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466" r:id="rId3"/>
    <p:sldId id="467" r:id="rId4"/>
    <p:sldId id="475" r:id="rId5"/>
    <p:sldId id="476" r:id="rId6"/>
    <p:sldId id="477" r:id="rId7"/>
    <p:sldId id="478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94" d="100"/>
          <a:sy n="94" d="100"/>
        </p:scale>
        <p:origin x="126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1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9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1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9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12/15/2022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12/15/2022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Fall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>
                <a:solidFill>
                  <a:srgbClr val="C00000"/>
                </a:solidFill>
              </a:rPr>
              <a:t>Cifar10 &amp; fashion MNIST Traning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/>
              <a:t>Kim, Namhun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Network Structure</a:t>
            </a:r>
          </a:p>
          <a:p>
            <a:r>
              <a:rPr lang="en-US" altLang="ko-KR">
                <a:ea typeface="굴림" panose="020B0600000101010101" pitchFamily="50" charset="-127"/>
              </a:rPr>
              <a:t>Train Method</a:t>
            </a:r>
          </a:p>
          <a:p>
            <a:r>
              <a:rPr lang="en-US" altLang="ko-KR">
                <a:ea typeface="굴림" panose="020B0600000101010101" pitchFamily="50" charset="-127"/>
              </a:rPr>
              <a:t>Accuracy Comparison</a:t>
            </a:r>
          </a:p>
          <a:p>
            <a:r>
              <a:rPr lang="en-US" altLang="ko-KR">
                <a:ea typeface="굴림" panose="020B0600000101010101" pitchFamily="50" charset="-127"/>
              </a:rPr>
              <a:t>Loss/Accuracy Plot</a:t>
            </a:r>
          </a:p>
          <a:p>
            <a:r>
              <a:rPr lang="en-US" altLang="ko-KR">
                <a:ea typeface="굴림" panose="020B0600000101010101" pitchFamily="50" charset="-127"/>
              </a:rPr>
              <a:t>References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Network 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Custom LeNet-5 Structure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753" name="그룹 14752">
            <a:extLst>
              <a:ext uri="{FF2B5EF4-FFF2-40B4-BE49-F238E27FC236}">
                <a16:creationId xmlns:a16="http://schemas.microsoft.com/office/drawing/2014/main" id="{6784D902-3402-E7FA-E654-D64086FA79A7}"/>
              </a:ext>
            </a:extLst>
          </p:cNvPr>
          <p:cNvGrpSpPr/>
          <p:nvPr/>
        </p:nvGrpSpPr>
        <p:grpSpPr>
          <a:xfrm>
            <a:off x="197590" y="1676400"/>
            <a:ext cx="11796820" cy="3907256"/>
            <a:chOff x="381000" y="1579144"/>
            <a:chExt cx="11796820" cy="3907256"/>
          </a:xfrm>
        </p:grpSpPr>
        <p:sp>
          <p:nvSpPr>
            <p:cNvPr id="14404" name="TextBox 14403">
              <a:extLst>
                <a:ext uri="{FF2B5EF4-FFF2-40B4-BE49-F238E27FC236}">
                  <a16:creationId xmlns:a16="http://schemas.microsoft.com/office/drawing/2014/main" id="{2A01C3EE-7FF6-9F10-1E7C-E1C3CBD2B8DC}"/>
                </a:ext>
              </a:extLst>
            </p:cNvPr>
            <p:cNvSpPr txBox="1"/>
            <p:nvPr/>
          </p:nvSpPr>
          <p:spPr>
            <a:xfrm>
              <a:off x="1178060" y="1893898"/>
              <a:ext cx="233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Convolution Layer </a:t>
              </a:r>
              <a:endParaRPr lang="ko-KR" altLang="en-US"/>
            </a:p>
          </p:txBody>
        </p:sp>
        <p:sp>
          <p:nvSpPr>
            <p:cNvPr id="14433" name="TextBox 14432">
              <a:extLst>
                <a:ext uri="{FF2B5EF4-FFF2-40B4-BE49-F238E27FC236}">
                  <a16:creationId xmlns:a16="http://schemas.microsoft.com/office/drawing/2014/main" id="{CE854BF4-FAC0-663F-B113-7FC1E1D893A4}"/>
                </a:ext>
              </a:extLst>
            </p:cNvPr>
            <p:cNvSpPr txBox="1"/>
            <p:nvPr/>
          </p:nvSpPr>
          <p:spPr>
            <a:xfrm>
              <a:off x="6584588" y="1579144"/>
              <a:ext cx="2576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Fully-Connected Layer</a:t>
              </a:r>
              <a:endParaRPr lang="ko-KR" altLang="en-US"/>
            </a:p>
          </p:txBody>
        </p:sp>
        <p:grpSp>
          <p:nvGrpSpPr>
            <p:cNvPr id="14751" name="그룹 14750">
              <a:extLst>
                <a:ext uri="{FF2B5EF4-FFF2-40B4-BE49-F238E27FC236}">
                  <a16:creationId xmlns:a16="http://schemas.microsoft.com/office/drawing/2014/main" id="{45AF10A2-D3F5-1F35-832D-25575A679127}"/>
                </a:ext>
              </a:extLst>
            </p:cNvPr>
            <p:cNvGrpSpPr/>
            <p:nvPr/>
          </p:nvGrpSpPr>
          <p:grpSpPr>
            <a:xfrm>
              <a:off x="381000" y="1793011"/>
              <a:ext cx="11326841" cy="3693389"/>
              <a:chOff x="168960" y="1839274"/>
              <a:chExt cx="11326841" cy="3693389"/>
            </a:xfrm>
          </p:grpSpPr>
          <p:grpSp>
            <p:nvGrpSpPr>
              <p:cNvPr id="14519" name="그룹 14518">
                <a:extLst>
                  <a:ext uri="{FF2B5EF4-FFF2-40B4-BE49-F238E27FC236}">
                    <a16:creationId xmlns:a16="http://schemas.microsoft.com/office/drawing/2014/main" id="{0F63D64C-3562-EB35-9A5D-3F24CEFAF918}"/>
                  </a:ext>
                </a:extLst>
              </p:cNvPr>
              <p:cNvGrpSpPr/>
              <p:nvPr/>
            </p:nvGrpSpPr>
            <p:grpSpPr>
              <a:xfrm>
                <a:off x="1297737" y="2443451"/>
                <a:ext cx="2438400" cy="2485034"/>
                <a:chOff x="1066800" y="2287670"/>
                <a:chExt cx="4114800" cy="2817730"/>
              </a:xfrm>
            </p:grpSpPr>
            <p:grpSp>
              <p:nvGrpSpPr>
                <p:cNvPr id="1059" name="그룹 1058">
                  <a:extLst>
                    <a:ext uri="{FF2B5EF4-FFF2-40B4-BE49-F238E27FC236}">
                      <a16:creationId xmlns:a16="http://schemas.microsoft.com/office/drawing/2014/main" id="{5382A286-192D-A8A6-717C-6B6485F37863}"/>
                    </a:ext>
                  </a:extLst>
                </p:cNvPr>
                <p:cNvGrpSpPr/>
                <p:nvPr/>
              </p:nvGrpSpPr>
              <p:grpSpPr>
                <a:xfrm>
                  <a:off x="2276282" y="2287670"/>
                  <a:ext cx="2905318" cy="2817730"/>
                  <a:chOff x="5022989" y="2201938"/>
                  <a:chExt cx="2905318" cy="2817730"/>
                </a:xfrm>
              </p:grpSpPr>
              <p:grpSp>
                <p:nvGrpSpPr>
                  <p:cNvPr id="14390" name="그룹 14389">
                    <a:extLst>
                      <a:ext uri="{FF2B5EF4-FFF2-40B4-BE49-F238E27FC236}">
                        <a16:creationId xmlns:a16="http://schemas.microsoft.com/office/drawing/2014/main" id="{B1221744-D6CA-02F1-4CFB-6A44B1897BFA}"/>
                      </a:ext>
                    </a:extLst>
                  </p:cNvPr>
                  <p:cNvGrpSpPr/>
                  <p:nvPr/>
                </p:nvGrpSpPr>
                <p:grpSpPr>
                  <a:xfrm>
                    <a:off x="5022989" y="2201938"/>
                    <a:ext cx="1829148" cy="1792320"/>
                    <a:chOff x="4593810" y="2250577"/>
                    <a:chExt cx="1829148" cy="1792320"/>
                  </a:xfrm>
                </p:grpSpPr>
                <p:grpSp>
                  <p:nvGrpSpPr>
                    <p:cNvPr id="14391" name="그룹 14390">
                      <a:extLst>
                        <a:ext uri="{FF2B5EF4-FFF2-40B4-BE49-F238E27FC236}">
                          <a16:creationId xmlns:a16="http://schemas.microsoft.com/office/drawing/2014/main" id="{673EF76E-3E48-77A0-1B46-E17445BE64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93810" y="2250577"/>
                      <a:ext cx="1110421" cy="1102214"/>
                      <a:chOff x="2514600" y="3001269"/>
                      <a:chExt cx="1110421" cy="1102214"/>
                    </a:xfrm>
                  </p:grpSpPr>
                  <p:sp>
                    <p:nvSpPr>
                      <p:cNvPr id="1030" name="직사각형 1029">
                        <a:extLst>
                          <a:ext uri="{FF2B5EF4-FFF2-40B4-BE49-F238E27FC236}">
                            <a16:creationId xmlns:a16="http://schemas.microsoft.com/office/drawing/2014/main" id="{D4CC3002-AB45-E0AD-71EA-7F3A90519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14600" y="300126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31" name="직사각형 1030">
                        <a:extLst>
                          <a:ext uri="{FF2B5EF4-FFF2-40B4-BE49-F238E27FC236}">
                            <a16:creationId xmlns:a16="http://schemas.microsoft.com/office/drawing/2014/main" id="{DD98D889-A312-AD5C-F672-E16197D53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515" y="305918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33" name="직사각형 1032">
                        <a:extLst>
                          <a:ext uri="{FF2B5EF4-FFF2-40B4-BE49-F238E27FC236}">
                            <a16:creationId xmlns:a16="http://schemas.microsoft.com/office/drawing/2014/main" id="{52CF98AF-2C30-7519-D5A9-F5A6957F2E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0430" y="311709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34" name="직사각형 1033">
                        <a:extLst>
                          <a:ext uri="{FF2B5EF4-FFF2-40B4-BE49-F238E27FC236}">
                            <a16:creationId xmlns:a16="http://schemas.microsoft.com/office/drawing/2014/main" id="{F78F5859-42CD-B5D4-B740-014FA516E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88345" y="317501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35" name="직사각형 1034">
                        <a:extLst>
                          <a:ext uri="{FF2B5EF4-FFF2-40B4-BE49-F238E27FC236}">
                            <a16:creationId xmlns:a16="http://schemas.microsoft.com/office/drawing/2014/main" id="{A328EF67-4C1F-0616-361D-E35ED9C0CC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261" y="3232930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36" name="직사각형 1035">
                        <a:extLst>
                          <a:ext uri="{FF2B5EF4-FFF2-40B4-BE49-F238E27FC236}">
                            <a16:creationId xmlns:a16="http://schemas.microsoft.com/office/drawing/2014/main" id="{CDFA561D-C5EC-E6B1-9BCE-AE00B13915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4177" y="328263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4392" name="그룹 14391">
                      <a:extLst>
                        <a:ext uri="{FF2B5EF4-FFF2-40B4-BE49-F238E27FC236}">
                          <a16:creationId xmlns:a16="http://schemas.microsoft.com/office/drawing/2014/main" id="{193DAFAC-F1E3-8EE7-D9D0-6480A55B7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49240" y="2585866"/>
                      <a:ext cx="1110421" cy="1102214"/>
                      <a:chOff x="2514600" y="3001269"/>
                      <a:chExt cx="1110421" cy="1102214"/>
                    </a:xfrm>
                  </p:grpSpPr>
                  <p:sp>
                    <p:nvSpPr>
                      <p:cNvPr id="1024" name="직사각형 1023">
                        <a:extLst>
                          <a:ext uri="{FF2B5EF4-FFF2-40B4-BE49-F238E27FC236}">
                            <a16:creationId xmlns:a16="http://schemas.microsoft.com/office/drawing/2014/main" id="{BAFBB755-A484-AE7C-5375-995EF533F8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14600" y="300126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25" name="직사각형 1024">
                        <a:extLst>
                          <a:ext uri="{FF2B5EF4-FFF2-40B4-BE49-F238E27FC236}">
                            <a16:creationId xmlns:a16="http://schemas.microsoft.com/office/drawing/2014/main" id="{602C4354-277B-F84B-3142-81148D379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515" y="305918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26" name="직사각형 1025">
                        <a:extLst>
                          <a:ext uri="{FF2B5EF4-FFF2-40B4-BE49-F238E27FC236}">
                            <a16:creationId xmlns:a16="http://schemas.microsoft.com/office/drawing/2014/main" id="{46B597E2-831D-C6E3-C556-F61E5E79D9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0430" y="311709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27" name="직사각형 1026">
                        <a:extLst>
                          <a:ext uri="{FF2B5EF4-FFF2-40B4-BE49-F238E27FC236}">
                            <a16:creationId xmlns:a16="http://schemas.microsoft.com/office/drawing/2014/main" id="{14DF2029-6CF1-432D-41B7-49903FF238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88345" y="317501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28" name="직사각형 1027">
                        <a:extLst>
                          <a:ext uri="{FF2B5EF4-FFF2-40B4-BE49-F238E27FC236}">
                            <a16:creationId xmlns:a16="http://schemas.microsoft.com/office/drawing/2014/main" id="{053A40A1-57AB-610D-DF44-A2B578A708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261" y="3232930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29" name="직사각형 1028">
                        <a:extLst>
                          <a:ext uri="{FF2B5EF4-FFF2-40B4-BE49-F238E27FC236}">
                            <a16:creationId xmlns:a16="http://schemas.microsoft.com/office/drawing/2014/main" id="{880D5A9B-F9EC-6AF5-9CE5-116DF10C4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4177" y="328263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4393" name="그룹 14392">
                      <a:extLst>
                        <a:ext uri="{FF2B5EF4-FFF2-40B4-BE49-F238E27FC236}">
                          <a16:creationId xmlns:a16="http://schemas.microsoft.com/office/drawing/2014/main" id="{92BB79F8-2287-A67E-C9C3-8F1D170F3C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2537" y="2940683"/>
                      <a:ext cx="1110421" cy="1102214"/>
                      <a:chOff x="2514600" y="3001269"/>
                      <a:chExt cx="1110421" cy="1102214"/>
                    </a:xfrm>
                  </p:grpSpPr>
                  <p:sp>
                    <p:nvSpPr>
                      <p:cNvPr id="14394" name="직사각형 14393">
                        <a:extLst>
                          <a:ext uri="{FF2B5EF4-FFF2-40B4-BE49-F238E27FC236}">
                            <a16:creationId xmlns:a16="http://schemas.microsoft.com/office/drawing/2014/main" id="{6F3E69BA-487A-F286-E090-697009A59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14600" y="300126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395" name="직사각형 14394">
                        <a:extLst>
                          <a:ext uri="{FF2B5EF4-FFF2-40B4-BE49-F238E27FC236}">
                            <a16:creationId xmlns:a16="http://schemas.microsoft.com/office/drawing/2014/main" id="{FAA0EB80-498E-A09A-69C6-383BB81E0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515" y="305918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396" name="직사각형 14395">
                        <a:extLst>
                          <a:ext uri="{FF2B5EF4-FFF2-40B4-BE49-F238E27FC236}">
                            <a16:creationId xmlns:a16="http://schemas.microsoft.com/office/drawing/2014/main" id="{C5E5A22B-5850-1991-EC2B-4596AB0DA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0430" y="311709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397" name="직사각형 14396">
                        <a:extLst>
                          <a:ext uri="{FF2B5EF4-FFF2-40B4-BE49-F238E27FC236}">
                            <a16:creationId xmlns:a16="http://schemas.microsoft.com/office/drawing/2014/main" id="{6389DDD6-7BD8-50D9-AB9C-210156DA82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88345" y="317501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398" name="직사각형 14397">
                        <a:extLst>
                          <a:ext uri="{FF2B5EF4-FFF2-40B4-BE49-F238E27FC236}">
                            <a16:creationId xmlns:a16="http://schemas.microsoft.com/office/drawing/2014/main" id="{DC9F00DA-1756-BB2D-CE1F-6E1E10B435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261" y="3232930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399" name="직사각형 14398">
                        <a:extLst>
                          <a:ext uri="{FF2B5EF4-FFF2-40B4-BE49-F238E27FC236}">
                            <a16:creationId xmlns:a16="http://schemas.microsoft.com/office/drawing/2014/main" id="{CC514719-7DDE-B35A-4FEB-0939E2DD8E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4177" y="328263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037" name="그룹 1036">
                    <a:extLst>
                      <a:ext uri="{FF2B5EF4-FFF2-40B4-BE49-F238E27FC236}">
                        <a16:creationId xmlns:a16="http://schemas.microsoft.com/office/drawing/2014/main" id="{1888D9CF-8CE2-A670-6D9C-7BD912D8E5E7}"/>
                      </a:ext>
                    </a:extLst>
                  </p:cNvPr>
                  <p:cNvGrpSpPr/>
                  <p:nvPr/>
                </p:nvGrpSpPr>
                <p:grpSpPr>
                  <a:xfrm>
                    <a:off x="6099159" y="3227348"/>
                    <a:ext cx="1829148" cy="1792320"/>
                    <a:chOff x="4593810" y="2250577"/>
                    <a:chExt cx="1829148" cy="1792320"/>
                  </a:xfrm>
                </p:grpSpPr>
                <p:grpSp>
                  <p:nvGrpSpPr>
                    <p:cNvPr id="1038" name="그룹 1037">
                      <a:extLst>
                        <a:ext uri="{FF2B5EF4-FFF2-40B4-BE49-F238E27FC236}">
                          <a16:creationId xmlns:a16="http://schemas.microsoft.com/office/drawing/2014/main" id="{92363E8A-B8D1-5B61-D00B-1510B0307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93810" y="2250577"/>
                      <a:ext cx="1110421" cy="1102214"/>
                      <a:chOff x="2514600" y="3001269"/>
                      <a:chExt cx="1110421" cy="1102214"/>
                    </a:xfrm>
                  </p:grpSpPr>
                  <p:sp>
                    <p:nvSpPr>
                      <p:cNvPr id="1053" name="직사각형 1052">
                        <a:extLst>
                          <a:ext uri="{FF2B5EF4-FFF2-40B4-BE49-F238E27FC236}">
                            <a16:creationId xmlns:a16="http://schemas.microsoft.com/office/drawing/2014/main" id="{CD74F816-B4D2-7A32-AEBE-62562C67F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14600" y="300126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54" name="직사각형 1053">
                        <a:extLst>
                          <a:ext uri="{FF2B5EF4-FFF2-40B4-BE49-F238E27FC236}">
                            <a16:creationId xmlns:a16="http://schemas.microsoft.com/office/drawing/2014/main" id="{53B3F423-A76C-4428-3279-89381A13A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515" y="305918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55" name="직사각형 1054">
                        <a:extLst>
                          <a:ext uri="{FF2B5EF4-FFF2-40B4-BE49-F238E27FC236}">
                            <a16:creationId xmlns:a16="http://schemas.microsoft.com/office/drawing/2014/main" id="{32995422-81BE-A66F-B310-4039C8B0D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0430" y="311709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56" name="직사각형 1055">
                        <a:extLst>
                          <a:ext uri="{FF2B5EF4-FFF2-40B4-BE49-F238E27FC236}">
                            <a16:creationId xmlns:a16="http://schemas.microsoft.com/office/drawing/2014/main" id="{E9257884-496F-72F5-5D07-0B9A6416C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88345" y="317501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57" name="직사각형 1056">
                        <a:extLst>
                          <a:ext uri="{FF2B5EF4-FFF2-40B4-BE49-F238E27FC236}">
                            <a16:creationId xmlns:a16="http://schemas.microsoft.com/office/drawing/2014/main" id="{857289B1-A8A4-441B-D6DC-C9B390AE6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261" y="3232930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58" name="직사각형 1057">
                        <a:extLst>
                          <a:ext uri="{FF2B5EF4-FFF2-40B4-BE49-F238E27FC236}">
                            <a16:creationId xmlns:a16="http://schemas.microsoft.com/office/drawing/2014/main" id="{890F1918-ED21-B93A-C1F1-313D917AC2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4177" y="328263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039" name="그룹 1038">
                      <a:extLst>
                        <a:ext uri="{FF2B5EF4-FFF2-40B4-BE49-F238E27FC236}">
                          <a16:creationId xmlns:a16="http://schemas.microsoft.com/office/drawing/2014/main" id="{D7173F7D-3DAA-2A93-5E9C-882EDA27E0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49240" y="2585866"/>
                      <a:ext cx="1110421" cy="1102214"/>
                      <a:chOff x="2514600" y="3001269"/>
                      <a:chExt cx="1110421" cy="1102214"/>
                    </a:xfrm>
                  </p:grpSpPr>
                  <p:sp>
                    <p:nvSpPr>
                      <p:cNvPr id="1047" name="직사각형 1046">
                        <a:extLst>
                          <a:ext uri="{FF2B5EF4-FFF2-40B4-BE49-F238E27FC236}">
                            <a16:creationId xmlns:a16="http://schemas.microsoft.com/office/drawing/2014/main" id="{3CFD01C8-7489-FC8D-D3C3-EE03D0B42E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14600" y="300126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48" name="직사각형 1047">
                        <a:extLst>
                          <a:ext uri="{FF2B5EF4-FFF2-40B4-BE49-F238E27FC236}">
                            <a16:creationId xmlns:a16="http://schemas.microsoft.com/office/drawing/2014/main" id="{1BF4ED86-FA11-6295-D376-93B0D3C83D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515" y="305918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49" name="직사각형 1048">
                        <a:extLst>
                          <a:ext uri="{FF2B5EF4-FFF2-40B4-BE49-F238E27FC236}">
                            <a16:creationId xmlns:a16="http://schemas.microsoft.com/office/drawing/2014/main" id="{A5308C93-944B-602C-062C-D53E859B16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0430" y="311709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50" name="직사각형 1049">
                        <a:extLst>
                          <a:ext uri="{FF2B5EF4-FFF2-40B4-BE49-F238E27FC236}">
                            <a16:creationId xmlns:a16="http://schemas.microsoft.com/office/drawing/2014/main" id="{D9FAFBDE-7335-6DD0-23A2-EF0663012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88345" y="317501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51" name="직사각형 1050">
                        <a:extLst>
                          <a:ext uri="{FF2B5EF4-FFF2-40B4-BE49-F238E27FC236}">
                            <a16:creationId xmlns:a16="http://schemas.microsoft.com/office/drawing/2014/main" id="{760F8BC8-0BD8-9FDC-9C0A-4EBC04E12E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261" y="3232930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52" name="직사각형 1051">
                        <a:extLst>
                          <a:ext uri="{FF2B5EF4-FFF2-40B4-BE49-F238E27FC236}">
                            <a16:creationId xmlns:a16="http://schemas.microsoft.com/office/drawing/2014/main" id="{0936F58D-5312-02CE-3869-3DCA997061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4177" y="328263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040" name="그룹 1039">
                      <a:extLst>
                        <a:ext uri="{FF2B5EF4-FFF2-40B4-BE49-F238E27FC236}">
                          <a16:creationId xmlns:a16="http://schemas.microsoft.com/office/drawing/2014/main" id="{DF8283C7-99E1-0247-E375-8727AAB4A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2537" y="2940683"/>
                      <a:ext cx="1110421" cy="1102214"/>
                      <a:chOff x="2514600" y="3001269"/>
                      <a:chExt cx="1110421" cy="1102214"/>
                    </a:xfrm>
                  </p:grpSpPr>
                  <p:sp>
                    <p:nvSpPr>
                      <p:cNvPr id="1041" name="직사각형 1040">
                        <a:extLst>
                          <a:ext uri="{FF2B5EF4-FFF2-40B4-BE49-F238E27FC236}">
                            <a16:creationId xmlns:a16="http://schemas.microsoft.com/office/drawing/2014/main" id="{B2649109-842D-E5FE-C580-1C092D957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14600" y="300126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42" name="직사각형 1041">
                        <a:extLst>
                          <a:ext uri="{FF2B5EF4-FFF2-40B4-BE49-F238E27FC236}">
                            <a16:creationId xmlns:a16="http://schemas.microsoft.com/office/drawing/2014/main" id="{813BB117-9621-1865-520E-645B6BF9B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515" y="305918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43" name="직사각형 1042">
                        <a:extLst>
                          <a:ext uri="{FF2B5EF4-FFF2-40B4-BE49-F238E27FC236}">
                            <a16:creationId xmlns:a16="http://schemas.microsoft.com/office/drawing/2014/main" id="{310219CD-D529-6E66-B1D7-FF15E688E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0430" y="311709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44" name="직사각형 1043">
                        <a:extLst>
                          <a:ext uri="{FF2B5EF4-FFF2-40B4-BE49-F238E27FC236}">
                            <a16:creationId xmlns:a16="http://schemas.microsoft.com/office/drawing/2014/main" id="{2261C00B-AE74-30CC-5020-B4BEEE348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88345" y="3175014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45" name="직사각형 1044">
                        <a:extLst>
                          <a:ext uri="{FF2B5EF4-FFF2-40B4-BE49-F238E27FC236}">
                            <a16:creationId xmlns:a16="http://schemas.microsoft.com/office/drawing/2014/main" id="{D5ACB41D-E648-EF11-F7AA-B58BFBA522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261" y="3232930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46" name="직사각형 1045">
                        <a:extLst>
                          <a:ext uri="{FF2B5EF4-FFF2-40B4-BE49-F238E27FC236}">
                            <a16:creationId xmlns:a16="http://schemas.microsoft.com/office/drawing/2014/main" id="{D1E0F4F0-04BF-6270-1E56-91788BDF9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4177" y="3282639"/>
                        <a:ext cx="820844" cy="82084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4381" name="그룹 14380">
                  <a:extLst>
                    <a:ext uri="{FF2B5EF4-FFF2-40B4-BE49-F238E27FC236}">
                      <a16:creationId xmlns:a16="http://schemas.microsoft.com/office/drawing/2014/main" id="{1EB33052-64A6-A055-D545-1130AD943B6A}"/>
                    </a:ext>
                  </a:extLst>
                </p:cNvPr>
                <p:cNvGrpSpPr/>
                <p:nvPr/>
              </p:nvGrpSpPr>
              <p:grpSpPr>
                <a:xfrm>
                  <a:off x="1905000" y="2932080"/>
                  <a:ext cx="1829148" cy="1792320"/>
                  <a:chOff x="4593810" y="2250577"/>
                  <a:chExt cx="1829148" cy="1792320"/>
                </a:xfrm>
              </p:grpSpPr>
              <p:grpSp>
                <p:nvGrpSpPr>
                  <p:cNvPr id="14360" name="그룹 14359">
                    <a:extLst>
                      <a:ext uri="{FF2B5EF4-FFF2-40B4-BE49-F238E27FC236}">
                        <a16:creationId xmlns:a16="http://schemas.microsoft.com/office/drawing/2014/main" id="{351E5723-569E-73C0-F6E4-459581D7ADBA}"/>
                      </a:ext>
                    </a:extLst>
                  </p:cNvPr>
                  <p:cNvGrpSpPr/>
                  <p:nvPr/>
                </p:nvGrpSpPr>
                <p:grpSpPr>
                  <a:xfrm>
                    <a:off x="4593810" y="2250577"/>
                    <a:ext cx="1110421" cy="1102214"/>
                    <a:chOff x="2514600" y="3001269"/>
                    <a:chExt cx="1110421" cy="1102214"/>
                  </a:xfrm>
                </p:grpSpPr>
                <p:sp>
                  <p:nvSpPr>
                    <p:cNvPr id="14361" name="직사각형 14360">
                      <a:extLst>
                        <a:ext uri="{FF2B5EF4-FFF2-40B4-BE49-F238E27FC236}">
                          <a16:creationId xmlns:a16="http://schemas.microsoft.com/office/drawing/2014/main" id="{7E2A8D25-C5A1-E96E-AA96-83098D328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4600" y="300126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2" name="직사각형 14361">
                      <a:extLst>
                        <a:ext uri="{FF2B5EF4-FFF2-40B4-BE49-F238E27FC236}">
                          <a16:creationId xmlns:a16="http://schemas.microsoft.com/office/drawing/2014/main" id="{5F7E7086-F8BC-9507-F4F7-4808649E1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2515" y="305918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3" name="직사각형 14362">
                      <a:extLst>
                        <a:ext uri="{FF2B5EF4-FFF2-40B4-BE49-F238E27FC236}">
                          <a16:creationId xmlns:a16="http://schemas.microsoft.com/office/drawing/2014/main" id="{BA65B9A0-18E4-4CCE-7E27-3EC990B84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0430" y="311709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4" name="직사각형 14363">
                      <a:extLst>
                        <a:ext uri="{FF2B5EF4-FFF2-40B4-BE49-F238E27FC236}">
                          <a16:creationId xmlns:a16="http://schemas.microsoft.com/office/drawing/2014/main" id="{3121CF66-97D3-3FC6-5C44-24863FC98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8345" y="317501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5" name="직사각형 14364">
                      <a:extLst>
                        <a:ext uri="{FF2B5EF4-FFF2-40B4-BE49-F238E27FC236}">
                          <a16:creationId xmlns:a16="http://schemas.microsoft.com/office/drawing/2014/main" id="{46DD4887-CF4F-41D2-A2B4-CE667CC48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6261" y="3232930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6" name="직사각형 14365">
                      <a:extLst>
                        <a:ext uri="{FF2B5EF4-FFF2-40B4-BE49-F238E27FC236}">
                          <a16:creationId xmlns:a16="http://schemas.microsoft.com/office/drawing/2014/main" id="{07C0F730-1CF9-575B-463B-9CA475BBC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4177" y="328263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4367" name="그룹 14366">
                    <a:extLst>
                      <a:ext uri="{FF2B5EF4-FFF2-40B4-BE49-F238E27FC236}">
                        <a16:creationId xmlns:a16="http://schemas.microsoft.com/office/drawing/2014/main" id="{1CCBB382-50EB-4BA0-4F09-14A1CF0BD460}"/>
                      </a:ext>
                    </a:extLst>
                  </p:cNvPr>
                  <p:cNvGrpSpPr/>
                  <p:nvPr/>
                </p:nvGrpSpPr>
                <p:grpSpPr>
                  <a:xfrm>
                    <a:off x="4949240" y="2585866"/>
                    <a:ext cx="1110421" cy="1102214"/>
                    <a:chOff x="2514600" y="3001269"/>
                    <a:chExt cx="1110421" cy="1102214"/>
                  </a:xfrm>
                </p:grpSpPr>
                <p:sp>
                  <p:nvSpPr>
                    <p:cNvPr id="14368" name="직사각형 14367">
                      <a:extLst>
                        <a:ext uri="{FF2B5EF4-FFF2-40B4-BE49-F238E27FC236}">
                          <a16:creationId xmlns:a16="http://schemas.microsoft.com/office/drawing/2014/main" id="{CD4C6148-B48C-C3B3-294A-1DCBFF64E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4600" y="300126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9" name="직사각형 14368">
                      <a:extLst>
                        <a:ext uri="{FF2B5EF4-FFF2-40B4-BE49-F238E27FC236}">
                          <a16:creationId xmlns:a16="http://schemas.microsoft.com/office/drawing/2014/main" id="{25940241-8700-5E16-5B7B-C68426CC8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2515" y="305918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70" name="직사각형 14369">
                      <a:extLst>
                        <a:ext uri="{FF2B5EF4-FFF2-40B4-BE49-F238E27FC236}">
                          <a16:creationId xmlns:a16="http://schemas.microsoft.com/office/drawing/2014/main" id="{661F8AF6-F793-1568-1D11-B4698481B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0430" y="311709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71" name="직사각형 14370">
                      <a:extLst>
                        <a:ext uri="{FF2B5EF4-FFF2-40B4-BE49-F238E27FC236}">
                          <a16:creationId xmlns:a16="http://schemas.microsoft.com/office/drawing/2014/main" id="{92C534A3-8E21-9168-819D-A2ACD81390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8345" y="317501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72" name="직사각형 14371">
                      <a:extLst>
                        <a:ext uri="{FF2B5EF4-FFF2-40B4-BE49-F238E27FC236}">
                          <a16:creationId xmlns:a16="http://schemas.microsoft.com/office/drawing/2014/main" id="{362FD761-9B2B-BD2A-BD8F-8F996CF53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6261" y="3232930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73" name="직사각형 14372">
                      <a:extLst>
                        <a:ext uri="{FF2B5EF4-FFF2-40B4-BE49-F238E27FC236}">
                          <a16:creationId xmlns:a16="http://schemas.microsoft.com/office/drawing/2014/main" id="{90EE94D1-8064-7DCE-0A7E-CEC7C8CEF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4177" y="328263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4374" name="그룹 14373">
                    <a:extLst>
                      <a:ext uri="{FF2B5EF4-FFF2-40B4-BE49-F238E27FC236}">
                        <a16:creationId xmlns:a16="http://schemas.microsoft.com/office/drawing/2014/main" id="{5D45180B-D04B-0DF4-D30B-7152766A6708}"/>
                      </a:ext>
                    </a:extLst>
                  </p:cNvPr>
                  <p:cNvGrpSpPr/>
                  <p:nvPr/>
                </p:nvGrpSpPr>
                <p:grpSpPr>
                  <a:xfrm>
                    <a:off x="5312537" y="2940683"/>
                    <a:ext cx="1110421" cy="1102214"/>
                    <a:chOff x="2514600" y="3001269"/>
                    <a:chExt cx="1110421" cy="1102214"/>
                  </a:xfrm>
                </p:grpSpPr>
                <p:sp>
                  <p:nvSpPr>
                    <p:cNvPr id="14375" name="직사각형 14374">
                      <a:extLst>
                        <a:ext uri="{FF2B5EF4-FFF2-40B4-BE49-F238E27FC236}">
                          <a16:creationId xmlns:a16="http://schemas.microsoft.com/office/drawing/2014/main" id="{13C9CE21-4F70-B297-4101-9F3EBAC38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4600" y="300126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76" name="직사각형 14375">
                      <a:extLst>
                        <a:ext uri="{FF2B5EF4-FFF2-40B4-BE49-F238E27FC236}">
                          <a16:creationId xmlns:a16="http://schemas.microsoft.com/office/drawing/2014/main" id="{A59E8AE0-F214-1417-D55A-F4BADFE69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2515" y="305918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77" name="직사각형 14376">
                      <a:extLst>
                        <a:ext uri="{FF2B5EF4-FFF2-40B4-BE49-F238E27FC236}">
                          <a16:creationId xmlns:a16="http://schemas.microsoft.com/office/drawing/2014/main" id="{9AEBDCE4-EE0E-6088-F61A-5E3AFA34E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0430" y="311709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78" name="직사각형 14377">
                      <a:extLst>
                        <a:ext uri="{FF2B5EF4-FFF2-40B4-BE49-F238E27FC236}">
                          <a16:creationId xmlns:a16="http://schemas.microsoft.com/office/drawing/2014/main" id="{4EBF1300-29A6-4AF8-5BC2-494725522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8345" y="317501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79" name="직사각형 14378">
                      <a:extLst>
                        <a:ext uri="{FF2B5EF4-FFF2-40B4-BE49-F238E27FC236}">
                          <a16:creationId xmlns:a16="http://schemas.microsoft.com/office/drawing/2014/main" id="{857E4B96-323E-4D80-E3C8-FB25EBD02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6261" y="3232930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80" name="직사각형 14379">
                      <a:extLst>
                        <a:ext uri="{FF2B5EF4-FFF2-40B4-BE49-F238E27FC236}">
                          <a16:creationId xmlns:a16="http://schemas.microsoft.com/office/drawing/2014/main" id="{B5F3ECEB-A6F4-5DDF-8225-6B760CCB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4177" y="328263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4389" name="그룹 14388">
                  <a:extLst>
                    <a:ext uri="{FF2B5EF4-FFF2-40B4-BE49-F238E27FC236}">
                      <a16:creationId xmlns:a16="http://schemas.microsoft.com/office/drawing/2014/main" id="{B80C84F2-0194-54F1-ACBD-BDD07B1681A2}"/>
                    </a:ext>
                  </a:extLst>
                </p:cNvPr>
                <p:cNvGrpSpPr/>
                <p:nvPr/>
              </p:nvGrpSpPr>
              <p:grpSpPr>
                <a:xfrm>
                  <a:off x="1066800" y="3114180"/>
                  <a:ext cx="1464572" cy="1457820"/>
                  <a:chOff x="2444181" y="2880870"/>
                  <a:chExt cx="1464572" cy="1457820"/>
                </a:xfrm>
              </p:grpSpPr>
              <p:grpSp>
                <p:nvGrpSpPr>
                  <p:cNvPr id="45" name="그룹 44">
                    <a:extLst>
                      <a:ext uri="{FF2B5EF4-FFF2-40B4-BE49-F238E27FC236}">
                        <a16:creationId xmlns:a16="http://schemas.microsoft.com/office/drawing/2014/main" id="{68E6751C-7F68-A5E0-C6ED-AEDA49E653BD}"/>
                      </a:ext>
                    </a:extLst>
                  </p:cNvPr>
                  <p:cNvGrpSpPr/>
                  <p:nvPr/>
                </p:nvGrpSpPr>
                <p:grpSpPr>
                  <a:xfrm>
                    <a:off x="2444181" y="2880870"/>
                    <a:ext cx="1110421" cy="1102214"/>
                    <a:chOff x="2514600" y="3001269"/>
                    <a:chExt cx="1110421" cy="1102214"/>
                  </a:xfrm>
                </p:grpSpPr>
                <p:sp>
                  <p:nvSpPr>
                    <p:cNvPr id="20" name="직사각형 19">
                      <a:extLst>
                        <a:ext uri="{FF2B5EF4-FFF2-40B4-BE49-F238E27FC236}">
                          <a16:creationId xmlns:a16="http://schemas.microsoft.com/office/drawing/2014/main" id="{725B52C0-F933-8069-6D3F-8FC4F56E1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4600" y="300126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661C3699-DA63-298F-D6C7-3029ADFE5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2515" y="305918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D3EC0DCC-E5F5-4277-58B9-7FFC7042C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0430" y="311709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D9366446-00FC-3011-D8B4-1A3CAECC7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8345" y="317501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2DDC4D01-BA20-FCD8-516C-C302B8B45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6261" y="3232930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C3BC36D2-049B-73FB-AF27-52A8B2BD5C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4177" y="328263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4382" name="그룹 14381">
                    <a:extLst>
                      <a:ext uri="{FF2B5EF4-FFF2-40B4-BE49-F238E27FC236}">
                        <a16:creationId xmlns:a16="http://schemas.microsoft.com/office/drawing/2014/main" id="{C15B4FB7-9D38-127F-23A2-BDA95849B782}"/>
                      </a:ext>
                    </a:extLst>
                  </p:cNvPr>
                  <p:cNvGrpSpPr/>
                  <p:nvPr/>
                </p:nvGrpSpPr>
                <p:grpSpPr>
                  <a:xfrm>
                    <a:off x="2798332" y="3236476"/>
                    <a:ext cx="1110421" cy="1102214"/>
                    <a:chOff x="2514600" y="3001269"/>
                    <a:chExt cx="1110421" cy="1102214"/>
                  </a:xfrm>
                </p:grpSpPr>
                <p:sp>
                  <p:nvSpPr>
                    <p:cNvPr id="14383" name="직사각형 14382">
                      <a:extLst>
                        <a:ext uri="{FF2B5EF4-FFF2-40B4-BE49-F238E27FC236}">
                          <a16:creationId xmlns:a16="http://schemas.microsoft.com/office/drawing/2014/main" id="{A46F5018-F7C1-7499-67ED-905C87154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4600" y="300126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84" name="직사각형 14383">
                      <a:extLst>
                        <a:ext uri="{FF2B5EF4-FFF2-40B4-BE49-F238E27FC236}">
                          <a16:creationId xmlns:a16="http://schemas.microsoft.com/office/drawing/2014/main" id="{6EBAC817-72DE-D8D0-A135-53610FADF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2515" y="305918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85" name="직사각형 14384">
                      <a:extLst>
                        <a:ext uri="{FF2B5EF4-FFF2-40B4-BE49-F238E27FC236}">
                          <a16:creationId xmlns:a16="http://schemas.microsoft.com/office/drawing/2014/main" id="{62EF6B4B-65C1-BD36-4360-CAE04C8E1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0430" y="311709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86" name="직사각형 14385">
                      <a:extLst>
                        <a:ext uri="{FF2B5EF4-FFF2-40B4-BE49-F238E27FC236}">
                          <a16:creationId xmlns:a16="http://schemas.microsoft.com/office/drawing/2014/main" id="{B6D609B4-3BF6-5652-F94C-54F445692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8345" y="3175014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87" name="직사각형 14386">
                      <a:extLst>
                        <a:ext uri="{FF2B5EF4-FFF2-40B4-BE49-F238E27FC236}">
                          <a16:creationId xmlns:a16="http://schemas.microsoft.com/office/drawing/2014/main" id="{B108AA67-5533-6F02-A2DD-83A9E89835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6261" y="3232930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88" name="직사각형 14387">
                      <a:extLst>
                        <a:ext uri="{FF2B5EF4-FFF2-40B4-BE49-F238E27FC236}">
                          <a16:creationId xmlns:a16="http://schemas.microsoft.com/office/drawing/2014/main" id="{929C60DA-6EA7-0120-26BB-A4596EF91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4177" y="3282639"/>
                      <a:ext cx="820844" cy="82084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064" name="그룹 1063">
                <a:extLst>
                  <a:ext uri="{FF2B5EF4-FFF2-40B4-BE49-F238E27FC236}">
                    <a16:creationId xmlns:a16="http://schemas.microsoft.com/office/drawing/2014/main" id="{3FBA3733-45B1-45D9-B23D-3118C6672297}"/>
                  </a:ext>
                </a:extLst>
              </p:cNvPr>
              <p:cNvGrpSpPr/>
              <p:nvPr/>
            </p:nvGrpSpPr>
            <p:grpSpPr>
              <a:xfrm>
                <a:off x="168960" y="3508822"/>
                <a:ext cx="834435" cy="369332"/>
                <a:chOff x="432588" y="3374158"/>
                <a:chExt cx="834435" cy="369332"/>
              </a:xfrm>
            </p:grpSpPr>
            <p:cxnSp>
              <p:nvCxnSpPr>
                <p:cNvPr id="1062" name="직선 화살표 연결선 1061">
                  <a:extLst>
                    <a:ext uri="{FF2B5EF4-FFF2-40B4-BE49-F238E27FC236}">
                      <a16:creationId xmlns:a16="http://schemas.microsoft.com/office/drawing/2014/main" id="{EAB961D7-B339-B326-E891-B3B1D19A7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648" y="3738140"/>
                  <a:ext cx="762000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TextBox 1062">
                  <a:extLst>
                    <a:ext uri="{FF2B5EF4-FFF2-40B4-BE49-F238E27FC236}">
                      <a16:creationId xmlns:a16="http://schemas.microsoft.com/office/drawing/2014/main" id="{4133C418-A5B9-83A2-EBB3-46D81AC61F0D}"/>
                    </a:ext>
                  </a:extLst>
                </p:cNvPr>
                <p:cNvSpPr txBox="1"/>
                <p:nvPr/>
              </p:nvSpPr>
              <p:spPr>
                <a:xfrm>
                  <a:off x="432588" y="3374158"/>
                  <a:ext cx="8344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INPUT</a:t>
                  </a:r>
                  <a:endParaRPr lang="ko-KR" altLang="en-US"/>
                </a:p>
              </p:txBody>
            </p:sp>
          </p:grpSp>
          <p:grpSp>
            <p:nvGrpSpPr>
              <p:cNvPr id="14749" name="그룹 14748">
                <a:extLst>
                  <a:ext uri="{FF2B5EF4-FFF2-40B4-BE49-F238E27FC236}">
                    <a16:creationId xmlns:a16="http://schemas.microsoft.com/office/drawing/2014/main" id="{C7FDF470-C13B-8399-16D9-063CBCD6B331}"/>
                  </a:ext>
                </a:extLst>
              </p:cNvPr>
              <p:cNvGrpSpPr/>
              <p:nvPr/>
            </p:nvGrpSpPr>
            <p:grpSpPr>
              <a:xfrm>
                <a:off x="4571839" y="1839274"/>
                <a:ext cx="6923962" cy="3693389"/>
                <a:chOff x="4675957" y="1813326"/>
                <a:chExt cx="6923962" cy="3693389"/>
              </a:xfrm>
            </p:grpSpPr>
            <p:grpSp>
              <p:nvGrpSpPr>
                <p:cNvPr id="14746" name="그룹 14745">
                  <a:extLst>
                    <a:ext uri="{FF2B5EF4-FFF2-40B4-BE49-F238E27FC236}">
                      <a16:creationId xmlns:a16="http://schemas.microsoft.com/office/drawing/2014/main" id="{1D796B99-313B-0659-CE92-7C9CC38EC90B}"/>
                    </a:ext>
                  </a:extLst>
                </p:cNvPr>
                <p:cNvGrpSpPr/>
                <p:nvPr/>
              </p:nvGrpSpPr>
              <p:grpSpPr>
                <a:xfrm>
                  <a:off x="4675957" y="1813326"/>
                  <a:ext cx="975392" cy="3693389"/>
                  <a:chOff x="4675957" y="1813326"/>
                  <a:chExt cx="975392" cy="3693389"/>
                </a:xfrm>
              </p:grpSpPr>
              <p:grpSp>
                <p:nvGrpSpPr>
                  <p:cNvPr id="14428" name="그룹 14427">
                    <a:extLst>
                      <a:ext uri="{FF2B5EF4-FFF2-40B4-BE49-F238E27FC236}">
                        <a16:creationId xmlns:a16="http://schemas.microsoft.com/office/drawing/2014/main" id="{E88E681D-8BC9-9C47-FA0D-A5173C1CF8C6}"/>
                      </a:ext>
                    </a:extLst>
                  </p:cNvPr>
                  <p:cNvGrpSpPr/>
                  <p:nvPr/>
                </p:nvGrpSpPr>
                <p:grpSpPr>
                  <a:xfrm>
                    <a:off x="4732189" y="1813326"/>
                    <a:ext cx="180000" cy="1551600"/>
                    <a:chOff x="7419000" y="1846855"/>
                    <a:chExt cx="180000" cy="1551600"/>
                  </a:xfrm>
                </p:grpSpPr>
                <p:sp>
                  <p:nvSpPr>
                    <p:cNvPr id="14407" name="타원 14406">
                      <a:extLst>
                        <a:ext uri="{FF2B5EF4-FFF2-40B4-BE49-F238E27FC236}">
                          <a16:creationId xmlns:a16="http://schemas.microsoft.com/office/drawing/2014/main" id="{D221ECA7-19FC-C774-5CA7-A9708133E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18468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08" name="타원 14407">
                      <a:extLst>
                        <a:ext uri="{FF2B5EF4-FFF2-40B4-BE49-F238E27FC236}">
                          <a16:creationId xmlns:a16="http://schemas.microsoft.com/office/drawing/2014/main" id="{87F2D07C-9210-18A1-5CD2-AED51A19E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19992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09" name="타원 14408">
                      <a:extLst>
                        <a:ext uri="{FF2B5EF4-FFF2-40B4-BE49-F238E27FC236}">
                          <a16:creationId xmlns:a16="http://schemas.microsoft.com/office/drawing/2014/main" id="{CE4B0C8C-64F2-F4FE-7EE2-9C050E55E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21516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10" name="타원 14409">
                      <a:extLst>
                        <a:ext uri="{FF2B5EF4-FFF2-40B4-BE49-F238E27FC236}">
                          <a16:creationId xmlns:a16="http://schemas.microsoft.com/office/drawing/2014/main" id="{88B7CFF7-51E4-F3DA-BDE4-BC3E51B19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23040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11" name="타원 14410">
                      <a:extLst>
                        <a:ext uri="{FF2B5EF4-FFF2-40B4-BE49-F238E27FC236}">
                          <a16:creationId xmlns:a16="http://schemas.microsoft.com/office/drawing/2014/main" id="{445D67EF-4D7A-75DA-9344-7DA87A44D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24564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12" name="타원 14411">
                      <a:extLst>
                        <a:ext uri="{FF2B5EF4-FFF2-40B4-BE49-F238E27FC236}">
                          <a16:creationId xmlns:a16="http://schemas.microsoft.com/office/drawing/2014/main" id="{2C426774-5B24-8CD9-0375-437EC455B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26088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13" name="타원 14412">
                      <a:extLst>
                        <a:ext uri="{FF2B5EF4-FFF2-40B4-BE49-F238E27FC236}">
                          <a16:creationId xmlns:a16="http://schemas.microsoft.com/office/drawing/2014/main" id="{64033A95-D3A1-4570-5356-B6FE6BA5E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27612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14" name="타원 14413">
                      <a:extLst>
                        <a:ext uri="{FF2B5EF4-FFF2-40B4-BE49-F238E27FC236}">
                          <a16:creationId xmlns:a16="http://schemas.microsoft.com/office/drawing/2014/main" id="{0691EE9C-260C-4D32-F875-588F6DFDF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29136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15" name="타원 14414">
                      <a:extLst>
                        <a:ext uri="{FF2B5EF4-FFF2-40B4-BE49-F238E27FC236}">
                          <a16:creationId xmlns:a16="http://schemas.microsoft.com/office/drawing/2014/main" id="{9EE82E69-4D68-F546-5897-9761E3F07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30660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16" name="타원 14415">
                      <a:extLst>
                        <a:ext uri="{FF2B5EF4-FFF2-40B4-BE49-F238E27FC236}">
                          <a16:creationId xmlns:a16="http://schemas.microsoft.com/office/drawing/2014/main" id="{2252C97F-84C2-DBAD-693B-720A33503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000" y="32184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4427" name="그룹 14426">
                    <a:extLst>
                      <a:ext uri="{FF2B5EF4-FFF2-40B4-BE49-F238E27FC236}">
                        <a16:creationId xmlns:a16="http://schemas.microsoft.com/office/drawing/2014/main" id="{290AD815-6EC4-3EF8-E7D3-67D5CFE06F8C}"/>
                      </a:ext>
                    </a:extLst>
                  </p:cNvPr>
                  <p:cNvGrpSpPr/>
                  <p:nvPr/>
                </p:nvGrpSpPr>
                <p:grpSpPr>
                  <a:xfrm>
                    <a:off x="4732189" y="3955115"/>
                    <a:ext cx="180000" cy="1551600"/>
                    <a:chOff x="7571400" y="1999255"/>
                    <a:chExt cx="180000" cy="1551600"/>
                  </a:xfrm>
                </p:grpSpPr>
                <p:sp>
                  <p:nvSpPr>
                    <p:cNvPr id="14417" name="타원 14416">
                      <a:extLst>
                        <a:ext uri="{FF2B5EF4-FFF2-40B4-BE49-F238E27FC236}">
                          <a16:creationId xmlns:a16="http://schemas.microsoft.com/office/drawing/2014/main" id="{EA457C1B-C204-A95D-384F-0A1A249AA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19992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18" name="타원 14417">
                      <a:extLst>
                        <a:ext uri="{FF2B5EF4-FFF2-40B4-BE49-F238E27FC236}">
                          <a16:creationId xmlns:a16="http://schemas.microsoft.com/office/drawing/2014/main" id="{F8B02046-3C7A-4D1F-68AF-5CD43769D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21516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19" name="타원 14418">
                      <a:extLst>
                        <a:ext uri="{FF2B5EF4-FFF2-40B4-BE49-F238E27FC236}">
                          <a16:creationId xmlns:a16="http://schemas.microsoft.com/office/drawing/2014/main" id="{F9583DB2-DEAF-BE0A-8B0E-8C1E9C7C7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23040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20" name="타원 14419">
                      <a:extLst>
                        <a:ext uri="{FF2B5EF4-FFF2-40B4-BE49-F238E27FC236}">
                          <a16:creationId xmlns:a16="http://schemas.microsoft.com/office/drawing/2014/main" id="{2A2497B4-F1B2-76BC-DC9F-6679B4995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24564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21" name="타원 14420">
                      <a:extLst>
                        <a:ext uri="{FF2B5EF4-FFF2-40B4-BE49-F238E27FC236}">
                          <a16:creationId xmlns:a16="http://schemas.microsoft.com/office/drawing/2014/main" id="{3EFA23DD-B250-7ADE-7B66-CBF70E566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26088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22" name="타원 14421">
                      <a:extLst>
                        <a:ext uri="{FF2B5EF4-FFF2-40B4-BE49-F238E27FC236}">
                          <a16:creationId xmlns:a16="http://schemas.microsoft.com/office/drawing/2014/main" id="{5D5B15C0-AEC6-DA7D-42EA-8029BBFE6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27612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23" name="타원 14422">
                      <a:extLst>
                        <a:ext uri="{FF2B5EF4-FFF2-40B4-BE49-F238E27FC236}">
                          <a16:creationId xmlns:a16="http://schemas.microsoft.com/office/drawing/2014/main" id="{B25032DD-4EDF-A626-E078-8D272FA59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29136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24" name="타원 14423">
                      <a:extLst>
                        <a:ext uri="{FF2B5EF4-FFF2-40B4-BE49-F238E27FC236}">
                          <a16:creationId xmlns:a16="http://schemas.microsoft.com/office/drawing/2014/main" id="{3DF4F51C-7DD4-CCBD-FC1E-BCEEEDBAD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30660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25" name="타원 14424">
                      <a:extLst>
                        <a:ext uri="{FF2B5EF4-FFF2-40B4-BE49-F238E27FC236}">
                          <a16:creationId xmlns:a16="http://schemas.microsoft.com/office/drawing/2014/main" id="{CA7BA0D5-1F49-A4FD-C8DA-F9579BEDE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32184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26" name="타원 14425">
                      <a:extLst>
                        <a:ext uri="{FF2B5EF4-FFF2-40B4-BE49-F238E27FC236}">
                          <a16:creationId xmlns:a16="http://schemas.microsoft.com/office/drawing/2014/main" id="{83F8DA0C-03BB-092C-94C8-27595CF8ED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400" y="3370855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4429" name="TextBox 14428">
                    <a:extLst>
                      <a:ext uri="{FF2B5EF4-FFF2-40B4-BE49-F238E27FC236}">
                        <a16:creationId xmlns:a16="http://schemas.microsoft.com/office/drawing/2014/main" id="{9830EBE7-A10A-F894-6224-158213A1C0DA}"/>
                      </a:ext>
                    </a:extLst>
                  </p:cNvPr>
                  <p:cNvSpPr txBox="1"/>
                  <p:nvPr/>
                </p:nvSpPr>
                <p:spPr>
                  <a:xfrm>
                    <a:off x="4675957" y="3475263"/>
                    <a:ext cx="2888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…</a:t>
                    </a:r>
                    <a:endParaRPr lang="ko-KR" altLang="en-US"/>
                  </a:p>
                </p:txBody>
              </p:sp>
              <p:sp>
                <p:nvSpPr>
                  <p:cNvPr id="14434" name="직사각형 14433">
                    <a:extLst>
                      <a:ext uri="{FF2B5EF4-FFF2-40B4-BE49-F238E27FC236}">
                        <a16:creationId xmlns:a16="http://schemas.microsoft.com/office/drawing/2014/main" id="{489B0B3A-5F6C-F579-91B9-D626F64F8215}"/>
                      </a:ext>
                    </a:extLst>
                  </p:cNvPr>
                  <p:cNvSpPr/>
                  <p:nvPr/>
                </p:nvSpPr>
                <p:spPr>
                  <a:xfrm>
                    <a:off x="5018266" y="2077417"/>
                    <a:ext cx="279715" cy="316520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ELU</a:t>
                    </a:r>
                    <a:endParaRPr lang="ko-KR" altLang="en-US"/>
                  </a:p>
                </p:txBody>
              </p:sp>
              <p:sp>
                <p:nvSpPr>
                  <p:cNvPr id="14435" name="직사각형 14434">
                    <a:extLst>
                      <a:ext uri="{FF2B5EF4-FFF2-40B4-BE49-F238E27FC236}">
                        <a16:creationId xmlns:a16="http://schemas.microsoft.com/office/drawing/2014/main" id="{04EDFD71-6561-5204-DE0B-3767980EB923}"/>
                      </a:ext>
                    </a:extLst>
                  </p:cNvPr>
                  <p:cNvSpPr/>
                  <p:nvPr/>
                </p:nvSpPr>
                <p:spPr>
                  <a:xfrm>
                    <a:off x="5371634" y="2077417"/>
                    <a:ext cx="279715" cy="3165207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AFFINE</a:t>
                    </a:r>
                    <a:endParaRPr lang="ko-KR" altLang="en-US"/>
                  </a:p>
                </p:txBody>
              </p:sp>
            </p:grpSp>
            <p:grpSp>
              <p:nvGrpSpPr>
                <p:cNvPr id="14614" name="그룹 14613">
                  <a:extLst>
                    <a:ext uri="{FF2B5EF4-FFF2-40B4-BE49-F238E27FC236}">
                      <a16:creationId xmlns:a16="http://schemas.microsoft.com/office/drawing/2014/main" id="{449A7194-3908-B0E2-1ADD-E7C5866ABE58}"/>
                    </a:ext>
                  </a:extLst>
                </p:cNvPr>
                <p:cNvGrpSpPr/>
                <p:nvPr/>
              </p:nvGrpSpPr>
              <p:grpSpPr>
                <a:xfrm>
                  <a:off x="5906753" y="1965726"/>
                  <a:ext cx="975392" cy="3388589"/>
                  <a:chOff x="6360190" y="1888222"/>
                  <a:chExt cx="975392" cy="3388589"/>
                </a:xfrm>
              </p:grpSpPr>
              <p:grpSp>
                <p:nvGrpSpPr>
                  <p:cNvPr id="14615" name="그룹 14614">
                    <a:extLst>
                      <a:ext uri="{FF2B5EF4-FFF2-40B4-BE49-F238E27FC236}">
                        <a16:creationId xmlns:a16="http://schemas.microsoft.com/office/drawing/2014/main" id="{555FF239-32C0-332A-763A-040BDF30EF2B}"/>
                      </a:ext>
                    </a:extLst>
                  </p:cNvPr>
                  <p:cNvGrpSpPr/>
                  <p:nvPr/>
                </p:nvGrpSpPr>
                <p:grpSpPr>
                  <a:xfrm>
                    <a:off x="6360190" y="1888222"/>
                    <a:ext cx="288882" cy="3388589"/>
                    <a:chOff x="6371329" y="1927786"/>
                    <a:chExt cx="288882" cy="3388589"/>
                  </a:xfrm>
                </p:grpSpPr>
                <p:grpSp>
                  <p:nvGrpSpPr>
                    <p:cNvPr id="14618" name="그룹 14617">
                      <a:extLst>
                        <a:ext uri="{FF2B5EF4-FFF2-40B4-BE49-F238E27FC236}">
                          <a16:creationId xmlns:a16="http://schemas.microsoft.com/office/drawing/2014/main" id="{3B160708-F443-8FAB-9E71-D057A4CFD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27561" y="1927786"/>
                      <a:ext cx="180000" cy="1399200"/>
                      <a:chOff x="7419000" y="1999255"/>
                      <a:chExt cx="180000" cy="1399200"/>
                    </a:xfrm>
                  </p:grpSpPr>
                  <p:sp>
                    <p:nvSpPr>
                      <p:cNvPr id="14632" name="타원 14631">
                        <a:extLst>
                          <a:ext uri="{FF2B5EF4-FFF2-40B4-BE49-F238E27FC236}">
                            <a16:creationId xmlns:a16="http://schemas.microsoft.com/office/drawing/2014/main" id="{1DB87486-5171-8D12-EEB0-9EB69309C9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1999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33" name="타원 14632">
                        <a:extLst>
                          <a:ext uri="{FF2B5EF4-FFF2-40B4-BE49-F238E27FC236}">
                            <a16:creationId xmlns:a16="http://schemas.microsoft.com/office/drawing/2014/main" id="{B8BDBD3F-1267-55A0-9923-3A0C2C2F8B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151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34" name="타원 14633">
                        <a:extLst>
                          <a:ext uri="{FF2B5EF4-FFF2-40B4-BE49-F238E27FC236}">
                            <a16:creationId xmlns:a16="http://schemas.microsoft.com/office/drawing/2014/main" id="{107F04D8-7BD8-EA78-BCE7-8C7E374F98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304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35" name="타원 14634">
                        <a:extLst>
                          <a:ext uri="{FF2B5EF4-FFF2-40B4-BE49-F238E27FC236}">
                            <a16:creationId xmlns:a16="http://schemas.microsoft.com/office/drawing/2014/main" id="{07ED440F-6AAF-9C42-4477-3424F7401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456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36" name="타원 14635">
                        <a:extLst>
                          <a:ext uri="{FF2B5EF4-FFF2-40B4-BE49-F238E27FC236}">
                            <a16:creationId xmlns:a16="http://schemas.microsoft.com/office/drawing/2014/main" id="{56094C67-D3FF-A8AD-6591-9AFADB890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6088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37" name="타원 14636">
                        <a:extLst>
                          <a:ext uri="{FF2B5EF4-FFF2-40B4-BE49-F238E27FC236}">
                            <a16:creationId xmlns:a16="http://schemas.microsoft.com/office/drawing/2014/main" id="{82444AB1-4994-D6F9-10EC-1EA5DFB6ED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761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38" name="타원 14637">
                        <a:extLst>
                          <a:ext uri="{FF2B5EF4-FFF2-40B4-BE49-F238E27FC236}">
                            <a16:creationId xmlns:a16="http://schemas.microsoft.com/office/drawing/2014/main" id="{F1D63ED7-6A34-C85B-0D84-4987CF95CF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913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39" name="타원 14638">
                        <a:extLst>
                          <a:ext uri="{FF2B5EF4-FFF2-40B4-BE49-F238E27FC236}">
                            <a16:creationId xmlns:a16="http://schemas.microsoft.com/office/drawing/2014/main" id="{9D4FFA77-D4E6-BAF7-0FE4-C85342BE2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3066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40" name="타원 14639">
                        <a:extLst>
                          <a:ext uri="{FF2B5EF4-FFF2-40B4-BE49-F238E27FC236}">
                            <a16:creationId xmlns:a16="http://schemas.microsoft.com/office/drawing/2014/main" id="{B1CB0511-2C11-6E38-C708-E99804CB0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3218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4619" name="그룹 14618">
                      <a:extLst>
                        <a:ext uri="{FF2B5EF4-FFF2-40B4-BE49-F238E27FC236}">
                          <a16:creationId xmlns:a16="http://schemas.microsoft.com/office/drawing/2014/main" id="{14122072-9AC3-3CA0-B355-85FC332F82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27561" y="3917175"/>
                      <a:ext cx="180000" cy="1399200"/>
                      <a:chOff x="7571400" y="1999255"/>
                      <a:chExt cx="180000" cy="1399200"/>
                    </a:xfrm>
                  </p:grpSpPr>
                  <p:sp>
                    <p:nvSpPr>
                      <p:cNvPr id="14621" name="타원 14620">
                        <a:extLst>
                          <a:ext uri="{FF2B5EF4-FFF2-40B4-BE49-F238E27FC236}">
                            <a16:creationId xmlns:a16="http://schemas.microsoft.com/office/drawing/2014/main" id="{3A5531E4-1865-A7B3-B49B-675B9EFEA2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1999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22" name="타원 14621">
                        <a:extLst>
                          <a:ext uri="{FF2B5EF4-FFF2-40B4-BE49-F238E27FC236}">
                            <a16:creationId xmlns:a16="http://schemas.microsoft.com/office/drawing/2014/main" id="{6BF749D9-7DEC-888B-3262-D37443F7C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151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23" name="타원 14622">
                        <a:extLst>
                          <a:ext uri="{FF2B5EF4-FFF2-40B4-BE49-F238E27FC236}">
                            <a16:creationId xmlns:a16="http://schemas.microsoft.com/office/drawing/2014/main" id="{8E4DB79F-E294-0AD1-17FB-34BDF9DE1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304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24" name="타원 14623">
                        <a:extLst>
                          <a:ext uri="{FF2B5EF4-FFF2-40B4-BE49-F238E27FC236}">
                            <a16:creationId xmlns:a16="http://schemas.microsoft.com/office/drawing/2014/main" id="{6A80FDBF-2AC4-C1C6-E923-06B187E18B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456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25" name="타원 14624">
                        <a:extLst>
                          <a:ext uri="{FF2B5EF4-FFF2-40B4-BE49-F238E27FC236}">
                            <a16:creationId xmlns:a16="http://schemas.microsoft.com/office/drawing/2014/main" id="{6415E0CC-9C10-71BB-2D08-2B345716F7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6088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26" name="타원 14625">
                        <a:extLst>
                          <a:ext uri="{FF2B5EF4-FFF2-40B4-BE49-F238E27FC236}">
                            <a16:creationId xmlns:a16="http://schemas.microsoft.com/office/drawing/2014/main" id="{0B3E897F-7022-3EFB-3D05-17338EC87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761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27" name="타원 14626">
                        <a:extLst>
                          <a:ext uri="{FF2B5EF4-FFF2-40B4-BE49-F238E27FC236}">
                            <a16:creationId xmlns:a16="http://schemas.microsoft.com/office/drawing/2014/main" id="{711ABAD2-61B9-580F-DDDD-693E4B960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913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28" name="타원 14627">
                        <a:extLst>
                          <a:ext uri="{FF2B5EF4-FFF2-40B4-BE49-F238E27FC236}">
                            <a16:creationId xmlns:a16="http://schemas.microsoft.com/office/drawing/2014/main" id="{3D5B185E-47AA-9799-874A-271C99A06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3066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29" name="타원 14628">
                        <a:extLst>
                          <a:ext uri="{FF2B5EF4-FFF2-40B4-BE49-F238E27FC236}">
                            <a16:creationId xmlns:a16="http://schemas.microsoft.com/office/drawing/2014/main" id="{56D7F640-E311-47E8-B62E-CAED9316F8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3218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4620" name="TextBox 14619">
                      <a:extLst>
                        <a:ext uri="{FF2B5EF4-FFF2-40B4-BE49-F238E27FC236}">
                          <a16:creationId xmlns:a16="http://schemas.microsoft.com/office/drawing/2014/main" id="{6C7D3024-0951-38B2-1686-3F515F46BE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1329" y="3437323"/>
                      <a:ext cx="2888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…</a:t>
                      </a:r>
                      <a:endParaRPr lang="ko-KR" altLang="en-US"/>
                    </a:p>
                  </p:txBody>
                </p:sp>
              </p:grpSp>
              <p:sp>
                <p:nvSpPr>
                  <p:cNvPr id="14616" name="직사각형 14615">
                    <a:extLst>
                      <a:ext uri="{FF2B5EF4-FFF2-40B4-BE49-F238E27FC236}">
                        <a16:creationId xmlns:a16="http://schemas.microsoft.com/office/drawing/2014/main" id="{A6ED1D86-37C2-F9FC-ACE7-AC119C40AA03}"/>
                      </a:ext>
                    </a:extLst>
                  </p:cNvPr>
                  <p:cNvSpPr/>
                  <p:nvPr/>
                </p:nvSpPr>
                <p:spPr>
                  <a:xfrm>
                    <a:off x="6702499" y="1999913"/>
                    <a:ext cx="279715" cy="316520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ELU</a:t>
                    </a:r>
                    <a:endParaRPr lang="ko-KR" altLang="en-US"/>
                  </a:p>
                </p:txBody>
              </p:sp>
              <p:sp>
                <p:nvSpPr>
                  <p:cNvPr id="14617" name="직사각형 14616">
                    <a:extLst>
                      <a:ext uri="{FF2B5EF4-FFF2-40B4-BE49-F238E27FC236}">
                        <a16:creationId xmlns:a16="http://schemas.microsoft.com/office/drawing/2014/main" id="{7E310C0E-F0EB-4CCF-B3B5-545D4D099F51}"/>
                      </a:ext>
                    </a:extLst>
                  </p:cNvPr>
                  <p:cNvSpPr/>
                  <p:nvPr/>
                </p:nvSpPr>
                <p:spPr>
                  <a:xfrm>
                    <a:off x="7055867" y="1999913"/>
                    <a:ext cx="279715" cy="3165207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AFFINE</a:t>
                    </a:r>
                    <a:endParaRPr lang="ko-KR" altLang="en-US"/>
                  </a:p>
                </p:txBody>
              </p:sp>
            </p:grpSp>
            <p:grpSp>
              <p:nvGrpSpPr>
                <p:cNvPr id="14666" name="그룹 14665">
                  <a:extLst>
                    <a:ext uri="{FF2B5EF4-FFF2-40B4-BE49-F238E27FC236}">
                      <a16:creationId xmlns:a16="http://schemas.microsoft.com/office/drawing/2014/main" id="{09B54160-0ED2-789C-251F-AFC62EDF003F}"/>
                    </a:ext>
                  </a:extLst>
                </p:cNvPr>
                <p:cNvGrpSpPr/>
                <p:nvPr/>
              </p:nvGrpSpPr>
              <p:grpSpPr>
                <a:xfrm>
                  <a:off x="7186676" y="2077417"/>
                  <a:ext cx="975392" cy="3165207"/>
                  <a:chOff x="6360190" y="1999913"/>
                  <a:chExt cx="975392" cy="3165207"/>
                </a:xfrm>
              </p:grpSpPr>
              <p:grpSp>
                <p:nvGrpSpPr>
                  <p:cNvPr id="14667" name="그룹 14666">
                    <a:extLst>
                      <a:ext uri="{FF2B5EF4-FFF2-40B4-BE49-F238E27FC236}">
                        <a16:creationId xmlns:a16="http://schemas.microsoft.com/office/drawing/2014/main" id="{ED20FF6F-CA42-35CC-9C4E-A1B4A01A20BD}"/>
                      </a:ext>
                    </a:extLst>
                  </p:cNvPr>
                  <p:cNvGrpSpPr/>
                  <p:nvPr/>
                </p:nvGrpSpPr>
                <p:grpSpPr>
                  <a:xfrm>
                    <a:off x="6360190" y="2040622"/>
                    <a:ext cx="288882" cy="3083789"/>
                    <a:chOff x="6371329" y="2080186"/>
                    <a:chExt cx="288882" cy="3083789"/>
                  </a:xfrm>
                </p:grpSpPr>
                <p:grpSp>
                  <p:nvGrpSpPr>
                    <p:cNvPr id="14670" name="그룹 14669">
                      <a:extLst>
                        <a:ext uri="{FF2B5EF4-FFF2-40B4-BE49-F238E27FC236}">
                          <a16:creationId xmlns:a16="http://schemas.microsoft.com/office/drawing/2014/main" id="{5AB4D621-B772-6BDC-4088-36B9CB9A38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27561" y="2080186"/>
                      <a:ext cx="180000" cy="1246800"/>
                      <a:chOff x="7419000" y="2151655"/>
                      <a:chExt cx="180000" cy="1246800"/>
                    </a:xfrm>
                  </p:grpSpPr>
                  <p:sp>
                    <p:nvSpPr>
                      <p:cNvPr id="14683" name="타원 14682">
                        <a:extLst>
                          <a:ext uri="{FF2B5EF4-FFF2-40B4-BE49-F238E27FC236}">
                            <a16:creationId xmlns:a16="http://schemas.microsoft.com/office/drawing/2014/main" id="{18548D97-3B74-FF4C-0E86-6053808A83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151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84" name="타원 14683">
                        <a:extLst>
                          <a:ext uri="{FF2B5EF4-FFF2-40B4-BE49-F238E27FC236}">
                            <a16:creationId xmlns:a16="http://schemas.microsoft.com/office/drawing/2014/main" id="{02B4FFF3-6455-1613-6EEB-03A27FEED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304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85" name="타원 14684">
                        <a:extLst>
                          <a:ext uri="{FF2B5EF4-FFF2-40B4-BE49-F238E27FC236}">
                            <a16:creationId xmlns:a16="http://schemas.microsoft.com/office/drawing/2014/main" id="{87FDDE74-E941-D3BA-3628-BEC084737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456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86" name="타원 14685">
                        <a:extLst>
                          <a:ext uri="{FF2B5EF4-FFF2-40B4-BE49-F238E27FC236}">
                            <a16:creationId xmlns:a16="http://schemas.microsoft.com/office/drawing/2014/main" id="{1721D7BC-2A39-0D2A-283D-01C35E009A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6088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87" name="타원 14686">
                        <a:extLst>
                          <a:ext uri="{FF2B5EF4-FFF2-40B4-BE49-F238E27FC236}">
                            <a16:creationId xmlns:a16="http://schemas.microsoft.com/office/drawing/2014/main" id="{11CAAF4F-E5BB-D954-7569-48F92305E1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761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88" name="타원 14687">
                        <a:extLst>
                          <a:ext uri="{FF2B5EF4-FFF2-40B4-BE49-F238E27FC236}">
                            <a16:creationId xmlns:a16="http://schemas.microsoft.com/office/drawing/2014/main" id="{48934996-6091-82B5-2F60-DD1DD69105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913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89" name="타원 14688">
                        <a:extLst>
                          <a:ext uri="{FF2B5EF4-FFF2-40B4-BE49-F238E27FC236}">
                            <a16:creationId xmlns:a16="http://schemas.microsoft.com/office/drawing/2014/main" id="{CC2F4CE5-8BF8-D997-046A-DCC8388F26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3066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90" name="타원 14689">
                        <a:extLst>
                          <a:ext uri="{FF2B5EF4-FFF2-40B4-BE49-F238E27FC236}">
                            <a16:creationId xmlns:a16="http://schemas.microsoft.com/office/drawing/2014/main" id="{88267AB2-D469-AD69-3956-B480694A1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3218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4671" name="그룹 14670">
                      <a:extLst>
                        <a:ext uri="{FF2B5EF4-FFF2-40B4-BE49-F238E27FC236}">
                          <a16:creationId xmlns:a16="http://schemas.microsoft.com/office/drawing/2014/main" id="{18AE4B38-3070-BCEA-556A-DC6CD2FCF8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27561" y="3917175"/>
                      <a:ext cx="180000" cy="1246800"/>
                      <a:chOff x="7571400" y="1999255"/>
                      <a:chExt cx="180000" cy="1246800"/>
                    </a:xfrm>
                  </p:grpSpPr>
                  <p:sp>
                    <p:nvSpPr>
                      <p:cNvPr id="14673" name="타원 14672">
                        <a:extLst>
                          <a:ext uri="{FF2B5EF4-FFF2-40B4-BE49-F238E27FC236}">
                            <a16:creationId xmlns:a16="http://schemas.microsoft.com/office/drawing/2014/main" id="{27C3AF35-ADF7-F4D6-9616-6050E34E38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1999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74" name="타원 14673">
                        <a:extLst>
                          <a:ext uri="{FF2B5EF4-FFF2-40B4-BE49-F238E27FC236}">
                            <a16:creationId xmlns:a16="http://schemas.microsoft.com/office/drawing/2014/main" id="{DE982E83-DD44-E25E-31E8-947FEA9712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151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75" name="타원 14674">
                        <a:extLst>
                          <a:ext uri="{FF2B5EF4-FFF2-40B4-BE49-F238E27FC236}">
                            <a16:creationId xmlns:a16="http://schemas.microsoft.com/office/drawing/2014/main" id="{3585D08C-32A2-4B07-CADE-EB80126BA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304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76" name="타원 14675">
                        <a:extLst>
                          <a:ext uri="{FF2B5EF4-FFF2-40B4-BE49-F238E27FC236}">
                            <a16:creationId xmlns:a16="http://schemas.microsoft.com/office/drawing/2014/main" id="{246602DC-66F0-8111-5AD9-7A7DD54ECE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456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77" name="타원 14676">
                        <a:extLst>
                          <a:ext uri="{FF2B5EF4-FFF2-40B4-BE49-F238E27FC236}">
                            <a16:creationId xmlns:a16="http://schemas.microsoft.com/office/drawing/2014/main" id="{057A8047-33DD-0C10-7627-271A8FD07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6088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78" name="타원 14677">
                        <a:extLst>
                          <a:ext uri="{FF2B5EF4-FFF2-40B4-BE49-F238E27FC236}">
                            <a16:creationId xmlns:a16="http://schemas.microsoft.com/office/drawing/2014/main" id="{47D2DC81-EAFD-D2E1-39D3-B0B9466AB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761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79" name="타원 14678">
                        <a:extLst>
                          <a:ext uri="{FF2B5EF4-FFF2-40B4-BE49-F238E27FC236}">
                            <a16:creationId xmlns:a16="http://schemas.microsoft.com/office/drawing/2014/main" id="{726C13C8-3253-FF37-D3F8-CEDDC684F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913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80" name="타원 14679">
                        <a:extLst>
                          <a:ext uri="{FF2B5EF4-FFF2-40B4-BE49-F238E27FC236}">
                            <a16:creationId xmlns:a16="http://schemas.microsoft.com/office/drawing/2014/main" id="{8F10BFE5-2964-A776-6B8E-FDEA596A6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3066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4672" name="TextBox 14671">
                      <a:extLst>
                        <a:ext uri="{FF2B5EF4-FFF2-40B4-BE49-F238E27FC236}">
                          <a16:creationId xmlns:a16="http://schemas.microsoft.com/office/drawing/2014/main" id="{2A9AF5B4-196E-29BA-D737-977B2C3870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1329" y="3437323"/>
                      <a:ext cx="2888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…</a:t>
                      </a:r>
                      <a:endParaRPr lang="ko-KR" altLang="en-US"/>
                    </a:p>
                  </p:txBody>
                </p:sp>
              </p:grpSp>
              <p:sp>
                <p:nvSpPr>
                  <p:cNvPr id="14668" name="직사각형 14667">
                    <a:extLst>
                      <a:ext uri="{FF2B5EF4-FFF2-40B4-BE49-F238E27FC236}">
                        <a16:creationId xmlns:a16="http://schemas.microsoft.com/office/drawing/2014/main" id="{619F7863-8284-3DEB-2EA5-46DDC551EA3D}"/>
                      </a:ext>
                    </a:extLst>
                  </p:cNvPr>
                  <p:cNvSpPr/>
                  <p:nvPr/>
                </p:nvSpPr>
                <p:spPr>
                  <a:xfrm>
                    <a:off x="6702499" y="1999913"/>
                    <a:ext cx="279715" cy="316520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ELU</a:t>
                    </a:r>
                    <a:endParaRPr lang="ko-KR" altLang="en-US"/>
                  </a:p>
                </p:txBody>
              </p:sp>
              <p:sp>
                <p:nvSpPr>
                  <p:cNvPr id="14669" name="직사각형 14668">
                    <a:extLst>
                      <a:ext uri="{FF2B5EF4-FFF2-40B4-BE49-F238E27FC236}">
                        <a16:creationId xmlns:a16="http://schemas.microsoft.com/office/drawing/2014/main" id="{29D7C508-BE83-5180-5AFE-225FD3CA91FB}"/>
                      </a:ext>
                    </a:extLst>
                  </p:cNvPr>
                  <p:cNvSpPr/>
                  <p:nvPr/>
                </p:nvSpPr>
                <p:spPr>
                  <a:xfrm>
                    <a:off x="7055867" y="1999913"/>
                    <a:ext cx="279715" cy="3165207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AFFINE</a:t>
                    </a:r>
                    <a:endParaRPr lang="ko-KR" altLang="en-US"/>
                  </a:p>
                </p:txBody>
              </p:sp>
            </p:grpSp>
            <p:grpSp>
              <p:nvGrpSpPr>
                <p:cNvPr id="14691" name="그룹 14690">
                  <a:extLst>
                    <a:ext uri="{FF2B5EF4-FFF2-40B4-BE49-F238E27FC236}">
                      <a16:creationId xmlns:a16="http://schemas.microsoft.com/office/drawing/2014/main" id="{8462F408-4331-9073-EEF5-DE99B9718E0D}"/>
                    </a:ext>
                  </a:extLst>
                </p:cNvPr>
                <p:cNvGrpSpPr/>
                <p:nvPr/>
              </p:nvGrpSpPr>
              <p:grpSpPr>
                <a:xfrm>
                  <a:off x="8431215" y="2077417"/>
                  <a:ext cx="975392" cy="3165207"/>
                  <a:chOff x="6360190" y="1999913"/>
                  <a:chExt cx="975392" cy="3165207"/>
                </a:xfrm>
              </p:grpSpPr>
              <p:grpSp>
                <p:nvGrpSpPr>
                  <p:cNvPr id="14692" name="그룹 14691">
                    <a:extLst>
                      <a:ext uri="{FF2B5EF4-FFF2-40B4-BE49-F238E27FC236}">
                        <a16:creationId xmlns:a16="http://schemas.microsoft.com/office/drawing/2014/main" id="{07929F24-86AA-560D-4CBC-4716842F4C84}"/>
                      </a:ext>
                    </a:extLst>
                  </p:cNvPr>
                  <p:cNvGrpSpPr/>
                  <p:nvPr/>
                </p:nvGrpSpPr>
                <p:grpSpPr>
                  <a:xfrm>
                    <a:off x="6360190" y="2193022"/>
                    <a:ext cx="288882" cy="2778989"/>
                    <a:chOff x="6371329" y="2232586"/>
                    <a:chExt cx="288882" cy="2778989"/>
                  </a:xfrm>
                </p:grpSpPr>
                <p:grpSp>
                  <p:nvGrpSpPr>
                    <p:cNvPr id="14695" name="그룹 14694">
                      <a:extLst>
                        <a:ext uri="{FF2B5EF4-FFF2-40B4-BE49-F238E27FC236}">
                          <a16:creationId xmlns:a16="http://schemas.microsoft.com/office/drawing/2014/main" id="{7CEB847B-AF7D-841B-2262-327273AD5D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27561" y="2232586"/>
                      <a:ext cx="180000" cy="1094400"/>
                      <a:chOff x="7419000" y="2304055"/>
                      <a:chExt cx="180000" cy="1094400"/>
                    </a:xfrm>
                  </p:grpSpPr>
                  <p:sp>
                    <p:nvSpPr>
                      <p:cNvPr id="14707" name="타원 14706">
                        <a:extLst>
                          <a:ext uri="{FF2B5EF4-FFF2-40B4-BE49-F238E27FC236}">
                            <a16:creationId xmlns:a16="http://schemas.microsoft.com/office/drawing/2014/main" id="{464C0FF4-A2EE-A7F3-0184-6ACB2E968B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304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08" name="타원 14707">
                        <a:extLst>
                          <a:ext uri="{FF2B5EF4-FFF2-40B4-BE49-F238E27FC236}">
                            <a16:creationId xmlns:a16="http://schemas.microsoft.com/office/drawing/2014/main" id="{270EF5F4-C219-77C0-F294-A5BB7C4A8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456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09" name="타원 14708">
                        <a:extLst>
                          <a:ext uri="{FF2B5EF4-FFF2-40B4-BE49-F238E27FC236}">
                            <a16:creationId xmlns:a16="http://schemas.microsoft.com/office/drawing/2014/main" id="{95614553-3ED4-191A-39C9-1C2A665F1A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6088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10" name="타원 14709">
                        <a:extLst>
                          <a:ext uri="{FF2B5EF4-FFF2-40B4-BE49-F238E27FC236}">
                            <a16:creationId xmlns:a16="http://schemas.microsoft.com/office/drawing/2014/main" id="{074606A7-82E6-CD9F-AA27-5612C89CB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761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11" name="타원 14710">
                        <a:extLst>
                          <a:ext uri="{FF2B5EF4-FFF2-40B4-BE49-F238E27FC236}">
                            <a16:creationId xmlns:a16="http://schemas.microsoft.com/office/drawing/2014/main" id="{22394730-64D7-490A-E5AC-6CED479F8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2913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12" name="타원 14711">
                        <a:extLst>
                          <a:ext uri="{FF2B5EF4-FFF2-40B4-BE49-F238E27FC236}">
                            <a16:creationId xmlns:a16="http://schemas.microsoft.com/office/drawing/2014/main" id="{C395EC7D-2E87-6C14-551E-B1DB860C16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3066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13" name="타원 14712">
                        <a:extLst>
                          <a:ext uri="{FF2B5EF4-FFF2-40B4-BE49-F238E27FC236}">
                            <a16:creationId xmlns:a16="http://schemas.microsoft.com/office/drawing/2014/main" id="{BD40867F-CA44-A3A9-8A62-3F90FBF800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000" y="3218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4696" name="그룹 14695">
                      <a:extLst>
                        <a:ext uri="{FF2B5EF4-FFF2-40B4-BE49-F238E27FC236}">
                          <a16:creationId xmlns:a16="http://schemas.microsoft.com/office/drawing/2014/main" id="{B39DB61A-807D-B339-CD38-B9453929DB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27561" y="3917175"/>
                      <a:ext cx="180000" cy="1094400"/>
                      <a:chOff x="7571400" y="1999255"/>
                      <a:chExt cx="180000" cy="1094400"/>
                    </a:xfrm>
                  </p:grpSpPr>
                  <p:sp>
                    <p:nvSpPr>
                      <p:cNvPr id="14698" name="타원 14697">
                        <a:extLst>
                          <a:ext uri="{FF2B5EF4-FFF2-40B4-BE49-F238E27FC236}">
                            <a16:creationId xmlns:a16="http://schemas.microsoft.com/office/drawing/2014/main" id="{6C0936DF-2351-ADF6-0785-D8F7B86FD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1999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99" name="타원 14698">
                        <a:extLst>
                          <a:ext uri="{FF2B5EF4-FFF2-40B4-BE49-F238E27FC236}">
                            <a16:creationId xmlns:a16="http://schemas.microsoft.com/office/drawing/2014/main" id="{43956D18-0628-AE0B-3522-D042CD741A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151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00" name="타원 14699">
                        <a:extLst>
                          <a:ext uri="{FF2B5EF4-FFF2-40B4-BE49-F238E27FC236}">
                            <a16:creationId xmlns:a16="http://schemas.microsoft.com/office/drawing/2014/main" id="{76BEEF07-A701-98A4-841A-2C8990DDE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3040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01" name="타원 14700">
                        <a:extLst>
                          <a:ext uri="{FF2B5EF4-FFF2-40B4-BE49-F238E27FC236}">
                            <a16:creationId xmlns:a16="http://schemas.microsoft.com/office/drawing/2014/main" id="{42DC829C-A980-92F1-5154-BC5502B5C1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4564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02" name="타원 14701">
                        <a:extLst>
                          <a:ext uri="{FF2B5EF4-FFF2-40B4-BE49-F238E27FC236}">
                            <a16:creationId xmlns:a16="http://schemas.microsoft.com/office/drawing/2014/main" id="{74B752A1-56FD-2BB2-27CD-FA3213035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6088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03" name="타원 14702">
                        <a:extLst>
                          <a:ext uri="{FF2B5EF4-FFF2-40B4-BE49-F238E27FC236}">
                            <a16:creationId xmlns:a16="http://schemas.microsoft.com/office/drawing/2014/main" id="{A21D1F94-B3C8-4385-3C5A-7D62AC0D4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7612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04" name="타원 14703">
                        <a:extLst>
                          <a:ext uri="{FF2B5EF4-FFF2-40B4-BE49-F238E27FC236}">
                            <a16:creationId xmlns:a16="http://schemas.microsoft.com/office/drawing/2014/main" id="{C7CF963F-EE92-7DF7-D630-D807EDB956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400" y="2913655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4697" name="TextBox 14696">
                      <a:extLst>
                        <a:ext uri="{FF2B5EF4-FFF2-40B4-BE49-F238E27FC236}">
                          <a16:creationId xmlns:a16="http://schemas.microsoft.com/office/drawing/2014/main" id="{9FAD4B34-A609-AE76-AE9B-021CB7BE8C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1329" y="3437323"/>
                      <a:ext cx="2888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…</a:t>
                      </a:r>
                      <a:endParaRPr lang="ko-KR" altLang="en-US"/>
                    </a:p>
                  </p:txBody>
                </p:sp>
              </p:grpSp>
              <p:sp>
                <p:nvSpPr>
                  <p:cNvPr id="14693" name="직사각형 14692">
                    <a:extLst>
                      <a:ext uri="{FF2B5EF4-FFF2-40B4-BE49-F238E27FC236}">
                        <a16:creationId xmlns:a16="http://schemas.microsoft.com/office/drawing/2014/main" id="{14437EE3-8663-0FE1-D92F-F9D47A6045CA}"/>
                      </a:ext>
                    </a:extLst>
                  </p:cNvPr>
                  <p:cNvSpPr/>
                  <p:nvPr/>
                </p:nvSpPr>
                <p:spPr>
                  <a:xfrm>
                    <a:off x="6702499" y="1999913"/>
                    <a:ext cx="279715" cy="316520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ELU</a:t>
                    </a:r>
                    <a:endParaRPr lang="ko-KR" altLang="en-US"/>
                  </a:p>
                </p:txBody>
              </p:sp>
              <p:sp>
                <p:nvSpPr>
                  <p:cNvPr id="14694" name="직사각형 14693">
                    <a:extLst>
                      <a:ext uri="{FF2B5EF4-FFF2-40B4-BE49-F238E27FC236}">
                        <a16:creationId xmlns:a16="http://schemas.microsoft.com/office/drawing/2014/main" id="{57961221-C555-8D21-8E6C-F916FB3A9EAC}"/>
                      </a:ext>
                    </a:extLst>
                  </p:cNvPr>
                  <p:cNvSpPr/>
                  <p:nvPr/>
                </p:nvSpPr>
                <p:spPr>
                  <a:xfrm>
                    <a:off x="7055867" y="1999913"/>
                    <a:ext cx="279715" cy="3165207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AFFINE</a:t>
                    </a:r>
                    <a:endParaRPr lang="ko-KR" altLang="en-US"/>
                  </a:p>
                </p:txBody>
              </p:sp>
            </p:grpSp>
            <p:grpSp>
              <p:nvGrpSpPr>
                <p:cNvPr id="14735" name="그룹 14734">
                  <a:extLst>
                    <a:ext uri="{FF2B5EF4-FFF2-40B4-BE49-F238E27FC236}">
                      <a16:creationId xmlns:a16="http://schemas.microsoft.com/office/drawing/2014/main" id="{C5A317E3-BDFB-738A-0123-32A8AD606821}"/>
                    </a:ext>
                  </a:extLst>
                </p:cNvPr>
                <p:cNvGrpSpPr/>
                <p:nvPr/>
              </p:nvGrpSpPr>
              <p:grpSpPr>
                <a:xfrm>
                  <a:off x="11419919" y="2884220"/>
                  <a:ext cx="180000" cy="1551600"/>
                  <a:chOff x="7419000" y="1846855"/>
                  <a:chExt cx="180000" cy="1551600"/>
                </a:xfrm>
              </p:grpSpPr>
              <p:sp>
                <p:nvSpPr>
                  <p:cNvPr id="14736" name="타원 14735">
                    <a:extLst>
                      <a:ext uri="{FF2B5EF4-FFF2-40B4-BE49-F238E27FC236}">
                        <a16:creationId xmlns:a16="http://schemas.microsoft.com/office/drawing/2014/main" id="{4CF3D93E-A095-9783-C473-35D63408D7F5}"/>
                      </a:ext>
                    </a:extLst>
                  </p:cNvPr>
                  <p:cNvSpPr/>
                  <p:nvPr/>
                </p:nvSpPr>
                <p:spPr>
                  <a:xfrm>
                    <a:off x="7419000" y="18468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37" name="타원 14736">
                    <a:extLst>
                      <a:ext uri="{FF2B5EF4-FFF2-40B4-BE49-F238E27FC236}">
                        <a16:creationId xmlns:a16="http://schemas.microsoft.com/office/drawing/2014/main" id="{C42F9969-5FE5-F0BF-D116-791F273FE41F}"/>
                      </a:ext>
                    </a:extLst>
                  </p:cNvPr>
                  <p:cNvSpPr/>
                  <p:nvPr/>
                </p:nvSpPr>
                <p:spPr>
                  <a:xfrm>
                    <a:off x="7419000" y="19992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38" name="타원 14737">
                    <a:extLst>
                      <a:ext uri="{FF2B5EF4-FFF2-40B4-BE49-F238E27FC236}">
                        <a16:creationId xmlns:a16="http://schemas.microsoft.com/office/drawing/2014/main" id="{85CEDE35-3F6A-B087-25C8-FB0055974C05}"/>
                      </a:ext>
                    </a:extLst>
                  </p:cNvPr>
                  <p:cNvSpPr/>
                  <p:nvPr/>
                </p:nvSpPr>
                <p:spPr>
                  <a:xfrm>
                    <a:off x="7419000" y="21516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39" name="타원 14738">
                    <a:extLst>
                      <a:ext uri="{FF2B5EF4-FFF2-40B4-BE49-F238E27FC236}">
                        <a16:creationId xmlns:a16="http://schemas.microsoft.com/office/drawing/2014/main" id="{FCE3A83F-0A02-6BA7-C157-929536EEDA29}"/>
                      </a:ext>
                    </a:extLst>
                  </p:cNvPr>
                  <p:cNvSpPr/>
                  <p:nvPr/>
                </p:nvSpPr>
                <p:spPr>
                  <a:xfrm>
                    <a:off x="7419000" y="23040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40" name="타원 14739">
                    <a:extLst>
                      <a:ext uri="{FF2B5EF4-FFF2-40B4-BE49-F238E27FC236}">
                        <a16:creationId xmlns:a16="http://schemas.microsoft.com/office/drawing/2014/main" id="{43E97EEC-3C48-61EB-A4FE-7BD12BF1515D}"/>
                      </a:ext>
                    </a:extLst>
                  </p:cNvPr>
                  <p:cNvSpPr/>
                  <p:nvPr/>
                </p:nvSpPr>
                <p:spPr>
                  <a:xfrm>
                    <a:off x="7419000" y="24564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41" name="타원 14740">
                    <a:extLst>
                      <a:ext uri="{FF2B5EF4-FFF2-40B4-BE49-F238E27FC236}">
                        <a16:creationId xmlns:a16="http://schemas.microsoft.com/office/drawing/2014/main" id="{FC0BCD5D-9C2B-FF19-35EA-49965DEAE9FE}"/>
                      </a:ext>
                    </a:extLst>
                  </p:cNvPr>
                  <p:cNvSpPr/>
                  <p:nvPr/>
                </p:nvSpPr>
                <p:spPr>
                  <a:xfrm>
                    <a:off x="7419000" y="26088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42" name="타원 14741">
                    <a:extLst>
                      <a:ext uri="{FF2B5EF4-FFF2-40B4-BE49-F238E27FC236}">
                        <a16:creationId xmlns:a16="http://schemas.microsoft.com/office/drawing/2014/main" id="{90709CB7-45F0-37FD-619A-107B925D5874}"/>
                      </a:ext>
                    </a:extLst>
                  </p:cNvPr>
                  <p:cNvSpPr/>
                  <p:nvPr/>
                </p:nvSpPr>
                <p:spPr>
                  <a:xfrm>
                    <a:off x="7419000" y="27612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43" name="타원 14742">
                    <a:extLst>
                      <a:ext uri="{FF2B5EF4-FFF2-40B4-BE49-F238E27FC236}">
                        <a16:creationId xmlns:a16="http://schemas.microsoft.com/office/drawing/2014/main" id="{D2E6F407-B9DC-4DC4-2CE1-A451FBB663C0}"/>
                      </a:ext>
                    </a:extLst>
                  </p:cNvPr>
                  <p:cNvSpPr/>
                  <p:nvPr/>
                </p:nvSpPr>
                <p:spPr>
                  <a:xfrm>
                    <a:off x="7419000" y="29136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44" name="타원 14743">
                    <a:extLst>
                      <a:ext uri="{FF2B5EF4-FFF2-40B4-BE49-F238E27FC236}">
                        <a16:creationId xmlns:a16="http://schemas.microsoft.com/office/drawing/2014/main" id="{46E5DD72-4E39-420F-D127-2B694A110C97}"/>
                      </a:ext>
                    </a:extLst>
                  </p:cNvPr>
                  <p:cNvSpPr/>
                  <p:nvPr/>
                </p:nvSpPr>
                <p:spPr>
                  <a:xfrm>
                    <a:off x="7419000" y="30660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45" name="타원 14744">
                    <a:extLst>
                      <a:ext uri="{FF2B5EF4-FFF2-40B4-BE49-F238E27FC236}">
                        <a16:creationId xmlns:a16="http://schemas.microsoft.com/office/drawing/2014/main" id="{A1AB90AA-852E-917E-409B-0AB522C2256D}"/>
                      </a:ext>
                    </a:extLst>
                  </p:cNvPr>
                  <p:cNvSpPr/>
                  <p:nvPr/>
                </p:nvSpPr>
                <p:spPr>
                  <a:xfrm>
                    <a:off x="7419000" y="321845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748" name="그룹 14747">
                  <a:extLst>
                    <a:ext uri="{FF2B5EF4-FFF2-40B4-BE49-F238E27FC236}">
                      <a16:creationId xmlns:a16="http://schemas.microsoft.com/office/drawing/2014/main" id="{3F86801B-C73F-0F15-C90D-649EB8F69A3F}"/>
                    </a:ext>
                  </a:extLst>
                </p:cNvPr>
                <p:cNvGrpSpPr/>
                <p:nvPr/>
              </p:nvGrpSpPr>
              <p:grpSpPr>
                <a:xfrm>
                  <a:off x="9730504" y="2072133"/>
                  <a:ext cx="1308455" cy="3175774"/>
                  <a:chOff x="9730504" y="2142370"/>
                  <a:chExt cx="1308455" cy="3175774"/>
                </a:xfrm>
              </p:grpSpPr>
              <p:grpSp>
                <p:nvGrpSpPr>
                  <p:cNvPr id="14714" name="그룹 14713">
                    <a:extLst>
                      <a:ext uri="{FF2B5EF4-FFF2-40B4-BE49-F238E27FC236}">
                        <a16:creationId xmlns:a16="http://schemas.microsoft.com/office/drawing/2014/main" id="{43E3F6BD-BA58-2BD8-E4D5-B4E1AA4BFA78}"/>
                      </a:ext>
                    </a:extLst>
                  </p:cNvPr>
                  <p:cNvGrpSpPr/>
                  <p:nvPr/>
                </p:nvGrpSpPr>
                <p:grpSpPr>
                  <a:xfrm>
                    <a:off x="9730504" y="2142370"/>
                    <a:ext cx="975392" cy="3165207"/>
                    <a:chOff x="6360190" y="1999913"/>
                    <a:chExt cx="975392" cy="3165207"/>
                  </a:xfrm>
                </p:grpSpPr>
                <p:grpSp>
                  <p:nvGrpSpPr>
                    <p:cNvPr id="14715" name="그룹 14714">
                      <a:extLst>
                        <a:ext uri="{FF2B5EF4-FFF2-40B4-BE49-F238E27FC236}">
                          <a16:creationId xmlns:a16="http://schemas.microsoft.com/office/drawing/2014/main" id="{CD159DC5-E3E8-F4E2-EF0E-228F35007D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60190" y="2345422"/>
                      <a:ext cx="288882" cy="2474189"/>
                      <a:chOff x="6371329" y="2384986"/>
                      <a:chExt cx="288882" cy="2474189"/>
                    </a:xfrm>
                  </p:grpSpPr>
                  <p:grpSp>
                    <p:nvGrpSpPr>
                      <p:cNvPr id="14718" name="그룹 14717">
                        <a:extLst>
                          <a:ext uri="{FF2B5EF4-FFF2-40B4-BE49-F238E27FC236}">
                            <a16:creationId xmlns:a16="http://schemas.microsoft.com/office/drawing/2014/main" id="{C4FD7D1E-AA9F-60B8-D8B0-F1F3230835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27561" y="2384986"/>
                        <a:ext cx="180000" cy="942000"/>
                        <a:chOff x="7419000" y="2456455"/>
                        <a:chExt cx="180000" cy="942000"/>
                      </a:xfrm>
                    </p:grpSpPr>
                    <p:sp>
                      <p:nvSpPr>
                        <p:cNvPr id="14729" name="타원 14728">
                          <a:extLst>
                            <a:ext uri="{FF2B5EF4-FFF2-40B4-BE49-F238E27FC236}">
                              <a16:creationId xmlns:a16="http://schemas.microsoft.com/office/drawing/2014/main" id="{09ADD3B5-62C7-B489-C3F7-6203791EF8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000" y="24564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30" name="타원 14729">
                          <a:extLst>
                            <a:ext uri="{FF2B5EF4-FFF2-40B4-BE49-F238E27FC236}">
                              <a16:creationId xmlns:a16="http://schemas.microsoft.com/office/drawing/2014/main" id="{621380E2-2A59-69A6-7B95-8608E2A433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000" y="26088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31" name="타원 14730">
                          <a:extLst>
                            <a:ext uri="{FF2B5EF4-FFF2-40B4-BE49-F238E27FC236}">
                              <a16:creationId xmlns:a16="http://schemas.microsoft.com/office/drawing/2014/main" id="{523ABDA5-17C2-70B0-5ABE-A8AA2A3A1B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000" y="27612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32" name="타원 14731">
                          <a:extLst>
                            <a:ext uri="{FF2B5EF4-FFF2-40B4-BE49-F238E27FC236}">
                              <a16:creationId xmlns:a16="http://schemas.microsoft.com/office/drawing/2014/main" id="{251532B6-30AC-C727-6DCE-470AFE22F9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000" y="29136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33" name="타원 14732">
                          <a:extLst>
                            <a:ext uri="{FF2B5EF4-FFF2-40B4-BE49-F238E27FC236}">
                              <a16:creationId xmlns:a16="http://schemas.microsoft.com/office/drawing/2014/main" id="{69D81E03-8BB9-6FD4-7581-50A2B52B1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000" y="30660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34" name="타원 14733">
                          <a:extLst>
                            <a:ext uri="{FF2B5EF4-FFF2-40B4-BE49-F238E27FC236}">
                              <a16:creationId xmlns:a16="http://schemas.microsoft.com/office/drawing/2014/main" id="{2BC29AAB-C71F-9619-FE0E-8BD7E79F5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000" y="32184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4719" name="그룹 14718">
                        <a:extLst>
                          <a:ext uri="{FF2B5EF4-FFF2-40B4-BE49-F238E27FC236}">
                            <a16:creationId xmlns:a16="http://schemas.microsoft.com/office/drawing/2014/main" id="{75E402A7-7BF2-1EB1-A5F8-0B6715E8EB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27561" y="3917175"/>
                        <a:ext cx="180000" cy="942000"/>
                        <a:chOff x="7571400" y="1999255"/>
                        <a:chExt cx="180000" cy="942000"/>
                      </a:xfrm>
                    </p:grpSpPr>
                    <p:sp>
                      <p:nvSpPr>
                        <p:cNvPr id="14721" name="타원 14720">
                          <a:extLst>
                            <a:ext uri="{FF2B5EF4-FFF2-40B4-BE49-F238E27FC236}">
                              <a16:creationId xmlns:a16="http://schemas.microsoft.com/office/drawing/2014/main" id="{36805DED-5B75-E29D-3691-6C43FB0BD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71400" y="19992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22" name="타원 14721">
                          <a:extLst>
                            <a:ext uri="{FF2B5EF4-FFF2-40B4-BE49-F238E27FC236}">
                              <a16:creationId xmlns:a16="http://schemas.microsoft.com/office/drawing/2014/main" id="{C3DBCCBF-A8A7-B975-955B-667F81BAC2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71400" y="21516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23" name="타원 14722">
                          <a:extLst>
                            <a:ext uri="{FF2B5EF4-FFF2-40B4-BE49-F238E27FC236}">
                              <a16:creationId xmlns:a16="http://schemas.microsoft.com/office/drawing/2014/main" id="{A6580526-E337-D4AC-B82B-A28CF14161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71400" y="23040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24" name="타원 14723">
                          <a:extLst>
                            <a:ext uri="{FF2B5EF4-FFF2-40B4-BE49-F238E27FC236}">
                              <a16:creationId xmlns:a16="http://schemas.microsoft.com/office/drawing/2014/main" id="{3DB36210-924A-F7CC-EBD4-348F60E93A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71400" y="24564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25" name="타원 14724">
                          <a:extLst>
                            <a:ext uri="{FF2B5EF4-FFF2-40B4-BE49-F238E27FC236}">
                              <a16:creationId xmlns:a16="http://schemas.microsoft.com/office/drawing/2014/main" id="{E91C3E13-7184-E215-3146-BA8204213E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71400" y="26088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726" name="타원 14725">
                          <a:extLst>
                            <a:ext uri="{FF2B5EF4-FFF2-40B4-BE49-F238E27FC236}">
                              <a16:creationId xmlns:a16="http://schemas.microsoft.com/office/drawing/2014/main" id="{D5613590-B37E-5497-332C-FBE2E88E03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71400" y="2761255"/>
                          <a:ext cx="18000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4720" name="TextBox 14719">
                        <a:extLst>
                          <a:ext uri="{FF2B5EF4-FFF2-40B4-BE49-F238E27FC236}">
                            <a16:creationId xmlns:a16="http://schemas.microsoft.com/office/drawing/2014/main" id="{3473AD37-F674-6D6A-3F7F-F9321BC319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1329" y="3437323"/>
                        <a:ext cx="28888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…</a:t>
                        </a:r>
                        <a:endParaRPr lang="ko-KR" altLang="en-US"/>
                      </a:p>
                    </p:txBody>
                  </p:sp>
                </p:grpSp>
                <p:sp>
                  <p:nvSpPr>
                    <p:cNvPr id="14716" name="직사각형 14715">
                      <a:extLst>
                        <a:ext uri="{FF2B5EF4-FFF2-40B4-BE49-F238E27FC236}">
                          <a16:creationId xmlns:a16="http://schemas.microsoft.com/office/drawing/2014/main" id="{5CFB7DFE-6116-B737-10BB-EF077FCEC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499" y="1999913"/>
                      <a:ext cx="279715" cy="316520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/>
                        <a:t>ELU</a:t>
                      </a:r>
                      <a:endParaRPr lang="ko-KR" altLang="en-US"/>
                    </a:p>
                  </p:txBody>
                </p:sp>
                <p:sp>
                  <p:nvSpPr>
                    <p:cNvPr id="14717" name="직사각형 14716">
                      <a:extLst>
                        <a:ext uri="{FF2B5EF4-FFF2-40B4-BE49-F238E27FC236}">
                          <a16:creationId xmlns:a16="http://schemas.microsoft.com/office/drawing/2014/main" id="{039CF16A-2F8F-FC85-0B28-052A20ACB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867" y="1999913"/>
                      <a:ext cx="279715" cy="316520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/>
                        <a:t>AFFINE</a:t>
                      </a:r>
                      <a:endParaRPr lang="ko-KR" altLang="en-US"/>
                    </a:p>
                  </p:txBody>
                </p:sp>
              </p:grpSp>
              <p:sp>
                <p:nvSpPr>
                  <p:cNvPr id="14747" name="직사각형 14746">
                    <a:extLst>
                      <a:ext uri="{FF2B5EF4-FFF2-40B4-BE49-F238E27FC236}">
                        <a16:creationId xmlns:a16="http://schemas.microsoft.com/office/drawing/2014/main" id="{5B6AADD5-6F89-795A-11ED-37C4FF4ABEEC}"/>
                      </a:ext>
                    </a:extLst>
                  </p:cNvPr>
                  <p:cNvSpPr/>
                  <p:nvPr/>
                </p:nvSpPr>
                <p:spPr>
                  <a:xfrm>
                    <a:off x="10779548" y="2152937"/>
                    <a:ext cx="259411" cy="3165207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SOFTMAX</a:t>
                    </a:r>
                    <a:endParaRPr lang="ko-KR" altLang="en-US"/>
                  </a:p>
                </p:txBody>
              </p:sp>
            </p:grpSp>
          </p:grpSp>
          <p:cxnSp>
            <p:nvCxnSpPr>
              <p:cNvPr id="14750" name="직선 화살표 연결선 14749">
                <a:extLst>
                  <a:ext uri="{FF2B5EF4-FFF2-40B4-BE49-F238E27FC236}">
                    <a16:creationId xmlns:a16="http://schemas.microsoft.com/office/drawing/2014/main" id="{AE88DACF-CD9C-FDD9-07F4-0E7D29AD4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7496" y="3740648"/>
                <a:ext cx="762000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52" name="TextBox 14751">
              <a:extLst>
                <a:ext uri="{FF2B5EF4-FFF2-40B4-BE49-F238E27FC236}">
                  <a16:creationId xmlns:a16="http://schemas.microsoft.com/office/drawing/2014/main" id="{D9BA3814-DD82-9030-026E-51067A1D7838}"/>
                </a:ext>
              </a:extLst>
            </p:cNvPr>
            <p:cNvSpPr txBox="1"/>
            <p:nvPr/>
          </p:nvSpPr>
          <p:spPr>
            <a:xfrm>
              <a:off x="11051064" y="4455414"/>
              <a:ext cx="1126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OUT</a:t>
              </a:r>
              <a:endParaRPr lang="ko-KR" altLang="en-US"/>
            </a:p>
          </p:txBody>
        </p:sp>
      </p:grpSp>
      <p:sp>
        <p:nvSpPr>
          <p:cNvPr id="14754" name="TextBox 14753">
            <a:extLst>
              <a:ext uri="{FF2B5EF4-FFF2-40B4-BE49-F238E27FC236}">
                <a16:creationId xmlns:a16="http://schemas.microsoft.com/office/drawing/2014/main" id="{3E0F74F3-42AC-B228-A1BF-B8ECA41BACD2}"/>
              </a:ext>
            </a:extLst>
          </p:cNvPr>
          <p:cNvSpPr txBox="1"/>
          <p:nvPr/>
        </p:nvSpPr>
        <p:spPr>
          <a:xfrm>
            <a:off x="5975706" y="5474935"/>
            <a:ext cx="4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</a:t>
            </a:r>
          </a:p>
          <a:p>
            <a:pPr algn="ctr"/>
            <a:r>
              <a:rPr lang="en-US" altLang="ko-KR"/>
              <a:t>400 </a:t>
            </a:r>
            <a:r>
              <a:rPr lang="en-US" altLang="ko-KR">
                <a:sym typeface="Wingdings" panose="05000000000000000000" pitchFamily="2" charset="2"/>
              </a:rPr>
              <a:t> 400  300  200  100  10</a:t>
            </a:r>
            <a:endParaRPr lang="ko-KR" altLang="en-US"/>
          </a:p>
        </p:txBody>
      </p:sp>
      <p:sp>
        <p:nvSpPr>
          <p:cNvPr id="14755" name="TextBox 14754">
            <a:extLst>
              <a:ext uri="{FF2B5EF4-FFF2-40B4-BE49-F238E27FC236}">
                <a16:creationId xmlns:a16="http://schemas.microsoft.com/office/drawing/2014/main" id="{D7F25BFD-1EFE-18DA-4435-CBBBD0B2991A}"/>
              </a:ext>
            </a:extLst>
          </p:cNvPr>
          <p:cNvSpPr txBox="1"/>
          <p:nvPr/>
        </p:nvSpPr>
        <p:spPr>
          <a:xfrm>
            <a:off x="642076" y="5058792"/>
            <a:ext cx="4145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Filter Count</a:t>
            </a:r>
          </a:p>
          <a:p>
            <a:pPr algn="ctr"/>
            <a:r>
              <a:rPr lang="en-US" altLang="ko-KR"/>
              <a:t>C1:  10</a:t>
            </a:r>
            <a:br>
              <a:rPr lang="en-US" altLang="ko-KR"/>
            </a:br>
            <a:r>
              <a:rPr lang="en-US" altLang="ko-KR"/>
              <a:t>C2: 200</a:t>
            </a:r>
          </a:p>
          <a:p>
            <a:pPr algn="ctr"/>
            <a:r>
              <a:rPr lang="en-US" altLang="ko-KR"/>
              <a:t>C3: 400</a:t>
            </a: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Training Method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Using CNN with Data Augmentation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6928" y="5659436"/>
            <a:ext cx="281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CIFAR-10 &amp; fashion MNIST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26089"/>
              </p:ext>
            </p:extLst>
          </p:nvPr>
        </p:nvGraphicFramePr>
        <p:xfrm>
          <a:off x="3567112" y="2199725"/>
          <a:ext cx="5057776" cy="297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888">
                  <a:extLst>
                    <a:ext uri="{9D8B030D-6E8A-4147-A177-3AD203B41FA5}">
                      <a16:colId xmlns:a16="http://schemas.microsoft.com/office/drawing/2014/main" val="3792067866"/>
                    </a:ext>
                  </a:extLst>
                </a:gridCol>
                <a:gridCol w="2528888">
                  <a:extLst>
                    <a:ext uri="{9D8B030D-6E8A-4147-A177-3AD203B41FA5}">
                      <a16:colId xmlns:a16="http://schemas.microsoft.com/office/drawing/2014/main" val="2904925393"/>
                    </a:ext>
                  </a:extLst>
                </a:gridCol>
              </a:tblGrid>
              <a:tr h="62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Strategy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Method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579159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7030A0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Custom LeNet-5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977982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7030A0"/>
                          </a:solidFill>
                        </a:rPr>
                        <a:t>Initial</a:t>
                      </a:r>
                      <a:r>
                        <a:rPr lang="en-US" altLang="ko-KR" sz="1600" baseline="0" dirty="0">
                          <a:solidFill>
                            <a:srgbClr val="7030A0"/>
                          </a:solidFill>
                        </a:rPr>
                        <a:t> Learning Rate</a:t>
                      </a:r>
                      <a:endParaRPr lang="ko-KR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0.001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22445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7030A0"/>
                          </a:solidFill>
                        </a:rPr>
                        <a:t>Activation</a:t>
                      </a:r>
                      <a:r>
                        <a:rPr lang="en-US" altLang="ko-KR" sz="1600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1600" baseline="0" dirty="0" err="1">
                          <a:solidFill>
                            <a:srgbClr val="7030A0"/>
                          </a:solidFill>
                        </a:rPr>
                        <a:t>Fuction</a:t>
                      </a:r>
                      <a:endParaRPr lang="ko-KR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ELU</a:t>
                      </a:r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603322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7030A0"/>
                          </a:solidFill>
                        </a:rPr>
                        <a:t>Batch</a:t>
                      </a:r>
                      <a:r>
                        <a:rPr lang="en-US" altLang="ko-KR" sz="1600" baseline="0" dirty="0" err="1">
                          <a:solidFill>
                            <a:srgbClr val="7030A0"/>
                          </a:solidFill>
                        </a:rPr>
                        <a:t>Norm</a:t>
                      </a:r>
                      <a:endParaRPr lang="ko-KR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No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003125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7030A0"/>
                          </a:solidFill>
                        </a:rPr>
                        <a:t>Optimizer</a:t>
                      </a:r>
                      <a:endParaRPr lang="ko-KR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Adam</a:t>
                      </a:r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021770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7030A0"/>
                          </a:solidFill>
                        </a:rPr>
                        <a:t>Batch Size</a:t>
                      </a:r>
                      <a:endParaRPr lang="ko-KR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200</a:t>
                      </a:r>
                      <a:r>
                        <a:rPr lang="en-US" altLang="ko-KR" sz="1600" b="0" baseline="30000"/>
                        <a:t>[1]</a:t>
                      </a:r>
                      <a:endParaRPr lang="ko-KR" altLang="en-US" sz="1600" b="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277392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7030A0"/>
                          </a:solidFill>
                        </a:rPr>
                        <a:t>IMG Augmentation</a:t>
                      </a:r>
                      <a:endParaRPr lang="ko-KR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Yes, (Flip Left-Right)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80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7743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Accuracy Results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Accuracy Comparison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cxnSp>
        <p:nvCxnSpPr>
          <p:cNvPr id="4" name="직선 연결선 3"/>
          <p:cNvCxnSpPr>
            <a:endCxn id="14339" idx="2"/>
          </p:cNvCxnSpPr>
          <p:nvPr/>
        </p:nvCxnSpPr>
        <p:spPr>
          <a:xfrm>
            <a:off x="6096000" y="1600200"/>
            <a:ext cx="0" cy="4556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77367" y="5972294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CIFAR-10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2834" y="598701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Fashion-MNIST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02877"/>
              </p:ext>
            </p:extLst>
          </p:nvPr>
        </p:nvGraphicFramePr>
        <p:xfrm>
          <a:off x="672148" y="3037925"/>
          <a:ext cx="5107137" cy="130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792067866"/>
                    </a:ext>
                  </a:extLst>
                </a:gridCol>
                <a:gridCol w="1728358">
                  <a:extLst>
                    <a:ext uri="{9D8B030D-6E8A-4147-A177-3AD203B41FA5}">
                      <a16:colId xmlns:a16="http://schemas.microsoft.com/office/drawing/2014/main" val="937120388"/>
                    </a:ext>
                  </a:extLst>
                </a:gridCol>
                <a:gridCol w="1702379">
                  <a:extLst>
                    <a:ext uri="{9D8B030D-6E8A-4147-A177-3AD203B41FA5}">
                      <a16:colId xmlns:a16="http://schemas.microsoft.com/office/drawing/2014/main" val="3510057753"/>
                    </a:ext>
                  </a:extLst>
                </a:gridCol>
              </a:tblGrid>
              <a:tr h="6297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Difference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579159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88%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977982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Custom LeNet-5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90.95%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+2.95%pp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2244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6EA490-88D8-70D5-B981-4935F32AE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70401"/>
              </p:ext>
            </p:extLst>
          </p:nvPr>
        </p:nvGraphicFramePr>
        <p:xfrm>
          <a:off x="6475263" y="3037925"/>
          <a:ext cx="5107137" cy="130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792067866"/>
                    </a:ext>
                  </a:extLst>
                </a:gridCol>
                <a:gridCol w="1728358">
                  <a:extLst>
                    <a:ext uri="{9D8B030D-6E8A-4147-A177-3AD203B41FA5}">
                      <a16:colId xmlns:a16="http://schemas.microsoft.com/office/drawing/2014/main" val="937120388"/>
                    </a:ext>
                  </a:extLst>
                </a:gridCol>
                <a:gridCol w="1702379">
                  <a:extLst>
                    <a:ext uri="{9D8B030D-6E8A-4147-A177-3AD203B41FA5}">
                      <a16:colId xmlns:a16="http://schemas.microsoft.com/office/drawing/2014/main" val="3510057753"/>
                    </a:ext>
                  </a:extLst>
                </a:gridCol>
              </a:tblGrid>
              <a:tr h="6297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Difference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579159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62%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977982"/>
                  </a:ext>
                </a:extLst>
              </a:tr>
              <a:tr h="25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Custom LeNet-5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69%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+7%pp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2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39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Loss/Accuracy Plot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Accuracy &amp; Loss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cxnSp>
        <p:nvCxnSpPr>
          <p:cNvPr id="4" name="직선 연결선 3"/>
          <p:cNvCxnSpPr>
            <a:endCxn id="14339" idx="2"/>
          </p:cNvCxnSpPr>
          <p:nvPr/>
        </p:nvCxnSpPr>
        <p:spPr>
          <a:xfrm>
            <a:off x="6096000" y="1600200"/>
            <a:ext cx="0" cy="4556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90048" y="5972294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CIFAR-10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2834" y="598701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Fashion-MNIST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9ACE6F-B69C-6D5E-CB69-F9FA083B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92" y="1839653"/>
            <a:ext cx="4860000" cy="3645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320502-38E1-6DBD-175D-E21EF0690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14" y="1865580"/>
            <a:ext cx="4860000" cy="36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45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Reference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FD29D-B769-DB5B-6CE8-1BBF4C9A81B1}"/>
              </a:ext>
            </a:extLst>
          </p:cNvPr>
          <p:cNvSpPr txBox="1"/>
          <p:nvPr/>
        </p:nvSpPr>
        <p:spPr>
          <a:xfrm>
            <a:off x="609600" y="13716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800" kern="1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Kandel, I., &amp; Castelli, M. (2020). The effect of batch size on the generalizability of the convolutional neural networks on a histopathology dataset. </a:t>
            </a:r>
            <a:r>
              <a:rPr lang="en-US" altLang="ko-KR" sz="1800" i="1" kern="1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ICT express</a:t>
            </a:r>
            <a:r>
              <a:rPr lang="en-US" altLang="ko-KR" sz="1800" kern="1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en-US" altLang="ko-KR" sz="1800" i="1" kern="1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sz="1800" kern="1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(4), 312-315.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68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4083</TotalTime>
  <Words>216</Words>
  <Application>Microsoft Office PowerPoint</Application>
  <PresentationFormat>와이드스크린</PresentationFormat>
  <Paragraphs>94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Kim, Namhun System Semiconductor Engineering University of Sangmyung</vt:lpstr>
      <vt:lpstr>Contents</vt:lpstr>
      <vt:lpstr>Network Structure</vt:lpstr>
      <vt:lpstr>Training Method</vt:lpstr>
      <vt:lpstr>Accuracy Results</vt:lpstr>
      <vt:lpstr>Loss/Accuracy Plot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 남훈</cp:lastModifiedBy>
  <cp:revision>438</cp:revision>
  <dcterms:created xsi:type="dcterms:W3CDTF">2013-05-12T07:12:15Z</dcterms:created>
  <dcterms:modified xsi:type="dcterms:W3CDTF">2022-12-15T09:16:18Z</dcterms:modified>
</cp:coreProperties>
</file>