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D8B73-38BD-04F3-4C64-F72945121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B8409F-3507-9A23-04EA-15D9F51AB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90B3E-E133-DBA2-66CB-127D583A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2EFE2-0620-3404-3FE9-8CB9FEDF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1CC22-C003-4124-70FE-7BE5605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7E9C-9DEF-1E38-1CE7-431ECF0F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C096A-6CD0-B9D7-F0E7-FFD8ED36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112A3-7C80-B5BF-4B85-FFAF1CE2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4B211-0826-9CB0-057F-86DEF93B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BE3A0-69B6-8F38-61CB-533E3566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D7F62-03A5-BB44-31B9-E92E11D4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C73C2-7DA2-D69C-0C96-84B132C21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FC2E3-94C4-E383-354C-4408B3B0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8B5D1-1DF4-FC88-B8F3-825054E3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08BC0-2912-F541-56BE-DCA290B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0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A6C2-81E3-3C1C-AC81-40ADA81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16B11-1EDF-79A9-4935-4035AB80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DE984-7683-6055-434E-51EE3073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A3D64-2C06-2488-398E-7A6496A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9D4F0-89FC-EB58-67DB-53BF406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8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B6FD-DB0B-CB5E-0C03-E7BB97BA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E9CA0-0698-218C-EA8F-C5840D89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62265-38C9-D751-35E6-DF3C8B64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4B974-BE3C-48B5-7084-C732232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996C3-351D-8220-8AFB-29E9306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DD98A-3ACE-5FF2-1872-4E9019FF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F97D3-A83F-16E7-3DE8-926A0FDC8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A345CB-163E-6DAE-1AC3-F95F7EFF1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8572A-0972-E71F-E2BD-E1CD0A38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E8A77-8E16-AAB7-FADB-AD6ED8FA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39ED7-DAC1-1B71-D720-B77D25A3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7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31515-4896-5591-BB8A-70834477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C7FA6-AA04-46F9-1073-335B89F53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9BFAD8-6CE1-61F9-2DE2-E0619023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D38C79-0002-C123-FFE6-38B5EC5B4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A3B80-7CA5-8C6D-88A8-D72B82361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79851F-E18E-2613-0170-333923F7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527F7-C3AB-B6E9-1BCB-A53FF7CF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71CF8B-38AF-D0F2-3A6D-3CA15741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9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BDEAB-95B4-570C-72C7-0A64CA44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B1E959-AE75-1E06-2F07-9A715889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571DC4-1FB1-384C-93A8-ABD3DFA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D848C7-25B0-F280-01EA-42C1688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3D810-C9BC-633D-B069-50DD26E7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68B966-1209-CB23-2341-2AD2FE0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80FDE-9E08-5F1E-E77A-597FB0AA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29AB-27F8-27F0-ADA4-ECDD815D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DC6F9-E486-64AB-6AAD-6D56407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8941D-B5A2-563A-D61D-5C41CC33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FC2A1C-E92F-6392-37F3-B07D4294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E7AC6-B1A7-6E82-FA1A-27DB3DC0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D55963-3FEC-84A0-0E9C-B689CE0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6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6EB01-78C3-3287-C317-DBC84045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F1DC4B-7250-2772-8231-3FDAA2C1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9411F9-178B-FC92-FA30-392C4E80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C43FC-C302-E039-15CA-7C2C0135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51585E-5E56-73D7-0DAB-B2BF285C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A90FB2-5DB8-1F16-C5B8-613C9935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9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ACD1AA-520E-F18D-3EFC-82449686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58EF3-6420-329E-1499-BCB560E5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28C124-EB01-E7F0-D38B-E28BAD361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F493-9D31-40BD-A716-4FB6D42AB52B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8211A-0F6C-324C-FD7B-CE3EE1483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3C15D-00F8-3931-F223-411BACE9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5A06-AB6C-4E46-9F18-F448DBE240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C749588-A372-A208-6694-FFA3B255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50" y="1188742"/>
            <a:ext cx="1505160" cy="237205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45B3EE80-1749-872C-1391-5FFA1BCB4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03" y="2548839"/>
            <a:ext cx="2537211" cy="1650602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A1C6A31-93A2-84EC-009F-1D596A8D0EDE}"/>
              </a:ext>
            </a:extLst>
          </p:cNvPr>
          <p:cNvCxnSpPr>
            <a:cxnSpLocks/>
          </p:cNvCxnSpPr>
          <p:nvPr/>
        </p:nvCxnSpPr>
        <p:spPr>
          <a:xfrm>
            <a:off x="4305759" y="2656126"/>
            <a:ext cx="44378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474D0E-5139-CC3B-036A-BB48EB540A1C}"/>
              </a:ext>
            </a:extLst>
          </p:cNvPr>
          <p:cNvGrpSpPr/>
          <p:nvPr/>
        </p:nvGrpSpPr>
        <p:grpSpPr>
          <a:xfrm>
            <a:off x="1422398" y="397163"/>
            <a:ext cx="2890984" cy="6114473"/>
            <a:chOff x="4248727" y="757381"/>
            <a:chExt cx="1625600" cy="38885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9D49ED7-7A6F-54B8-F8A4-0005152C1A8E}"/>
                </a:ext>
              </a:extLst>
            </p:cNvPr>
            <p:cNvSpPr/>
            <p:nvPr/>
          </p:nvSpPr>
          <p:spPr>
            <a:xfrm>
              <a:off x="4248727" y="757381"/>
              <a:ext cx="1625600" cy="388850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86B333-33B6-DC99-0C8E-F9B970633861}"/>
                </a:ext>
              </a:extLst>
            </p:cNvPr>
            <p:cNvSpPr txBox="1"/>
            <p:nvPr/>
          </p:nvSpPr>
          <p:spPr>
            <a:xfrm>
              <a:off x="4248727" y="4114308"/>
              <a:ext cx="1625600" cy="499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JMOD 128-1</a:t>
              </a:r>
            </a:p>
            <a:p>
              <a:pPr algn="ctr"/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(ATmega 128A)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7BF73994-FF45-A316-DBE0-9F6C3288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35" y="491031"/>
            <a:ext cx="647790" cy="400106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B68D7EE2-7070-8BC6-2E0F-71854AEA2644}"/>
              </a:ext>
            </a:extLst>
          </p:cNvPr>
          <p:cNvGrpSpPr/>
          <p:nvPr/>
        </p:nvGrpSpPr>
        <p:grpSpPr>
          <a:xfrm>
            <a:off x="3533305" y="265990"/>
            <a:ext cx="3149384" cy="2283832"/>
            <a:chOff x="3533305" y="265990"/>
            <a:chExt cx="3149384" cy="228383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ED20131-98BD-E6AE-CEBC-6B5CF3E87432}"/>
                </a:ext>
              </a:extLst>
            </p:cNvPr>
            <p:cNvGrpSpPr/>
            <p:nvPr/>
          </p:nvGrpSpPr>
          <p:grpSpPr>
            <a:xfrm>
              <a:off x="3533305" y="554038"/>
              <a:ext cx="797279" cy="1540112"/>
              <a:chOff x="3437471" y="1423992"/>
              <a:chExt cx="797279" cy="154011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CB72E8-51B9-D779-B113-243CAAC00489}"/>
                  </a:ext>
                </a:extLst>
              </p:cNvPr>
              <p:cNvSpPr txBox="1"/>
              <p:nvPr/>
            </p:nvSpPr>
            <p:spPr>
              <a:xfrm>
                <a:off x="3437471" y="1423992"/>
                <a:ext cx="79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PA 4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D97283-F175-D4D0-9B9A-DE13E04E206A}"/>
                  </a:ext>
                </a:extLst>
              </p:cNvPr>
              <p:cNvSpPr txBox="1"/>
              <p:nvPr/>
            </p:nvSpPr>
            <p:spPr>
              <a:xfrm>
                <a:off x="3437471" y="1814252"/>
                <a:ext cx="79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PA 5</a:t>
                </a:r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E47489-85CF-3D59-44BC-1112965C33C6}"/>
                  </a:ext>
                </a:extLst>
              </p:cNvPr>
              <p:cNvSpPr txBox="1"/>
              <p:nvPr/>
            </p:nvSpPr>
            <p:spPr>
              <a:xfrm>
                <a:off x="3437471" y="2204512"/>
                <a:ext cx="79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PA 6</a:t>
                </a:r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B47C5C-2D8D-FA56-96E1-DDF6A302D914}"/>
                  </a:ext>
                </a:extLst>
              </p:cNvPr>
              <p:cNvSpPr txBox="1"/>
              <p:nvPr/>
            </p:nvSpPr>
            <p:spPr>
              <a:xfrm>
                <a:off x="3437471" y="2594772"/>
                <a:ext cx="797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PA 7</a:t>
                </a:r>
                <a:endParaRPr lang="ko-KR" altLang="en-US" dirty="0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FE1B6CB-5180-6546-C18C-84D3B9D1DC95}"/>
                </a:ext>
              </a:extLst>
            </p:cNvPr>
            <p:cNvGrpSpPr/>
            <p:nvPr/>
          </p:nvGrpSpPr>
          <p:grpSpPr>
            <a:xfrm>
              <a:off x="4316954" y="265990"/>
              <a:ext cx="2365735" cy="2283832"/>
              <a:chOff x="4316954" y="265990"/>
              <a:chExt cx="2365735" cy="228383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8FDF8C97-508A-3E9F-4348-64D96AE6D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7794" y="2216400"/>
                <a:ext cx="504895" cy="333422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E242252B-0CB3-4232-E12E-7C080E00D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8077" y="633240"/>
                <a:ext cx="390580" cy="190527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077B666F-79F2-80AB-CECF-EB6D83AF0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335" y="863405"/>
                <a:ext cx="647790" cy="400106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717E19B-BCE5-AD6F-5FD5-A95DBB0E3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8077" y="1014945"/>
                <a:ext cx="390580" cy="190527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F9E4EA7-6097-A271-837B-AECAA30AC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335" y="1245207"/>
                <a:ext cx="647790" cy="400106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A568B2C-705E-A0F4-BF37-78E783C25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8077" y="1387321"/>
                <a:ext cx="390580" cy="190527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B9FAC42E-0CC1-E6ED-D0D5-F5E68B89D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335" y="1617486"/>
                <a:ext cx="647790" cy="40010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21D1AC7-B1FA-57ED-C6A8-7015E6265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8077" y="1750364"/>
                <a:ext cx="390580" cy="190527"/>
              </a:xfrm>
              <a:prstGeom prst="rect">
                <a:avLst/>
              </a:prstGeom>
            </p:spPr>
          </p:pic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974074CB-03B4-2700-C2C6-CB8D13B17220}"/>
                  </a:ext>
                </a:extLst>
              </p:cNvPr>
              <p:cNvCxnSpPr>
                <a:stCxn id="34" idx="3"/>
                <a:endCxn id="34" idx="3"/>
              </p:cNvCxnSpPr>
              <p:nvPr/>
            </p:nvCxnSpPr>
            <p:spPr>
              <a:xfrm>
                <a:off x="4330584" y="738704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C17DFEF-32DF-B79A-7380-717E496DD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6954" y="720042"/>
                <a:ext cx="6523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BC78748-405B-7F2B-2DF4-07A0FAC65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6954" y="1094887"/>
                <a:ext cx="6523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C71DEB8-2D1E-563C-306A-75C94CE59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6954" y="1479843"/>
                <a:ext cx="6523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D124A0E-6E48-2812-3331-4258C47F2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6954" y="1845286"/>
                <a:ext cx="6523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075DFAD-1734-CE0D-939B-CBBF9D394F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449" y="720042"/>
                <a:ext cx="2766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58997F5-BB1E-27B3-0D8C-EA208A2FB9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449" y="1096285"/>
                <a:ext cx="2766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5239FEC0-DE0E-2521-B3C4-7D620937A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449" y="1481955"/>
                <a:ext cx="2766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EA96EC2-EBDB-0CB7-1426-9EB45CB50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2449" y="1848965"/>
                <a:ext cx="2766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F1E8458-BE74-8861-AEA4-15AF76590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8116" y="700511"/>
                <a:ext cx="2126" cy="15345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8FD351-5CE8-D05B-574A-AB13BBEB47D6}"/>
                  </a:ext>
                </a:extLst>
              </p:cNvPr>
              <p:cNvSpPr txBox="1"/>
              <p:nvPr/>
            </p:nvSpPr>
            <p:spPr>
              <a:xfrm>
                <a:off x="5473710" y="265990"/>
                <a:ext cx="779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330</a:t>
                </a:r>
                <a:r>
                  <a:rPr lang="el-GR" altLang="ko-KR" dirty="0"/>
                  <a:t>Ω</a:t>
                </a:r>
                <a:endParaRPr lang="ko-KR" altLang="en-US" dirty="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D54132B1-84E8-FE82-92D0-64CD65A74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6919" y="716364"/>
                <a:ext cx="405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71A5573-C491-84EF-A2A7-15FB7957C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6919" y="1101843"/>
                <a:ext cx="405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43E144C-5C48-26D6-73C2-3000689CE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6919" y="1469041"/>
                <a:ext cx="405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CAD6FBD-18B2-EDF5-1B61-C344259E80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6919" y="1836051"/>
                <a:ext cx="405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74A37C5-FB2F-4922-334D-CC06E469AD67}"/>
              </a:ext>
            </a:extLst>
          </p:cNvPr>
          <p:cNvSpPr txBox="1"/>
          <p:nvPr/>
        </p:nvSpPr>
        <p:spPr>
          <a:xfrm>
            <a:off x="2867890" y="2459592"/>
            <a:ext cx="150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(ADC0) PF 0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E2C34EB-7959-296C-56F5-9141ECB17079}"/>
              </a:ext>
            </a:extLst>
          </p:cNvPr>
          <p:cNvSpPr txBox="1"/>
          <p:nvPr/>
        </p:nvSpPr>
        <p:spPr>
          <a:xfrm>
            <a:off x="2867890" y="3039352"/>
            <a:ext cx="150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(ADC1) PF 1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1FDCF4-EC65-C732-3923-AEE1BA4CA360}"/>
              </a:ext>
            </a:extLst>
          </p:cNvPr>
          <p:cNvSpPr txBox="1"/>
          <p:nvPr/>
        </p:nvSpPr>
        <p:spPr>
          <a:xfrm>
            <a:off x="2867890" y="3629298"/>
            <a:ext cx="150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(ADC2) PF 2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933E4A6-18E4-4B66-A65F-3D4A57661FE7}"/>
              </a:ext>
            </a:extLst>
          </p:cNvPr>
          <p:cNvCxnSpPr>
            <a:cxnSpLocks/>
          </p:cNvCxnSpPr>
          <p:nvPr/>
        </p:nvCxnSpPr>
        <p:spPr>
          <a:xfrm>
            <a:off x="4300049" y="3224018"/>
            <a:ext cx="1555423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FF11572-FB1F-563B-8910-AA16FA6BDBDA}"/>
              </a:ext>
            </a:extLst>
          </p:cNvPr>
          <p:cNvGrpSpPr/>
          <p:nvPr/>
        </p:nvGrpSpPr>
        <p:grpSpPr>
          <a:xfrm>
            <a:off x="6173274" y="3961686"/>
            <a:ext cx="2059468" cy="1438005"/>
            <a:chOff x="7221503" y="4638913"/>
            <a:chExt cx="2059468" cy="1438005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670E6802-9677-C77E-B8CE-292676AB0E5C}"/>
                </a:ext>
              </a:extLst>
            </p:cNvPr>
            <p:cNvGrpSpPr/>
            <p:nvPr/>
          </p:nvGrpSpPr>
          <p:grpSpPr>
            <a:xfrm>
              <a:off x="7221503" y="4906662"/>
              <a:ext cx="2059468" cy="1170256"/>
              <a:chOff x="7221503" y="4906662"/>
              <a:chExt cx="2059468" cy="1170256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67FE405-A41E-E027-81A4-A3DA6B8A2100}"/>
                  </a:ext>
                </a:extLst>
              </p:cNvPr>
              <p:cNvGrpSpPr/>
              <p:nvPr/>
            </p:nvGrpSpPr>
            <p:grpSpPr>
              <a:xfrm>
                <a:off x="7221503" y="4906662"/>
                <a:ext cx="2059468" cy="1170256"/>
                <a:chOff x="4905670" y="4767332"/>
                <a:chExt cx="2059468" cy="1170256"/>
              </a:xfrm>
            </p:grpSpPr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90195331-BE8D-61A2-A124-6D883D33DC85}"/>
                    </a:ext>
                  </a:extLst>
                </p:cNvPr>
                <p:cNvGrpSpPr/>
                <p:nvPr/>
              </p:nvGrpSpPr>
              <p:grpSpPr>
                <a:xfrm>
                  <a:off x="4905670" y="4767332"/>
                  <a:ext cx="1214356" cy="917152"/>
                  <a:chOff x="4854871" y="3791910"/>
                  <a:chExt cx="1214356" cy="917152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FC9DE38E-9262-4480-87DD-6ED3E8C3FCC9}"/>
                      </a:ext>
                    </a:extLst>
                  </p:cNvPr>
                  <p:cNvGrpSpPr/>
                  <p:nvPr/>
                </p:nvGrpSpPr>
                <p:grpSpPr>
                  <a:xfrm>
                    <a:off x="4854871" y="3791910"/>
                    <a:ext cx="1203786" cy="917152"/>
                    <a:chOff x="4854871" y="3677383"/>
                    <a:chExt cx="1203786" cy="917152"/>
                  </a:xfrm>
                </p:grpSpPr>
                <p:sp>
                  <p:nvSpPr>
                    <p:cNvPr id="77" name="직사각형 76">
                      <a:extLst>
                        <a:ext uri="{FF2B5EF4-FFF2-40B4-BE49-F238E27FC236}">
                          <a16:creationId xmlns:a16="http://schemas.microsoft.com/office/drawing/2014/main" id="{71C949C8-7497-4842-7845-68E9B48A9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5441" y="3677383"/>
                      <a:ext cx="1193216" cy="91715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A735B90A-6435-A656-B39F-EFD2817D8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4871" y="3721631"/>
                      <a:ext cx="5357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dirty="0">
                          <a:latin typeface="Daytona" panose="020B0604020202020204" pitchFamily="34" charset="0"/>
                          <a:ea typeface="나눔고딕" pitchFamily="2" charset="-127"/>
                        </a:rPr>
                        <a:t>Data</a:t>
                      </a:r>
                      <a:endParaRPr lang="ko-KR" altLang="en-US" sz="1200" dirty="0">
                        <a:latin typeface="Daytona" panose="020B0604020202020204" pitchFamily="34" charset="0"/>
                        <a:ea typeface="나눔고딕" pitchFamily="2" charset="-127"/>
                      </a:endParaRPr>
                    </a:p>
                  </p:txBody>
                </p: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BF689B1B-E914-952A-9242-221D3C5C9F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214" y="3862346"/>
                    <a:ext cx="5357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latin typeface="Daytona" panose="020B0604020202020204" pitchFamily="34" charset="0"/>
                        <a:ea typeface="나눔고딕" pitchFamily="2" charset="-127"/>
                      </a:rPr>
                      <a:t>Vcc</a:t>
                    </a:r>
                    <a:endParaRPr lang="ko-KR" altLang="en-US" sz="1200" dirty="0">
                      <a:latin typeface="Daytona" panose="020B0604020202020204" pitchFamily="34" charset="0"/>
                      <a:ea typeface="나눔고딕" pitchFamily="2" charset="-127"/>
                    </a:endParaRP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2305835-EF7E-6C87-FACD-FB461B277AF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3519" y="4340503"/>
                    <a:ext cx="5357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dirty="0">
                        <a:latin typeface="Daytona" panose="020B0604020202020204" pitchFamily="34" charset="0"/>
                        <a:ea typeface="나눔고딕" pitchFamily="2" charset="-127"/>
                      </a:rPr>
                      <a:t>GND</a:t>
                    </a:r>
                    <a:endParaRPr lang="ko-KR" altLang="en-US" sz="1200" dirty="0">
                      <a:latin typeface="Daytona" panose="020B0604020202020204" pitchFamily="34" charset="0"/>
                      <a:ea typeface="나눔고딕" pitchFamily="2" charset="-127"/>
                    </a:endParaRPr>
                  </a:p>
                </p:txBody>
              </p:sp>
            </p:grpSp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BEF2926C-A38C-29CC-8F7C-D53704279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07768" y="5461272"/>
                  <a:ext cx="857370" cy="476316"/>
                </a:xfrm>
                <a:prstGeom prst="rect">
                  <a:avLst/>
                </a:prstGeom>
              </p:spPr>
            </p:pic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914309-C944-6D16-6587-47FD0E9678E3}"/>
                  </a:ext>
                </a:extLst>
              </p:cNvPr>
              <p:cNvSpPr txBox="1"/>
              <p:nvPr/>
            </p:nvSpPr>
            <p:spPr>
              <a:xfrm>
                <a:off x="7373380" y="5188279"/>
                <a:ext cx="9605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>
                    <a:latin typeface="나눔고딕" pitchFamily="2" charset="-127"/>
                    <a:ea typeface="나눔고딕" pitchFamily="2" charset="-127"/>
                    <a:cs typeface="Malgun Gothic Semilight" panose="020B0502040204020203" pitchFamily="50" charset="-127"/>
                  </a:rPr>
                  <a:t>DHT22</a:t>
                </a:r>
                <a:endParaRPr lang="ko-KR" altLang="en-US" sz="1600" b="1" dirty="0">
                  <a:latin typeface="나눔고딕" pitchFamily="2" charset="-127"/>
                  <a:ea typeface="나눔고딕" pitchFamily="2" charset="-127"/>
                  <a:cs typeface="Malgun Gothic Semilight" panose="020B0502040204020203" pitchFamily="50" charset="-127"/>
                </a:endParaRPr>
              </a:p>
            </p:txBody>
          </p:sp>
        </p:grp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2ABB1BD6-798F-F5B5-D76D-619CF1E0A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35859" y="4638913"/>
              <a:ext cx="828791" cy="676369"/>
            </a:xfrm>
            <a:prstGeom prst="rect">
              <a:avLst/>
            </a:prstGeom>
          </p:spPr>
        </p:pic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76A993E-910F-3B0D-F987-BACA518325B9}"/>
              </a:ext>
            </a:extLst>
          </p:cNvPr>
          <p:cNvCxnSpPr>
            <a:stCxn id="73" idx="3"/>
            <a:endCxn id="73" idx="3"/>
          </p:cNvCxnSpPr>
          <p:nvPr/>
        </p:nvCxnSpPr>
        <p:spPr>
          <a:xfrm>
            <a:off x="4373050" y="3813964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CE174FA-7BE3-6D19-2C2B-DC2CF019B500}"/>
              </a:ext>
            </a:extLst>
          </p:cNvPr>
          <p:cNvCxnSpPr>
            <a:cxnSpLocks/>
          </p:cNvCxnSpPr>
          <p:nvPr/>
        </p:nvCxnSpPr>
        <p:spPr>
          <a:xfrm>
            <a:off x="4306990" y="3813964"/>
            <a:ext cx="125011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934ABF8-FA7C-26C4-EF3B-5A4C0E828D99}"/>
              </a:ext>
            </a:extLst>
          </p:cNvPr>
          <p:cNvCxnSpPr>
            <a:cxnSpLocks/>
          </p:cNvCxnSpPr>
          <p:nvPr/>
        </p:nvCxnSpPr>
        <p:spPr>
          <a:xfrm>
            <a:off x="5549361" y="3809296"/>
            <a:ext cx="0" cy="5864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15451E7-B4BC-CAF7-A2F5-AE95DC023CFA}"/>
              </a:ext>
            </a:extLst>
          </p:cNvPr>
          <p:cNvCxnSpPr>
            <a:cxnSpLocks/>
          </p:cNvCxnSpPr>
          <p:nvPr/>
        </p:nvCxnSpPr>
        <p:spPr>
          <a:xfrm rot="16200000">
            <a:off x="5868011" y="4080153"/>
            <a:ext cx="0" cy="6450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0BC4C2D-FF95-C9AE-ABE0-43CB9218B1F1}"/>
              </a:ext>
            </a:extLst>
          </p:cNvPr>
          <p:cNvSpPr txBox="1"/>
          <p:nvPr/>
        </p:nvSpPr>
        <p:spPr>
          <a:xfrm>
            <a:off x="3242485" y="4870361"/>
            <a:ext cx="105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BT PINS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0041D98-F30F-EEF2-42D3-5E92F2E7FDE1}"/>
              </a:ext>
            </a:extLst>
          </p:cNvPr>
          <p:cNvSpPr txBox="1"/>
          <p:nvPr/>
        </p:nvSpPr>
        <p:spPr>
          <a:xfrm>
            <a:off x="4301903" y="4861625"/>
            <a:ext cx="154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RESERVED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832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D2Coding</vt:lpstr>
      <vt:lpstr>Arial</vt:lpstr>
      <vt:lpstr>Daytona</vt:lpstr>
      <vt:lpstr>나눔고딕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남훈</dc:creator>
  <cp:lastModifiedBy>김 남훈</cp:lastModifiedBy>
  <cp:revision>6</cp:revision>
  <dcterms:created xsi:type="dcterms:W3CDTF">2022-11-29T09:41:35Z</dcterms:created>
  <dcterms:modified xsi:type="dcterms:W3CDTF">2022-11-29T11:18:16Z</dcterms:modified>
</cp:coreProperties>
</file>