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4" r:id="rId5"/>
    <p:sldId id="258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2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64DEF-BC91-72C4-5D80-B7203CF4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간단 게시판 과제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E3961-020B-7845-0644-C8EB7F96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맑은 고딕"/>
              </a:rPr>
              <a:t>1. </a:t>
            </a:r>
            <a:r>
              <a:rPr lang="ko-KR" altLang="en-US" sz="2400" dirty="0">
                <a:ea typeface="맑은 고딕"/>
              </a:rPr>
              <a:t>소개</a:t>
            </a:r>
            <a:endParaRPr lang="en-US" altLang="ko-KR" sz="2400" dirty="0"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맑은 고딕"/>
              </a:rPr>
              <a:t>2. </a:t>
            </a:r>
            <a:r>
              <a:rPr lang="ko-KR" altLang="en-US" sz="2400" dirty="0">
                <a:ea typeface="맑은 고딕"/>
              </a:rPr>
              <a:t>작업 일정</a:t>
            </a:r>
            <a:endParaRPr lang="en-US" altLang="ko-KR" sz="2400" dirty="0"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맑은 고딕"/>
              </a:rPr>
              <a:t>3. UML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맑은 고딕"/>
              </a:rPr>
              <a:t>4. ERD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맑은 고딕"/>
              </a:rPr>
              <a:t>5. </a:t>
            </a:r>
            <a:r>
              <a:rPr lang="ko-KR" altLang="en-US" sz="2400" dirty="0">
                <a:ea typeface="맑은 고딕"/>
              </a:rPr>
              <a:t>기능 예시</a:t>
            </a:r>
            <a:endParaRPr lang="en-US" altLang="ko-KR" sz="2400" dirty="0"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맑은 고딕"/>
              </a:rPr>
              <a:t>6. </a:t>
            </a:r>
            <a:r>
              <a:rPr lang="ko-KR" altLang="en-US" sz="2400" dirty="0">
                <a:ea typeface="맑은 고딕"/>
              </a:rPr>
              <a:t>시연</a:t>
            </a:r>
            <a:endParaRPr lang="en-US" altLang="ko-KR" sz="2400" dirty="0"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맑은 고딕"/>
              </a:rPr>
              <a:t>7. </a:t>
            </a:r>
            <a:r>
              <a:rPr lang="ko-KR" altLang="en-US" sz="2400" dirty="0">
                <a:ea typeface="맑은 고딕"/>
              </a:rPr>
              <a:t>질문 및 문의</a:t>
            </a:r>
          </a:p>
        </p:txBody>
      </p:sp>
    </p:spTree>
    <p:extLst>
      <p:ext uri="{BB962C8B-B14F-4D97-AF65-F5344CB8AC3E}">
        <p14:creationId xmlns:p14="http://schemas.microsoft.com/office/powerpoint/2010/main" val="225899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게시판 전체 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글 번호 내림차순으로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각 게시글 상세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 넘는 긴 제목은 줄임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현재 페이지 음영처리 된  </a:t>
            </a:r>
            <a:r>
              <a:rPr lang="ko-KR" altLang="en-US" sz="1200" dirty="0" err="1"/>
              <a:t>페이징</a:t>
            </a:r>
            <a:endParaRPr lang="en-US" altLang="ko-KR" sz="1200" dirty="0"/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91DFB81E-58B3-4B1E-9A65-8426A8AD4A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r="204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563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게시판 검색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제목</a:t>
            </a:r>
            <a:r>
              <a:rPr lang="en-US" altLang="ko-KR" sz="1200" dirty="0"/>
              <a:t>/</a:t>
            </a:r>
            <a:r>
              <a:rPr lang="ko-KR" altLang="en-US" sz="1200" dirty="0"/>
              <a:t>내용</a:t>
            </a:r>
            <a:r>
              <a:rPr lang="en-US" altLang="ko-KR" sz="1200" dirty="0"/>
              <a:t>/</a:t>
            </a:r>
            <a:r>
              <a:rPr lang="ko-KR" altLang="en-US" sz="1200" dirty="0"/>
              <a:t>작성자 카테고리별 키워드 검색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카테고리</a:t>
            </a:r>
            <a:r>
              <a:rPr lang="en-US" altLang="ko-KR" sz="1200" dirty="0"/>
              <a:t>, </a:t>
            </a:r>
            <a:r>
              <a:rPr lang="ko-KR" altLang="en-US" sz="1200" dirty="0"/>
              <a:t>키워드</a:t>
            </a:r>
            <a:r>
              <a:rPr lang="en-US" altLang="ko-KR" sz="1200" dirty="0"/>
              <a:t>, </a:t>
            </a:r>
            <a:r>
              <a:rPr lang="ko-KR" altLang="en-US" sz="1200" dirty="0"/>
              <a:t>검색 결과 건수 출력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검색 결과 내 키워드 해당 부분 색상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검색 카테고리</a:t>
            </a:r>
            <a:r>
              <a:rPr lang="en-US" altLang="ko-KR" sz="1200" dirty="0"/>
              <a:t>, </a:t>
            </a:r>
            <a:r>
              <a:rPr lang="ko-KR" altLang="en-US" sz="1200" dirty="0"/>
              <a:t>키워드 값 검색 후에도 유지</a:t>
            </a:r>
            <a:endParaRPr lang="en-US" altLang="ko-KR" sz="1200" dirty="0"/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82298DA0-6DD1-FC6A-D28A-BBBDE67A64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4" r="202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654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게시글 작성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제목과 내용 최대자수 제한</a:t>
            </a:r>
            <a:r>
              <a:rPr lang="en-US" altLang="ko-KR" sz="1200" dirty="0"/>
              <a:t> </a:t>
            </a:r>
            <a:r>
              <a:rPr lang="ko-KR" altLang="en-US" sz="1200" dirty="0"/>
              <a:t>및 검사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NAVER SMART EDITER </a:t>
            </a:r>
            <a:r>
              <a:rPr lang="ko-KR" altLang="en-US" sz="1200" dirty="0"/>
              <a:t>적용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첨부 파일명 출력 및 첨부 개수 제한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첨부 시 파일명 변환하여 저장</a:t>
            </a:r>
            <a:endParaRPr lang="en-US" altLang="ko-KR" sz="1200" dirty="0"/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C88D8B39-1E5F-7015-7231-50AABFA0F9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r="20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561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게시글 상세 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 조회수 증가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, </a:t>
            </a:r>
            <a:r>
              <a:rPr lang="ko-KR" altLang="en-US" sz="1200" dirty="0"/>
              <a:t>작성일</a:t>
            </a:r>
            <a:r>
              <a:rPr lang="en-US" altLang="ko-KR" sz="1200" dirty="0"/>
              <a:t>, </a:t>
            </a:r>
            <a:r>
              <a:rPr lang="ko-KR" altLang="en-US" sz="1200" dirty="0"/>
              <a:t>첨부파일</a:t>
            </a:r>
            <a:r>
              <a:rPr lang="en-US" altLang="ko-KR" sz="1200" dirty="0"/>
              <a:t>, </a:t>
            </a:r>
            <a:r>
              <a:rPr lang="ko-KR" altLang="en-US" sz="1200" dirty="0"/>
              <a:t>내용 상세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첨부파일 다운로드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목록으로 전체 조회 연결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댓글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작성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(</a:t>
            </a:r>
            <a:r>
              <a:rPr lang="ko-KR" altLang="en-US" sz="1200" dirty="0"/>
              <a:t>본인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관리자일 경우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댓글 개수</a:t>
            </a:r>
            <a:r>
              <a:rPr lang="en-US" altLang="ko-KR" sz="1200" dirty="0"/>
              <a:t>, </a:t>
            </a:r>
            <a:r>
              <a:rPr lang="ko-KR" altLang="en-US" sz="1200" dirty="0"/>
              <a:t>댓글 입력 창 글자 수</a:t>
            </a:r>
            <a:r>
              <a:rPr lang="en-US" altLang="ko-KR" sz="1200" dirty="0"/>
              <a:t> </a:t>
            </a:r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6BC6407D-9843-2106-81A4-CFC762F019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5" r="204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922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게시글 수정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기존 첨부 파일 수정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기존 첨부 파일 확인 팝업 후 삭제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새로운 파일 첨부 및 총 첨부 파일 개수 제한</a:t>
            </a:r>
            <a:endParaRPr lang="en-US" altLang="ko-KR" sz="1200" dirty="0"/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72C6006D-177C-5A26-6147-A5E22DE196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044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 수정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내가 작성한 글 전체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모달창으로</a:t>
            </a:r>
            <a:r>
              <a:rPr lang="ko-KR" altLang="en-US" sz="1200" dirty="0"/>
              <a:t> 최종 확인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입력 후 탈퇴 처리</a:t>
            </a:r>
            <a:endParaRPr lang="en-US" altLang="ko-KR" sz="1200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9323F909-8BCF-5CE9-934A-67124F9E30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3" r="20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319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관리자 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 로그인 경우 관리자 페이지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현재 가입된</a:t>
            </a:r>
            <a:r>
              <a:rPr lang="en-US" altLang="ko-KR" sz="1200" dirty="0"/>
              <a:t>(</a:t>
            </a:r>
            <a:r>
              <a:rPr lang="ko-KR" altLang="en-US" sz="1200" dirty="0"/>
              <a:t>탈퇴 제외</a:t>
            </a:r>
            <a:r>
              <a:rPr lang="en-US" altLang="ko-KR" sz="1200" dirty="0"/>
              <a:t>)</a:t>
            </a:r>
            <a:r>
              <a:rPr lang="ko-KR" altLang="en-US" sz="1200" dirty="0"/>
              <a:t> 전체 회원 정보 관리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현재 개설된 전체 게시판 공개 관리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현재 작성된 자유게시판 전체 게시글 관리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메인 관리자</a:t>
            </a:r>
            <a:r>
              <a:rPr lang="en-US" altLang="ko-KR" sz="1200" dirty="0"/>
              <a:t>, </a:t>
            </a:r>
            <a:r>
              <a:rPr lang="ko-KR" altLang="en-US" sz="1200" dirty="0"/>
              <a:t>서브 관리자 권한 분리</a:t>
            </a:r>
            <a:endParaRPr lang="en-US" altLang="ko-KR" sz="1200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F4F2723A-C992-3D65-923A-AEF5112980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r="204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0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회원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현재 가입된</a:t>
            </a:r>
            <a:r>
              <a:rPr lang="en-US" altLang="ko-KR" sz="1200" dirty="0"/>
              <a:t>(</a:t>
            </a:r>
            <a:r>
              <a:rPr lang="ko-KR" altLang="en-US" sz="1200" dirty="0"/>
              <a:t>탈퇴 제외</a:t>
            </a:r>
            <a:r>
              <a:rPr lang="en-US" altLang="ko-KR" sz="1200" dirty="0"/>
              <a:t>) </a:t>
            </a:r>
            <a:r>
              <a:rPr lang="ko-KR" altLang="en-US" sz="1200" dirty="0"/>
              <a:t>전체 회원 조회 및 탈퇴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해당 회원 정보 조회</a:t>
            </a:r>
            <a:r>
              <a:rPr lang="en-US" altLang="ko-KR" sz="1200" dirty="0"/>
              <a:t>(</a:t>
            </a:r>
            <a:r>
              <a:rPr lang="ko-KR" altLang="en-US" sz="1200" dirty="0"/>
              <a:t>마이 페이지 연결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회원 페이지 조회 시 </a:t>
            </a:r>
            <a:r>
              <a:rPr lang="ko-KR" altLang="en-US" sz="1200" dirty="0" err="1"/>
              <a:t>작성글</a:t>
            </a:r>
            <a:r>
              <a:rPr lang="ko-KR" altLang="en-US" sz="1200" dirty="0"/>
              <a:t> 조회</a:t>
            </a:r>
            <a:r>
              <a:rPr lang="en-US" altLang="ko-KR" sz="1200" dirty="0"/>
              <a:t>, </a:t>
            </a:r>
            <a:r>
              <a:rPr lang="ko-KR" altLang="en-US" sz="1200" dirty="0"/>
              <a:t>탈퇴만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연락처로 카테고리 키워드 검색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  <a:endParaRPr lang="en-US" altLang="ko-KR" sz="1200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BD4771CE-D13B-B392-CA40-5391A3AC53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r="203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78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게시판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전체 게시판 공개</a:t>
            </a:r>
            <a:r>
              <a:rPr lang="en-US" altLang="ko-KR" sz="1200" dirty="0"/>
              <a:t>/</a:t>
            </a:r>
            <a:r>
              <a:rPr lang="ko-KR" altLang="en-US" sz="1200" dirty="0"/>
              <a:t>비공개 현황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토글</a:t>
            </a:r>
            <a:r>
              <a:rPr lang="ko-KR" altLang="en-US" sz="1200" dirty="0"/>
              <a:t> 버튼 전환 시 헤더 내 공개</a:t>
            </a:r>
            <a:r>
              <a:rPr lang="en-US" altLang="ko-KR" sz="1200" dirty="0"/>
              <a:t>/</a:t>
            </a:r>
            <a:r>
              <a:rPr lang="ko-KR" altLang="en-US" sz="1200" dirty="0"/>
              <a:t>비공개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처리 결과 팝업 및 새로 고침 안내</a:t>
            </a:r>
            <a:endParaRPr lang="en-US" altLang="ko-KR" sz="1200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8B8C92BD-F1EB-CE5D-69DE-38D7892F7D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1" r="20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4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게시글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현재 작성된 자유게시판 게시글 전체 조회 및 삭제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해당 게시글 상세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제목</a:t>
            </a:r>
            <a:r>
              <a:rPr lang="en-US" altLang="ko-KR" sz="1200" dirty="0"/>
              <a:t>/</a:t>
            </a:r>
            <a:r>
              <a:rPr lang="ko-KR" altLang="en-US" sz="1200" dirty="0"/>
              <a:t>내용</a:t>
            </a:r>
            <a:r>
              <a:rPr lang="en-US" altLang="ko-KR" sz="1200" dirty="0"/>
              <a:t>/</a:t>
            </a:r>
            <a:r>
              <a:rPr lang="ko-KR" altLang="en-US" sz="1200" dirty="0"/>
              <a:t>작성자로 카테고리 키워드 검색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431A9E5D-174D-E865-F124-8A7737D0F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6" r="20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78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8BE21-38E0-1FDD-ACD1-B816BC61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CFD64-B6B2-9E02-D1BF-481266E4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ea typeface="맑은 고딕"/>
              </a:rPr>
              <a:t>기간: 3/13 ~ </a:t>
            </a:r>
            <a:r>
              <a:rPr lang="en-US" altLang="ko-KR" sz="2800" dirty="0">
                <a:ea typeface="맑은 고딕"/>
              </a:rPr>
              <a:t>31(</a:t>
            </a:r>
            <a:r>
              <a:rPr lang="ko-KR" altLang="en-US" sz="2800" dirty="0">
                <a:ea typeface="맑은 고딕"/>
              </a:rPr>
              <a:t>총 </a:t>
            </a:r>
            <a:r>
              <a:rPr lang="en-US" altLang="ko-KR" sz="2800" dirty="0">
                <a:ea typeface="맑은 고딕"/>
              </a:rPr>
              <a:t>3</a:t>
            </a:r>
            <a:r>
              <a:rPr lang="ko-KR" altLang="en-US" sz="2800" dirty="0">
                <a:ea typeface="맑은 고딕"/>
              </a:rPr>
              <a:t>주</a:t>
            </a:r>
            <a:r>
              <a:rPr lang="en-US" altLang="ko-KR" sz="2800" dirty="0">
                <a:ea typeface="맑은 고딕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ea typeface="맑은 고딕"/>
              </a:rPr>
              <a:t>	-</a:t>
            </a:r>
            <a:r>
              <a:rPr lang="ko-KR" altLang="en-US" sz="2800" dirty="0">
                <a:ea typeface="맑은 고딕"/>
              </a:rPr>
              <a:t> </a:t>
            </a:r>
            <a:r>
              <a:rPr lang="en-US" altLang="ko-KR" sz="2800" dirty="0">
                <a:ea typeface="맑은 고딕"/>
              </a:rPr>
              <a:t>1</a:t>
            </a:r>
            <a:r>
              <a:rPr lang="ko-KR" altLang="en-US" sz="2800" dirty="0">
                <a:ea typeface="맑은 고딕"/>
              </a:rPr>
              <a:t>차</a:t>
            </a:r>
            <a:r>
              <a:rPr lang="en-US" altLang="ko-KR" sz="2800" dirty="0">
                <a:ea typeface="맑은 고딕"/>
              </a:rPr>
              <a:t>: 3/13 ~ 24(2</a:t>
            </a:r>
            <a:r>
              <a:rPr lang="ko-KR" altLang="en-US" sz="2800" dirty="0">
                <a:ea typeface="맑은 고딕"/>
              </a:rPr>
              <a:t>주</a:t>
            </a:r>
            <a:r>
              <a:rPr lang="en-US" altLang="ko-KR" sz="2800" dirty="0">
                <a:ea typeface="맑은 고딕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ea typeface="맑은 고딕"/>
              </a:rPr>
              <a:t>	- 2</a:t>
            </a:r>
            <a:r>
              <a:rPr lang="ko-KR" altLang="en-US" sz="2800" dirty="0">
                <a:ea typeface="맑은 고딕"/>
              </a:rPr>
              <a:t>차</a:t>
            </a:r>
            <a:r>
              <a:rPr lang="en-US" altLang="ko-KR" sz="2800" dirty="0">
                <a:ea typeface="맑은 고딕"/>
              </a:rPr>
              <a:t>: 3/27 ~ 31(1</a:t>
            </a:r>
            <a:r>
              <a:rPr lang="ko-KR" altLang="en-US" sz="2800" dirty="0">
                <a:ea typeface="맑은 고딕"/>
              </a:rPr>
              <a:t>주</a:t>
            </a:r>
            <a:r>
              <a:rPr lang="en-US" altLang="ko-KR" sz="2800" dirty="0">
                <a:ea typeface="맑은 고딕"/>
              </a:rPr>
              <a:t>)</a:t>
            </a:r>
            <a:endParaRPr lang="ko-KR" altLang="en-US" sz="28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a typeface="맑은 고딕"/>
              </a:rPr>
              <a:t>소개: CRUD 기능 등이 구현된 게시판 형태의 웹 사이트</a:t>
            </a:r>
            <a:endParaRPr lang="ko-KR" altLang="ko-KR" sz="28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a typeface="맑은 고딕"/>
              </a:rPr>
              <a:t>기능: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	-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sz="2800" dirty="0">
                <a:ea typeface="맑은 고딕"/>
              </a:rPr>
              <a:t>사용자: 회원가입, 로그인, 자유게시판 CRUD, 마이 페이지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	-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sz="2800" dirty="0">
                <a:ea typeface="맑은 고딕"/>
              </a:rPr>
              <a:t>관리자: 공지사항 CRUD, 관리자 페이지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ea typeface="맑은 고딕"/>
              </a:rPr>
              <a:t>개발 환경: 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	-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sz="2800" dirty="0" err="1">
                <a:ea typeface="맑은 고딕"/>
              </a:rPr>
              <a:t>Java</a:t>
            </a:r>
            <a:r>
              <a:rPr lang="ko-KR" altLang="en-US" sz="2800" dirty="0">
                <a:ea typeface="맑은 고딕"/>
              </a:rPr>
              <a:t> 8, Oracle 11g, </a:t>
            </a:r>
            <a:r>
              <a:rPr lang="ko-KR" altLang="en-US" sz="2800" dirty="0" err="1">
                <a:ea typeface="맑은 고딕"/>
              </a:rPr>
              <a:t>egovframework</a:t>
            </a:r>
            <a:r>
              <a:rPr lang="ko-KR" altLang="en-US" sz="2800" dirty="0">
                <a:ea typeface="맑은 고딕"/>
              </a:rPr>
              <a:t>(3.10), </a:t>
            </a:r>
            <a:r>
              <a:rPr lang="ko-KR" altLang="en-US" sz="2800" dirty="0" err="1">
                <a:ea typeface="맑은 고딕"/>
              </a:rPr>
              <a:t>Tomcat</a:t>
            </a:r>
            <a:r>
              <a:rPr lang="ko-KR" altLang="en-US" sz="2800" dirty="0">
                <a:ea typeface="맑은 고딕"/>
              </a:rPr>
              <a:t>(8.5)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70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A4994-9AF1-F5DF-BB16-1629950D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8298"/>
            <a:ext cx="10515600" cy="2852737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시연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99DCB-8ED2-7935-3993-3BDB82322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3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A4994-9AF1-F5DF-BB16-1629950D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8298"/>
            <a:ext cx="10515600" cy="2852737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질문 및 문의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99DCB-8ED2-7935-3993-3BDB82322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213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A4994-9AF1-F5DF-BB16-1629950D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8298"/>
            <a:ext cx="10515600" cy="2852737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감사합니다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99DCB-8ED2-7935-3993-3BDB82322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97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D1A0-06E1-A346-F440-0B954C4A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작업 일정</a:t>
            </a:r>
            <a:r>
              <a:rPr lang="en-US" altLang="ko-KR" dirty="0">
                <a:ea typeface="맑은 고딕"/>
              </a:rPr>
              <a:t>(1</a:t>
            </a:r>
            <a:r>
              <a:rPr lang="ko-KR" altLang="en-US" dirty="0">
                <a:ea typeface="맑은 고딕"/>
              </a:rPr>
              <a:t>차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AEAFD-A1BD-1049-F7E5-4C0FF676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맑은 고딕"/>
              </a:rPr>
              <a:t>3/13: 주제, 개발 환경, 기능 선정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맑은 고딕"/>
              </a:rPr>
              <a:t>3/14 ~ 17: 회원가입, 로그인, 자유게시판 CRUD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맑은 고딕"/>
              </a:rPr>
              <a:t>3/20 ~ 23: 마이페이지, 관리자페이지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맑은 고딕"/>
              </a:rPr>
              <a:t>3/24: 에러 수정 및 보고 자료 작성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643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01829-EFF9-5998-81BC-3B565B96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일정</a:t>
            </a:r>
            <a:r>
              <a:rPr lang="en-US" altLang="ko-KR" dirty="0"/>
              <a:t>(2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4941FC-E4BB-D279-241F-A76E4D9A1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7" y="2324748"/>
            <a:ext cx="7216765" cy="3353091"/>
          </a:xfrm>
        </p:spPr>
      </p:pic>
    </p:spTree>
    <p:extLst>
      <p:ext uri="{BB962C8B-B14F-4D97-AF65-F5344CB8AC3E}">
        <p14:creationId xmlns:p14="http://schemas.microsoft.com/office/powerpoint/2010/main" val="78230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59599-259E-78C2-1444-A199B6D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UML</a:t>
            </a:r>
            <a:endParaRPr lang="ko-KR" altLang="en-US" dirty="0"/>
          </a:p>
        </p:txBody>
      </p:sp>
      <p:pic>
        <p:nvPicPr>
          <p:cNvPr id="4" name="그림 4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38C2564B-FA9F-C3CD-860D-62A43D00F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330" y="1825625"/>
            <a:ext cx="6491340" cy="4351338"/>
          </a:xfrm>
        </p:spPr>
      </p:pic>
    </p:spTree>
    <p:extLst>
      <p:ext uri="{BB962C8B-B14F-4D97-AF65-F5344CB8AC3E}">
        <p14:creationId xmlns:p14="http://schemas.microsoft.com/office/powerpoint/2010/main" val="19475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EDCB-9647-1F58-E0CF-A546C970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D631BA-C071-3A33-073D-1B62E6F03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63" y="1825625"/>
            <a:ext cx="7926074" cy="4351338"/>
          </a:xfrm>
        </p:spPr>
      </p:pic>
    </p:spTree>
    <p:extLst>
      <p:ext uri="{BB962C8B-B14F-4D97-AF65-F5344CB8AC3E}">
        <p14:creationId xmlns:p14="http://schemas.microsoft.com/office/powerpoint/2010/main" val="7184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각 항목 유효성 검사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중복 확인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이메일 인증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</a:t>
            </a:r>
            <a:r>
              <a:rPr lang="en-US" altLang="ko-KR" sz="1200" dirty="0"/>
              <a:t> </a:t>
            </a:r>
            <a:r>
              <a:rPr lang="ko-KR" altLang="en-US" sz="1200" dirty="0"/>
              <a:t>재확인 검사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가입 시 비밀번호 암호화 처리</a:t>
            </a:r>
            <a:endParaRPr lang="en-US" altLang="ko-KR" sz="1200" dirty="0"/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E4F357C8-83D8-DDC6-5B97-311CB01056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3" r="204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513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 상단 헤더 내 세션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쿠키 생성하여 아이디 저장</a:t>
            </a:r>
            <a:endParaRPr lang="en-US" altLang="ko-KR" sz="1200" dirty="0"/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4190C163-8C89-BA37-DAC8-70F0804198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0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547A-73F0-09EA-2814-B8D2E5C6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4811C-8AA9-CE4A-958C-4D71BABA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최근 공지사항</a:t>
            </a:r>
            <a:r>
              <a:rPr lang="en-US" altLang="ko-KR" sz="1200" dirty="0"/>
              <a:t>, </a:t>
            </a:r>
            <a:r>
              <a:rPr lang="ko-KR" altLang="en-US" sz="1200" dirty="0"/>
              <a:t>자유게시판 각 게시글 </a:t>
            </a:r>
            <a:r>
              <a:rPr lang="en-US" altLang="ko-KR" sz="1200" dirty="0"/>
              <a:t>3</a:t>
            </a:r>
            <a:r>
              <a:rPr lang="ko-KR" altLang="en-US" sz="1200" dirty="0"/>
              <a:t>건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각 게시글 상세 조회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 넘는 긴 제목은 줄임 처리</a:t>
            </a:r>
            <a:endParaRPr lang="en-US" altLang="ko-KR" sz="1200" dirty="0"/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BCFF2C75-F7DF-37F0-C49B-E4CAEEF832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1" r="20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323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558</Words>
  <Application>Microsoft Office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간단 게시판 과제 발표</vt:lpstr>
      <vt:lpstr>프로젝트 소개</vt:lpstr>
      <vt:lpstr>작업 일정(1차)</vt:lpstr>
      <vt:lpstr>작업 일정(2차)</vt:lpstr>
      <vt:lpstr>UML</vt:lpstr>
      <vt:lpstr>ERD</vt:lpstr>
      <vt:lpstr>1. 회원가입</vt:lpstr>
      <vt:lpstr>2. 로그인</vt:lpstr>
      <vt:lpstr>3. 메인 페이지</vt:lpstr>
      <vt:lpstr>4. 게시판 전체 조회</vt:lpstr>
      <vt:lpstr>5. 게시판 검색</vt:lpstr>
      <vt:lpstr>6. 게시글 작성</vt:lpstr>
      <vt:lpstr>7. 게시글 상세 조회</vt:lpstr>
      <vt:lpstr>8. 게시글 수정</vt:lpstr>
      <vt:lpstr>9. 마이 페이지</vt:lpstr>
      <vt:lpstr>10. 관리자 페이지</vt:lpstr>
      <vt:lpstr>11. 회원 관리</vt:lpstr>
      <vt:lpstr>12. 게시판 관리</vt:lpstr>
      <vt:lpstr>13. 게시글 관리</vt:lpstr>
      <vt:lpstr>시연</vt:lpstr>
      <vt:lpstr>질문 및 문의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yshan</dc:creator>
  <cp:lastModifiedBy>영섭 한</cp:lastModifiedBy>
  <cp:revision>106</cp:revision>
  <dcterms:created xsi:type="dcterms:W3CDTF">2023-03-24T05:47:26Z</dcterms:created>
  <dcterms:modified xsi:type="dcterms:W3CDTF">2023-03-30T21:51:20Z</dcterms:modified>
</cp:coreProperties>
</file>