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F8F304-6F79-4050-AEED-A4E85ED3906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101647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F304-6F79-4050-AEED-A4E85ED3906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92928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F304-6F79-4050-AEED-A4E85ED3906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291826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F304-6F79-4050-AEED-A4E85ED3906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ECAF654-CBAB-4B13-BAFA-9E4EDFCBE511}"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45311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F304-6F79-4050-AEED-A4E85ED3906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387006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F8F304-6F79-4050-AEED-A4E85ED3906E}"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224748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F8F304-6F79-4050-AEED-A4E85ED3906E}"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1011028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F304-6F79-4050-AEED-A4E85ED3906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1228330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AF8F304-6F79-4050-AEED-A4E85ED3906E}" type="datetimeFigureOut">
              <a:rPr lang="en-IN" smtClean="0"/>
              <a:t>15-07-2023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ECAF654-CBAB-4B13-BAFA-9E4EDFCBE511}" type="slidenum">
              <a:rPr lang="en-IN" smtClean="0"/>
              <a:t>‹#›</a:t>
            </a:fld>
            <a:endParaRPr lang="en-IN"/>
          </a:p>
        </p:txBody>
      </p:sp>
    </p:spTree>
    <p:extLst>
      <p:ext uri="{BB962C8B-B14F-4D97-AF65-F5344CB8AC3E}">
        <p14:creationId xmlns:p14="http://schemas.microsoft.com/office/powerpoint/2010/main" val="82301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F304-6F79-4050-AEED-A4E85ED3906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146543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F304-6F79-4050-AEED-A4E85ED3906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185686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F8F304-6F79-4050-AEED-A4E85ED3906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358278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8F304-6F79-4050-AEED-A4E85ED3906E}"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413244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F8F304-6F79-4050-AEED-A4E85ED3906E}"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318435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AF8F304-6F79-4050-AEED-A4E85ED3906E}"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240296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F304-6F79-4050-AEED-A4E85ED3906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228775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F304-6F79-4050-AEED-A4E85ED3906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AF654-CBAB-4B13-BAFA-9E4EDFCBE511}" type="slidenum">
              <a:rPr lang="en-IN" smtClean="0"/>
              <a:t>‹#›</a:t>
            </a:fld>
            <a:endParaRPr lang="en-IN"/>
          </a:p>
        </p:txBody>
      </p:sp>
    </p:spTree>
    <p:extLst>
      <p:ext uri="{BB962C8B-B14F-4D97-AF65-F5344CB8AC3E}">
        <p14:creationId xmlns:p14="http://schemas.microsoft.com/office/powerpoint/2010/main" val="280263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F8F304-6F79-4050-AEED-A4E85ED3906E}" type="datetimeFigureOut">
              <a:rPr lang="en-IN" smtClean="0"/>
              <a:t>15-07-2023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ECAF654-CBAB-4B13-BAFA-9E4EDFCBE511}" type="slidenum">
              <a:rPr lang="en-IN" smtClean="0"/>
              <a:t>‹#›</a:t>
            </a:fld>
            <a:endParaRPr lang="en-IN"/>
          </a:p>
        </p:txBody>
      </p:sp>
    </p:spTree>
    <p:extLst>
      <p:ext uri="{BB962C8B-B14F-4D97-AF65-F5344CB8AC3E}">
        <p14:creationId xmlns:p14="http://schemas.microsoft.com/office/powerpoint/2010/main" val="30503318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DBFB-10BE-3984-5F43-1DF9D3A35937}"/>
              </a:ext>
            </a:extLst>
          </p:cNvPr>
          <p:cNvSpPr>
            <a:spLocks noGrp="1"/>
          </p:cNvSpPr>
          <p:nvPr>
            <p:ph type="ctrTitle"/>
          </p:nvPr>
        </p:nvSpPr>
        <p:spPr/>
        <p:txBody>
          <a:bodyPr/>
          <a:lstStyle/>
          <a:p>
            <a:r>
              <a:rPr lang="en-IN" dirty="0"/>
              <a:t>EDS Mini Project        </a:t>
            </a:r>
          </a:p>
        </p:txBody>
      </p:sp>
      <p:sp>
        <p:nvSpPr>
          <p:cNvPr id="3" name="Subtitle 2">
            <a:extLst>
              <a:ext uri="{FF2B5EF4-FFF2-40B4-BE49-F238E27FC236}">
                <a16:creationId xmlns:a16="http://schemas.microsoft.com/office/drawing/2014/main" id="{2448E4F3-A77C-9598-F17A-ABA6C103B586}"/>
              </a:ext>
            </a:extLst>
          </p:cNvPr>
          <p:cNvSpPr>
            <a:spLocks noGrp="1"/>
          </p:cNvSpPr>
          <p:nvPr>
            <p:ph type="subTitle" idx="1"/>
          </p:nvPr>
        </p:nvSpPr>
        <p:spPr>
          <a:xfrm>
            <a:off x="680322" y="4394039"/>
            <a:ext cx="8144134" cy="2081406"/>
          </a:xfrm>
        </p:spPr>
        <p:txBody>
          <a:bodyPr>
            <a:normAutofit/>
          </a:bodyPr>
          <a:lstStyle/>
          <a:p>
            <a:r>
              <a:rPr lang="en-IN" dirty="0"/>
              <a:t>Group Members: </a:t>
            </a:r>
          </a:p>
          <a:p>
            <a:r>
              <a:rPr lang="en-IN" dirty="0"/>
              <a:t>1.Ganesh </a:t>
            </a:r>
            <a:r>
              <a:rPr lang="en-IN" dirty="0" err="1"/>
              <a:t>jumade</a:t>
            </a:r>
            <a:endParaRPr lang="en-IN" dirty="0"/>
          </a:p>
          <a:p>
            <a:r>
              <a:rPr lang="en-IN" dirty="0"/>
              <a:t>2. Mansi </a:t>
            </a:r>
            <a:r>
              <a:rPr lang="en-IN" dirty="0" err="1"/>
              <a:t>kawade</a:t>
            </a:r>
            <a:endParaRPr lang="en-IN" dirty="0"/>
          </a:p>
          <a:p>
            <a:r>
              <a:rPr lang="en-IN" dirty="0"/>
              <a:t>3. Namrata </a:t>
            </a:r>
            <a:r>
              <a:rPr lang="en-IN" dirty="0" err="1"/>
              <a:t>dolas</a:t>
            </a:r>
            <a:endParaRPr lang="en-IN" dirty="0"/>
          </a:p>
          <a:p>
            <a:r>
              <a:rPr lang="en-IN" dirty="0"/>
              <a:t>4. Vishwanath </a:t>
            </a:r>
            <a:r>
              <a:rPr lang="en-IN" dirty="0" err="1"/>
              <a:t>laidwar</a:t>
            </a:r>
            <a:endParaRPr lang="en-IN" dirty="0"/>
          </a:p>
        </p:txBody>
      </p:sp>
    </p:spTree>
    <p:extLst>
      <p:ext uri="{BB962C8B-B14F-4D97-AF65-F5344CB8AC3E}">
        <p14:creationId xmlns:p14="http://schemas.microsoft.com/office/powerpoint/2010/main" val="82689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F363-1056-1CA5-3EA7-1E44AC91E310}"/>
              </a:ext>
            </a:extLst>
          </p:cNvPr>
          <p:cNvSpPr>
            <a:spLocks noGrp="1"/>
          </p:cNvSpPr>
          <p:nvPr>
            <p:ph type="title"/>
          </p:nvPr>
        </p:nvSpPr>
        <p:spPr/>
        <p:txBody>
          <a:bodyPr/>
          <a:lstStyle/>
          <a:p>
            <a:r>
              <a:rPr lang="en-IN" dirty="0"/>
              <a:t>Introduction</a:t>
            </a:r>
          </a:p>
        </p:txBody>
      </p:sp>
      <p:sp>
        <p:nvSpPr>
          <p:cNvPr id="3" name="TextBox 2">
            <a:extLst>
              <a:ext uri="{FF2B5EF4-FFF2-40B4-BE49-F238E27FC236}">
                <a16:creationId xmlns:a16="http://schemas.microsoft.com/office/drawing/2014/main" id="{F26E0E98-7585-0008-5D5A-ECC0FD2BA766}"/>
              </a:ext>
            </a:extLst>
          </p:cNvPr>
          <p:cNvSpPr txBox="1"/>
          <p:nvPr/>
        </p:nvSpPr>
        <p:spPr>
          <a:xfrm>
            <a:off x="363894" y="2369976"/>
            <a:ext cx="11308702" cy="3693319"/>
          </a:xfrm>
          <a:prstGeom prst="rect">
            <a:avLst/>
          </a:prstGeom>
          <a:noFill/>
        </p:spPr>
        <p:txBody>
          <a:bodyPr wrap="square" rtlCol="0">
            <a:spAutoFit/>
          </a:bodyPr>
          <a:lstStyle/>
          <a:p>
            <a:pPr lvl="0"/>
            <a:r>
              <a:rPr lang="en-US" sz="2400" dirty="0"/>
              <a:t>1.Linear regression analysis is used to predict the value of a variable        </a:t>
            </a:r>
          </a:p>
          <a:p>
            <a:pPr lvl="0"/>
            <a:r>
              <a:rPr lang="en-US" sz="2400" dirty="0"/>
              <a:t>based on the value of another variable. The variable you want to predict is called the dependent variable. The variable you are using to predict the other variable's value is called the independent variable.</a:t>
            </a:r>
          </a:p>
          <a:p>
            <a:pPr lvl="0"/>
            <a:endParaRPr lang="en-US" sz="2400" dirty="0"/>
          </a:p>
          <a:p>
            <a:pPr lvl="0"/>
            <a:r>
              <a:rPr lang="en-US" sz="2400" dirty="0"/>
              <a:t>2.Understanding linear regression is important because it provides a scientific calculation for identifying and predicting future outcomes. The ability to find predictions and evaluate them can help provide benefits to many businesses and individuals, like optimized operations and detailed research materials.</a:t>
            </a:r>
          </a:p>
          <a:p>
            <a:endParaRPr lang="en-IN" dirty="0"/>
          </a:p>
        </p:txBody>
      </p:sp>
    </p:spTree>
    <p:extLst>
      <p:ext uri="{BB962C8B-B14F-4D97-AF65-F5344CB8AC3E}">
        <p14:creationId xmlns:p14="http://schemas.microsoft.com/office/powerpoint/2010/main" val="290307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F760-9532-AA9B-58B5-8176FAFB97A5}"/>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0DD93550-A8E6-EB05-1864-8BBFBF426A4B}"/>
              </a:ext>
            </a:extLst>
          </p:cNvPr>
          <p:cNvSpPr>
            <a:spLocks noGrp="1"/>
          </p:cNvSpPr>
          <p:nvPr>
            <p:ph idx="1"/>
          </p:nvPr>
        </p:nvSpPr>
        <p:spPr/>
        <p:txBody>
          <a:bodyPr>
            <a:normAutofit fontScale="92500" lnSpcReduction="20000"/>
          </a:bodyPr>
          <a:lstStyle/>
          <a:p>
            <a:r>
              <a:rPr lang="en-IN" dirty="0"/>
              <a:t>1) </a:t>
            </a:r>
            <a:r>
              <a:rPr lang="en-US" b="0" i="0" dirty="0">
                <a:solidFill>
                  <a:srgbClr val="D1D5DB"/>
                </a:solidFill>
                <a:effectLst/>
                <a:latin typeface="Söhne"/>
              </a:rPr>
              <a:t>Linear regression serves as a foundation for several statistical procedures, either as special cases or close approximations. </a:t>
            </a:r>
            <a:r>
              <a:rPr lang="en-US" dirty="0">
                <a:solidFill>
                  <a:srgbClr val="D1D5DB"/>
                </a:solidFill>
                <a:latin typeface="Söhne"/>
              </a:rPr>
              <a:t>We came to know about this procedures.</a:t>
            </a:r>
          </a:p>
          <a:p>
            <a:endParaRPr lang="en-US" dirty="0">
              <a:solidFill>
                <a:srgbClr val="D1D5DB"/>
              </a:solidFill>
              <a:latin typeface="Söhne"/>
            </a:endParaRPr>
          </a:p>
          <a:p>
            <a:r>
              <a:rPr lang="en-US" dirty="0">
                <a:solidFill>
                  <a:srgbClr val="D1D5DB"/>
                </a:solidFill>
                <a:latin typeface="Söhne"/>
              </a:rPr>
              <a:t>2) </a:t>
            </a:r>
            <a:r>
              <a:rPr lang="en-US" b="0" i="0" dirty="0">
                <a:solidFill>
                  <a:srgbClr val="D1D5DB"/>
                </a:solidFill>
                <a:effectLst/>
                <a:latin typeface="Söhne"/>
              </a:rPr>
              <a:t>Understanding Data Patterns: By working on a classification or clustering project, you can gain insights into the underlying patterns and relationships within the dataset.</a:t>
            </a:r>
          </a:p>
          <a:p>
            <a:endParaRPr lang="en-US" b="0" i="0" dirty="0">
              <a:solidFill>
                <a:srgbClr val="D1D5DB"/>
              </a:solidFill>
              <a:effectLst/>
              <a:latin typeface="Söhne"/>
            </a:endParaRPr>
          </a:p>
          <a:p>
            <a:r>
              <a:rPr lang="en-US" dirty="0">
                <a:solidFill>
                  <a:srgbClr val="D1D5DB"/>
                </a:solidFill>
                <a:latin typeface="Söhne"/>
              </a:rPr>
              <a:t>3) </a:t>
            </a:r>
            <a:r>
              <a:rPr lang="en-US" b="0" i="0" dirty="0">
                <a:solidFill>
                  <a:srgbClr val="D1D5DB"/>
                </a:solidFill>
                <a:effectLst/>
                <a:latin typeface="Söhne"/>
              </a:rPr>
              <a:t>Practical Application: Classification and clustering techniques are widely used in various fields, including finance, marketing, healthcare, and more.</a:t>
            </a:r>
          </a:p>
          <a:p>
            <a:pPr marL="0" indent="0">
              <a:buNone/>
            </a:pPr>
            <a:r>
              <a:rPr lang="en-US" dirty="0">
                <a:solidFill>
                  <a:srgbClr val="D1D5DB"/>
                </a:solidFill>
                <a:latin typeface="Söhne"/>
              </a:rPr>
              <a:t>     </a:t>
            </a:r>
            <a:endParaRPr lang="en-IN" dirty="0"/>
          </a:p>
        </p:txBody>
      </p:sp>
    </p:spTree>
    <p:extLst>
      <p:ext uri="{BB962C8B-B14F-4D97-AF65-F5344CB8AC3E}">
        <p14:creationId xmlns:p14="http://schemas.microsoft.com/office/powerpoint/2010/main" val="319278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EB66-1176-577F-0105-FC00CB785C0E}"/>
              </a:ext>
            </a:extLst>
          </p:cNvPr>
          <p:cNvSpPr>
            <a:spLocks noGrp="1"/>
          </p:cNvSpPr>
          <p:nvPr>
            <p:ph type="title"/>
          </p:nvPr>
        </p:nvSpPr>
        <p:spPr/>
        <p:txBody>
          <a:bodyPr>
            <a:normAutofit/>
          </a:bodyPr>
          <a:lstStyle/>
          <a:p>
            <a:r>
              <a:rPr lang="en-IN" dirty="0"/>
              <a:t>DETAILS OF DATASET</a:t>
            </a:r>
          </a:p>
        </p:txBody>
      </p:sp>
      <p:sp>
        <p:nvSpPr>
          <p:cNvPr id="3" name="Content Placeholder 2">
            <a:extLst>
              <a:ext uri="{FF2B5EF4-FFF2-40B4-BE49-F238E27FC236}">
                <a16:creationId xmlns:a16="http://schemas.microsoft.com/office/drawing/2014/main" id="{A53F0CB0-82D4-C6E7-7E7B-D5B08F1535B4}"/>
              </a:ext>
            </a:extLst>
          </p:cNvPr>
          <p:cNvSpPr>
            <a:spLocks noGrp="1"/>
          </p:cNvSpPr>
          <p:nvPr>
            <p:ph idx="1"/>
          </p:nvPr>
        </p:nvSpPr>
        <p:spPr/>
        <p:txBody>
          <a:bodyPr/>
          <a:lstStyle/>
          <a:p>
            <a:r>
              <a:rPr lang="en-IN" dirty="0"/>
              <a:t> Name : Blood Group</a:t>
            </a:r>
          </a:p>
          <a:p>
            <a:r>
              <a:rPr lang="en-IN" dirty="0"/>
              <a:t> No. of people : 23</a:t>
            </a:r>
          </a:p>
          <a:p>
            <a:r>
              <a:rPr lang="en-IN" dirty="0"/>
              <a:t> No. of Columns : 4</a:t>
            </a:r>
          </a:p>
          <a:p>
            <a:r>
              <a:rPr lang="en-IN" dirty="0"/>
              <a:t> No. of Blood Group : 4 </a:t>
            </a:r>
          </a:p>
        </p:txBody>
      </p:sp>
    </p:spTree>
    <p:extLst>
      <p:ext uri="{BB962C8B-B14F-4D97-AF65-F5344CB8AC3E}">
        <p14:creationId xmlns:p14="http://schemas.microsoft.com/office/powerpoint/2010/main" val="92346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7C8C-47C3-058F-5258-E24B6C121019}"/>
              </a:ext>
            </a:extLst>
          </p:cNvPr>
          <p:cNvSpPr>
            <a:spLocks noGrp="1"/>
          </p:cNvSpPr>
          <p:nvPr>
            <p:ph type="title"/>
          </p:nvPr>
        </p:nvSpPr>
        <p:spPr/>
        <p:txBody>
          <a:bodyPr/>
          <a:lstStyle/>
          <a:p>
            <a:r>
              <a:rPr lang="en-IN" dirty="0"/>
              <a:t>KNN Classification</a:t>
            </a:r>
          </a:p>
        </p:txBody>
      </p:sp>
      <p:pic>
        <p:nvPicPr>
          <p:cNvPr id="5" name="Content Placeholder 4">
            <a:extLst>
              <a:ext uri="{FF2B5EF4-FFF2-40B4-BE49-F238E27FC236}">
                <a16:creationId xmlns:a16="http://schemas.microsoft.com/office/drawing/2014/main" id="{835782E4-7FD4-0E83-1D1B-9AFE2B6E16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68" y="2009805"/>
            <a:ext cx="5840963" cy="3719191"/>
          </a:xfrm>
        </p:spPr>
      </p:pic>
      <p:pic>
        <p:nvPicPr>
          <p:cNvPr id="7" name="Picture 6">
            <a:extLst>
              <a:ext uri="{FF2B5EF4-FFF2-40B4-BE49-F238E27FC236}">
                <a16:creationId xmlns:a16="http://schemas.microsoft.com/office/drawing/2014/main" id="{75271F7F-7963-0D20-3163-8F8B8DDD1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68" y="5564303"/>
            <a:ext cx="5864180" cy="1080938"/>
          </a:xfrm>
          <a:prstGeom prst="rect">
            <a:avLst/>
          </a:prstGeom>
        </p:spPr>
      </p:pic>
      <p:pic>
        <p:nvPicPr>
          <p:cNvPr id="9" name="Picture 8">
            <a:extLst>
              <a:ext uri="{FF2B5EF4-FFF2-40B4-BE49-F238E27FC236}">
                <a16:creationId xmlns:a16="http://schemas.microsoft.com/office/drawing/2014/main" id="{F8CFA256-E056-D87F-30CD-7F9A47678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349" y="2104935"/>
            <a:ext cx="5486875" cy="4648603"/>
          </a:xfrm>
          <a:prstGeom prst="rect">
            <a:avLst/>
          </a:prstGeom>
        </p:spPr>
      </p:pic>
    </p:spTree>
    <p:extLst>
      <p:ext uri="{BB962C8B-B14F-4D97-AF65-F5344CB8AC3E}">
        <p14:creationId xmlns:p14="http://schemas.microsoft.com/office/powerpoint/2010/main" val="375218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D0CC-B78F-80EC-DE37-4B04D0ECC3B7}"/>
              </a:ext>
            </a:extLst>
          </p:cNvPr>
          <p:cNvSpPr>
            <a:spLocks noGrp="1"/>
          </p:cNvSpPr>
          <p:nvPr>
            <p:ph type="title"/>
          </p:nvPr>
        </p:nvSpPr>
        <p:spPr/>
        <p:txBody>
          <a:bodyPr/>
          <a:lstStyle/>
          <a:p>
            <a:r>
              <a:rPr lang="en-IN" dirty="0"/>
              <a:t>SEABORN</a:t>
            </a:r>
          </a:p>
        </p:txBody>
      </p:sp>
      <p:pic>
        <p:nvPicPr>
          <p:cNvPr id="5" name="Content Placeholder 4">
            <a:extLst>
              <a:ext uri="{FF2B5EF4-FFF2-40B4-BE49-F238E27FC236}">
                <a16:creationId xmlns:a16="http://schemas.microsoft.com/office/drawing/2014/main" id="{6582F89C-C508-822C-6E73-FC5A3895F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910" y="2488090"/>
            <a:ext cx="6298818" cy="3931177"/>
          </a:xfrm>
        </p:spPr>
      </p:pic>
      <p:pic>
        <p:nvPicPr>
          <p:cNvPr id="7" name="Picture 6">
            <a:extLst>
              <a:ext uri="{FF2B5EF4-FFF2-40B4-BE49-F238E27FC236}">
                <a16:creationId xmlns:a16="http://schemas.microsoft.com/office/drawing/2014/main" id="{B3007C52-854F-E564-15C2-93F937AF8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661" y="2424662"/>
            <a:ext cx="5007429" cy="4060113"/>
          </a:xfrm>
          <a:prstGeom prst="rect">
            <a:avLst/>
          </a:prstGeom>
        </p:spPr>
      </p:pic>
    </p:spTree>
    <p:extLst>
      <p:ext uri="{BB962C8B-B14F-4D97-AF65-F5344CB8AC3E}">
        <p14:creationId xmlns:p14="http://schemas.microsoft.com/office/powerpoint/2010/main" val="329323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688E-616D-99AE-75BF-2A9B98466A18}"/>
              </a:ext>
            </a:extLst>
          </p:cNvPr>
          <p:cNvSpPr>
            <a:spLocks noGrp="1"/>
          </p:cNvSpPr>
          <p:nvPr>
            <p:ph type="title"/>
          </p:nvPr>
        </p:nvSpPr>
        <p:spPr/>
        <p:txBody>
          <a:bodyPr/>
          <a:lstStyle/>
          <a:p>
            <a:r>
              <a:rPr lang="en-IN" dirty="0"/>
              <a:t>Distribution with </a:t>
            </a:r>
            <a:r>
              <a:rPr lang="en-IN" dirty="0" err="1"/>
              <a:t>Bargraph</a:t>
            </a:r>
            <a:endParaRPr lang="en-IN" dirty="0"/>
          </a:p>
        </p:txBody>
      </p:sp>
      <p:pic>
        <p:nvPicPr>
          <p:cNvPr id="5" name="Content Placeholder 4">
            <a:extLst>
              <a:ext uri="{FF2B5EF4-FFF2-40B4-BE49-F238E27FC236}">
                <a16:creationId xmlns:a16="http://schemas.microsoft.com/office/drawing/2014/main" id="{FE87EFAE-4DE5-B34B-8BB2-FF11A084B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44" y="2631232"/>
            <a:ext cx="6337496" cy="4105469"/>
          </a:xfrm>
        </p:spPr>
      </p:pic>
      <p:pic>
        <p:nvPicPr>
          <p:cNvPr id="7" name="Picture 6">
            <a:extLst>
              <a:ext uri="{FF2B5EF4-FFF2-40B4-BE49-F238E27FC236}">
                <a16:creationId xmlns:a16="http://schemas.microsoft.com/office/drawing/2014/main" id="{B4CCC912-FB78-19F8-F658-B4AE733D7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80" y="2631231"/>
            <a:ext cx="5128276" cy="4002833"/>
          </a:xfrm>
          <a:prstGeom prst="rect">
            <a:avLst/>
          </a:prstGeom>
        </p:spPr>
      </p:pic>
    </p:spTree>
    <p:extLst>
      <p:ext uri="{BB962C8B-B14F-4D97-AF65-F5344CB8AC3E}">
        <p14:creationId xmlns:p14="http://schemas.microsoft.com/office/powerpoint/2010/main" val="176421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9F6E-8226-93A6-E137-3AD39253B9B5}"/>
              </a:ext>
            </a:extLst>
          </p:cNvPr>
          <p:cNvSpPr>
            <a:spLocks noGrp="1"/>
          </p:cNvSpPr>
          <p:nvPr>
            <p:ph type="title"/>
          </p:nvPr>
        </p:nvSpPr>
        <p:spPr/>
        <p:txBody>
          <a:bodyPr/>
          <a:lstStyle/>
          <a:p>
            <a:r>
              <a:rPr lang="en-IN" dirty="0"/>
              <a:t>CONLUSION</a:t>
            </a:r>
          </a:p>
        </p:txBody>
      </p:sp>
      <p:sp>
        <p:nvSpPr>
          <p:cNvPr id="3" name="Content Placeholder 2">
            <a:extLst>
              <a:ext uri="{FF2B5EF4-FFF2-40B4-BE49-F238E27FC236}">
                <a16:creationId xmlns:a16="http://schemas.microsoft.com/office/drawing/2014/main" id="{B932EFE0-14AF-141D-C761-FD509CFFF0C3}"/>
              </a:ext>
            </a:extLst>
          </p:cNvPr>
          <p:cNvSpPr>
            <a:spLocks noGrp="1"/>
          </p:cNvSpPr>
          <p:nvPr>
            <p:ph idx="1"/>
          </p:nvPr>
        </p:nvSpPr>
        <p:spPr/>
        <p:txBody>
          <a:bodyPr/>
          <a:lstStyle/>
          <a:p>
            <a:r>
              <a:rPr lang="en-IN" dirty="0"/>
              <a:t> </a:t>
            </a:r>
            <a:r>
              <a:rPr lang="en-US" b="0" i="0" dirty="0">
                <a:solidFill>
                  <a:srgbClr val="D1D5DB"/>
                </a:solidFill>
                <a:effectLst/>
                <a:latin typeface="Söhne"/>
              </a:rPr>
              <a:t>Cluster Separation: The K-Means algorithm has successfully separated the data points into distinct clusters based on their similarity in feature space.</a:t>
            </a:r>
          </a:p>
          <a:p>
            <a:pPr marL="0" indent="0">
              <a:buNone/>
            </a:pPr>
            <a:endParaRPr lang="en-US" dirty="0">
              <a:solidFill>
                <a:srgbClr val="D1D5DB"/>
              </a:solidFill>
              <a:latin typeface="Söhne"/>
            </a:endParaRPr>
          </a:p>
          <a:p>
            <a:r>
              <a:rPr lang="en-US" b="0" i="0" dirty="0">
                <a:solidFill>
                  <a:srgbClr val="D1D5DB"/>
                </a:solidFill>
                <a:effectLst/>
                <a:latin typeface="Söhne"/>
              </a:rPr>
              <a:t>Cluster Interpretation: The interpretation of each cluster depends on the context and the meaning of the features used.</a:t>
            </a:r>
          </a:p>
          <a:p>
            <a:pPr marL="0" indent="0">
              <a:buNone/>
            </a:pPr>
            <a:r>
              <a:rPr lang="en-US" dirty="0">
                <a:solidFill>
                  <a:srgbClr val="D1D5DB"/>
                </a:solidFill>
                <a:latin typeface="Söhne"/>
              </a:rPr>
              <a:t> </a:t>
            </a:r>
            <a:endParaRPr lang="en-IN" dirty="0"/>
          </a:p>
        </p:txBody>
      </p:sp>
    </p:spTree>
    <p:extLst>
      <p:ext uri="{BB962C8B-B14F-4D97-AF65-F5344CB8AC3E}">
        <p14:creationId xmlns:p14="http://schemas.microsoft.com/office/powerpoint/2010/main" val="398143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293D-1DC8-DF99-581D-863A7DC2121B}"/>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26B47070-2CB1-54BE-F5BA-1B162C601F3D}"/>
              </a:ext>
            </a:extLst>
          </p:cNvPr>
          <p:cNvSpPr>
            <a:spLocks noGrp="1"/>
          </p:cNvSpPr>
          <p:nvPr>
            <p:ph type="body" idx="1"/>
          </p:nvPr>
        </p:nvSpPr>
        <p:spPr/>
        <p:txBody>
          <a:bodyPr>
            <a:normAutofit/>
          </a:bodyPr>
          <a:lstStyle/>
          <a:p>
            <a:r>
              <a:rPr lang="en-US" sz="2800" dirty="0"/>
              <a:t>Guided By : Madhavi </a:t>
            </a:r>
            <a:r>
              <a:rPr lang="en-US" sz="2800" dirty="0" err="1"/>
              <a:t>Nimkar</a:t>
            </a:r>
            <a:endParaRPr lang="en-IN" sz="2800" dirty="0"/>
          </a:p>
        </p:txBody>
      </p:sp>
    </p:spTree>
    <p:extLst>
      <p:ext uri="{BB962C8B-B14F-4D97-AF65-F5344CB8AC3E}">
        <p14:creationId xmlns:p14="http://schemas.microsoft.com/office/powerpoint/2010/main" val="41107011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38</TotalTime>
  <Words>295</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Söhne</vt:lpstr>
      <vt:lpstr>Trebuchet MS</vt:lpstr>
      <vt:lpstr>Berlin</vt:lpstr>
      <vt:lpstr>EDS Mini Project        </vt:lpstr>
      <vt:lpstr>Introduction</vt:lpstr>
      <vt:lpstr>Motivation</vt:lpstr>
      <vt:lpstr>DETAILS OF DATASET</vt:lpstr>
      <vt:lpstr>KNN Classification</vt:lpstr>
      <vt:lpstr>SEABORN</vt:lpstr>
      <vt:lpstr>Distribution with Bargraph</vt:lpstr>
      <vt:lpstr>CONLUSION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 Mini Project</dc:title>
  <dc:creator>p jumde</dc:creator>
  <cp:lastModifiedBy>p jumde</cp:lastModifiedBy>
  <cp:revision>2</cp:revision>
  <dcterms:created xsi:type="dcterms:W3CDTF">2023-07-14T10:44:30Z</dcterms:created>
  <dcterms:modified xsi:type="dcterms:W3CDTF">2023-07-15T18:19:29Z</dcterms:modified>
</cp:coreProperties>
</file>