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84681-5BB7-4893-B23C-E926839E8EBC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04BF8-54A7-4FEC-8601-558D76D68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86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04BF8-54A7-4FEC-8601-558D76D68D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76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04BF8-54A7-4FEC-8601-558D76D68D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76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04BF8-54A7-4FEC-8601-558D76D68D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76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04BF8-54A7-4FEC-8601-558D76D68DF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764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04BF8-54A7-4FEC-8601-558D76D68D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76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04BF8-54A7-4FEC-8601-558D76D68DF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76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04BF8-54A7-4FEC-8601-558D76D68DF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76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04BF8-54A7-4FEC-8601-558D76D68DF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76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89ADA19-864D-4913-B7F2-8D75910CD6F5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7D81C1-C056-456F-990F-CE8CC20CB1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DA19-864D-4913-B7F2-8D75910CD6F5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81C1-C056-456F-990F-CE8CC20CB1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89ADA19-864D-4913-B7F2-8D75910CD6F5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17D81C1-C056-456F-990F-CE8CC20CB1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DA19-864D-4913-B7F2-8D75910CD6F5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7D81C1-C056-456F-990F-CE8CC20CB1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DA19-864D-4913-B7F2-8D75910CD6F5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17D81C1-C056-456F-990F-CE8CC20CB1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89ADA19-864D-4913-B7F2-8D75910CD6F5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17D81C1-C056-456F-990F-CE8CC20CB1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89ADA19-864D-4913-B7F2-8D75910CD6F5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17D81C1-C056-456F-990F-CE8CC20CB1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DA19-864D-4913-B7F2-8D75910CD6F5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7D81C1-C056-456F-990F-CE8CC20CB1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DA19-864D-4913-B7F2-8D75910CD6F5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7D81C1-C056-456F-990F-CE8CC20CB1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DA19-864D-4913-B7F2-8D75910CD6F5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7D81C1-C056-456F-990F-CE8CC20CB1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89ADA19-864D-4913-B7F2-8D75910CD6F5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17D81C1-C056-456F-990F-CE8CC20CB1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9ADA19-864D-4913-B7F2-8D75910CD6F5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17D81C1-C056-456F-990F-CE8CC20CB1F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人工智慧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Opencv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其實這也是一個坑阿</a:t>
            </a:r>
            <a:endParaRPr lang="zh-TW" altLang="en-US" dirty="0"/>
          </a:p>
        </p:txBody>
      </p:sp>
      <p:sp>
        <p:nvSpPr>
          <p:cNvPr id="4" name="AutoShape 2" descr="「人工智慧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「人工智慧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6" descr="「人工智慧」的圖片搜尋結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7"/>
          <a:stretch/>
        </p:blipFill>
        <p:spPr bwMode="auto">
          <a:xfrm>
            <a:off x="844201" y="1268760"/>
            <a:ext cx="7328199" cy="325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5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How to do the training in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? </a:t>
            </a:r>
          </a:p>
          <a:p>
            <a:r>
              <a:rPr lang="en-US" altLang="zh-TW" dirty="0" smtClean="0"/>
              <a:t>Programming with python</a:t>
            </a:r>
          </a:p>
          <a:p>
            <a:r>
              <a:rPr lang="en-US" altLang="zh-TW" dirty="0" smtClean="0"/>
              <a:t>How to analysis video image with 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How to training machine to detect something with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63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人工智慧</a:t>
            </a:r>
            <a:r>
              <a:rPr lang="en-US" altLang="zh-TW" dirty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什麼是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Open Source</a:t>
            </a:r>
          </a:p>
          <a:p>
            <a:r>
              <a:rPr lang="en-US" altLang="zh-TW" dirty="0" smtClean="0"/>
              <a:t>Machine Learning</a:t>
            </a:r>
          </a:p>
          <a:p>
            <a:r>
              <a:rPr lang="en-US" altLang="zh-TW" dirty="0" smtClean="0"/>
              <a:t>Deep Learning</a:t>
            </a:r>
          </a:p>
          <a:p>
            <a:r>
              <a:rPr lang="en-US" altLang="zh-TW" dirty="0" smtClean="0"/>
              <a:t>Python, C++, CUDA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0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TensorFlow</a:t>
            </a:r>
            <a:r>
              <a:rPr lang="zh-TW" altLang="en-US" dirty="0" smtClean="0"/>
              <a:t>的安裝教學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安裝好</a:t>
            </a:r>
            <a:r>
              <a:rPr lang="en-US" altLang="zh-TW" dirty="0" smtClean="0"/>
              <a:t>Python3.6, anaconda</a:t>
            </a:r>
            <a:r>
              <a:rPr lang="zh-TW" altLang="en-US" dirty="0" smtClean="0"/>
              <a:t>後</a:t>
            </a:r>
            <a:endParaRPr lang="en-US" altLang="zh-TW" dirty="0" smtClean="0"/>
          </a:p>
          <a:p>
            <a:r>
              <a:rPr lang="zh-TW" altLang="en-US" dirty="0"/>
              <a:t>請把路徑指定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r>
              <a:rPr lang="zh-TW" altLang="en-US" dirty="0" smtClean="0"/>
              <a:t>最後在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CMD</a:t>
            </a:r>
            <a:r>
              <a:rPr lang="zh-TW" altLang="en-US" dirty="0" smtClean="0"/>
              <a:t>裡安裝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zh-TW" altLang="en-US" dirty="0"/>
              <a:t>其中一定要安裝</a:t>
            </a:r>
            <a:r>
              <a:rPr lang="zh-TW" altLang="en-US" dirty="0" smtClean="0"/>
              <a:t>一些常使用的</a:t>
            </a:r>
            <a:r>
              <a:rPr lang="en-US" altLang="zh-TW" dirty="0" smtClean="0"/>
              <a:t>API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0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OpenCV</a:t>
            </a:r>
            <a:r>
              <a:rPr lang="zh-TW" altLang="en-US" dirty="0" smtClean="0"/>
              <a:t>的安裝教學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直接從</a:t>
            </a:r>
            <a:r>
              <a:rPr lang="en-US" altLang="zh-TW" dirty="0" smtClean="0"/>
              <a:t>CMD</a:t>
            </a:r>
            <a:r>
              <a:rPr lang="zh-TW" altLang="en-US" dirty="0" smtClean="0"/>
              <a:t>中安裝好</a:t>
            </a:r>
            <a:r>
              <a:rPr lang="en-US" altLang="zh-TW" dirty="0" err="1" smtClean="0"/>
              <a:t>Opencv</a:t>
            </a:r>
            <a:endParaRPr lang="en-US" altLang="zh-TW" dirty="0" smtClean="0"/>
          </a:p>
          <a:p>
            <a:r>
              <a:rPr lang="zh-TW" altLang="en-US" dirty="0"/>
              <a:t>直接從網路上抓</a:t>
            </a:r>
            <a:r>
              <a:rPr lang="zh-TW" altLang="en-US" dirty="0" smtClean="0"/>
              <a:t>下來之後做連結都可以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9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Opencv</a:t>
            </a:r>
            <a:r>
              <a:rPr lang="zh-TW" altLang="en-US" dirty="0" smtClean="0"/>
              <a:t> 影像實作 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import cv2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</a:t>
            </a:r>
            <a:r>
              <a:rPr lang="en-US" altLang="zh-TW" dirty="0" err="1"/>
              <a:t>np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img</a:t>
            </a:r>
            <a:r>
              <a:rPr lang="en-US" altLang="zh-TW" dirty="0"/>
              <a:t> = cv2.imread('cat.jpg', cv2.IMREAD_GRAYSCALE)</a:t>
            </a:r>
          </a:p>
          <a:p>
            <a:endParaRPr lang="en-US" altLang="zh-TW" dirty="0"/>
          </a:p>
          <a:p>
            <a:r>
              <a:rPr lang="en-US" altLang="zh-TW" dirty="0"/>
              <a:t>cv2.imshow('image',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cv2.waitKey(0)</a:t>
            </a:r>
          </a:p>
          <a:p>
            <a:r>
              <a:rPr lang="en-US" altLang="zh-TW" dirty="0"/>
              <a:t>cv2.destroyAllWindows()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72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Opencv</a:t>
            </a:r>
            <a:r>
              <a:rPr lang="zh-TW" altLang="en-US" dirty="0" smtClean="0"/>
              <a:t> 影像實作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</a:t>
            </a:r>
            <a:r>
              <a:rPr lang="en-US" altLang="zh-TW" dirty="0" err="1"/>
              <a:t>np</a:t>
            </a:r>
            <a:endParaRPr lang="en-US" altLang="zh-TW" dirty="0"/>
          </a:p>
          <a:p>
            <a:r>
              <a:rPr lang="en-US" altLang="zh-TW" dirty="0"/>
              <a:t>import cv2</a:t>
            </a:r>
          </a:p>
          <a:p>
            <a:endParaRPr lang="en-US" altLang="zh-TW" dirty="0"/>
          </a:p>
          <a:p>
            <a:r>
              <a:rPr lang="en-US" altLang="zh-TW" dirty="0"/>
              <a:t>cap = cv2.VideoCapture(0)</a:t>
            </a:r>
          </a:p>
          <a:p>
            <a:r>
              <a:rPr lang="en-US" altLang="zh-TW" dirty="0"/>
              <a:t>while(True):</a:t>
            </a:r>
          </a:p>
          <a:p>
            <a:r>
              <a:rPr lang="en-US" altLang="zh-TW" dirty="0"/>
              <a:t>    # Capture frame-by-frame</a:t>
            </a:r>
          </a:p>
          <a:p>
            <a:r>
              <a:rPr lang="en-US" altLang="zh-TW" dirty="0"/>
              <a:t>    ret, frame = </a:t>
            </a:r>
            <a:r>
              <a:rPr lang="en-US" altLang="zh-TW" dirty="0" err="1"/>
              <a:t>cap.read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/>
              <a:t>    # Our operations on the frame come here</a:t>
            </a:r>
          </a:p>
          <a:p>
            <a:r>
              <a:rPr lang="en-US" altLang="zh-TW" dirty="0"/>
              <a:t>    gray = cv2.cvtColor(frame, cv2.COLOR_BGR2GRAY)</a:t>
            </a:r>
          </a:p>
          <a:p>
            <a:endParaRPr lang="en-US" altLang="zh-TW" dirty="0"/>
          </a:p>
          <a:p>
            <a:r>
              <a:rPr lang="en-US" altLang="zh-TW" dirty="0"/>
              <a:t>    # Display the resulting frame</a:t>
            </a:r>
          </a:p>
          <a:p>
            <a:r>
              <a:rPr lang="en-US" altLang="zh-TW" dirty="0"/>
              <a:t>    cv2.imshow('</a:t>
            </a:r>
            <a:r>
              <a:rPr lang="en-US" altLang="zh-TW" dirty="0" err="1"/>
              <a:t>frame',gray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if cv2.waitKey(1) &amp; 0xFF == </a:t>
            </a:r>
            <a:r>
              <a:rPr lang="en-US" altLang="zh-TW" dirty="0" err="1"/>
              <a:t>ord</a:t>
            </a:r>
            <a:r>
              <a:rPr lang="en-US" altLang="zh-TW" dirty="0"/>
              <a:t>('q'):</a:t>
            </a:r>
          </a:p>
          <a:p>
            <a:r>
              <a:rPr lang="en-US" altLang="zh-TW" dirty="0"/>
              <a:t>        break</a:t>
            </a:r>
          </a:p>
          <a:p>
            <a:endParaRPr lang="en-US" altLang="zh-TW" dirty="0"/>
          </a:p>
          <a:p>
            <a:r>
              <a:rPr lang="en-US" altLang="zh-TW" dirty="0"/>
              <a:t># When everything done, release the capture</a:t>
            </a:r>
          </a:p>
          <a:p>
            <a:r>
              <a:rPr lang="en-US" altLang="zh-TW" dirty="0" err="1"/>
              <a:t>cap.release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cv2.destroyAllWindows()</a:t>
            </a:r>
          </a:p>
          <a:p>
            <a:endParaRPr lang="zh-TW" altLang="en-US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34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Opencv</a:t>
            </a:r>
            <a:r>
              <a:rPr lang="zh-TW" altLang="en-US" dirty="0" smtClean="0"/>
              <a:t> 影像實作 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</a:t>
            </a:r>
            <a:r>
              <a:rPr lang="en-US" altLang="zh-TW" dirty="0" err="1"/>
              <a:t>np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/>
              <a:t>cv2 cap = cv2.VideoCapture(0) </a:t>
            </a:r>
            <a:endParaRPr lang="en-US" altLang="zh-TW" dirty="0" smtClean="0"/>
          </a:p>
          <a:p>
            <a:r>
              <a:rPr lang="en-US" altLang="zh-TW" dirty="0" err="1" smtClean="0"/>
              <a:t>fgbg</a:t>
            </a:r>
            <a:r>
              <a:rPr lang="en-US" altLang="zh-TW" dirty="0" smtClean="0"/>
              <a:t> </a:t>
            </a:r>
            <a:r>
              <a:rPr lang="en-US" altLang="zh-TW" dirty="0"/>
              <a:t>= cv2.BackgroundSubtractorMOG() </a:t>
            </a:r>
            <a:endParaRPr lang="en-US" altLang="zh-TW" dirty="0" smtClean="0"/>
          </a:p>
          <a:p>
            <a:r>
              <a:rPr lang="en-US" altLang="zh-TW" dirty="0" smtClean="0"/>
              <a:t>while(1</a:t>
            </a:r>
            <a:r>
              <a:rPr lang="en-US" altLang="zh-TW" dirty="0"/>
              <a:t>):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ret</a:t>
            </a:r>
            <a:r>
              <a:rPr lang="en-US" altLang="zh-TW" dirty="0"/>
              <a:t>, frame = </a:t>
            </a:r>
            <a:r>
              <a:rPr lang="en-US" altLang="zh-TW" dirty="0" err="1"/>
              <a:t>cap.read</a:t>
            </a:r>
            <a:r>
              <a:rPr lang="en-US" altLang="zh-TW" dirty="0"/>
              <a:t>()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fgmask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fgbg.apply</a:t>
            </a:r>
            <a:r>
              <a:rPr lang="en-US" altLang="zh-TW" dirty="0"/>
              <a:t>(frame) cv2.imshow('frame',</a:t>
            </a:r>
            <a:r>
              <a:rPr lang="en-US" altLang="zh-TW" dirty="0" err="1"/>
              <a:t>fgmask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k </a:t>
            </a:r>
            <a:r>
              <a:rPr lang="en-US" altLang="zh-TW" dirty="0"/>
              <a:t>= cv2.waitKey(30)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&amp; </a:t>
            </a:r>
            <a:r>
              <a:rPr lang="en-US" altLang="zh-TW" dirty="0"/>
              <a:t>0xff if k == 27: </a:t>
            </a:r>
            <a:endParaRPr lang="en-US" altLang="zh-TW" dirty="0" smtClean="0"/>
          </a:p>
          <a:p>
            <a:r>
              <a:rPr lang="en-US" altLang="zh-TW" dirty="0" smtClean="0"/>
              <a:t>Break</a:t>
            </a:r>
          </a:p>
          <a:p>
            <a:r>
              <a:rPr lang="en-US" altLang="zh-TW" dirty="0" err="1" smtClean="0"/>
              <a:t>cap.release</a:t>
            </a:r>
            <a:r>
              <a:rPr lang="en-US" altLang="zh-TW" dirty="0"/>
              <a:t>() </a:t>
            </a:r>
            <a:endParaRPr lang="en-US" altLang="zh-TW" dirty="0" smtClean="0"/>
          </a:p>
          <a:p>
            <a:r>
              <a:rPr lang="en-US" altLang="zh-TW" dirty="0" smtClean="0"/>
              <a:t>cv2.destroyAllWindows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28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請把</a:t>
            </a:r>
            <a:r>
              <a:rPr lang="en-US" altLang="zh-TW" dirty="0" smtClean="0"/>
              <a:t>IMG, PNG</a:t>
            </a:r>
            <a:r>
              <a:rPr lang="zh-TW" altLang="en-US" dirty="0" smtClean="0"/>
              <a:t>檔案彩色圖變成黑白圖</a:t>
            </a:r>
            <a:endParaRPr lang="en-US" altLang="zh-TW" dirty="0" smtClean="0"/>
          </a:p>
          <a:p>
            <a:r>
              <a:rPr lang="zh-TW" altLang="en-US" dirty="0"/>
              <a:t>請</a:t>
            </a:r>
            <a:r>
              <a:rPr lang="zh-TW" altLang="en-US" dirty="0" smtClean="0"/>
              <a:t>把</a:t>
            </a:r>
            <a:r>
              <a:rPr lang="en-US" altLang="zh-TW" dirty="0" smtClean="0"/>
              <a:t>Video</a:t>
            </a:r>
            <a:r>
              <a:rPr lang="zh-TW" altLang="en-US" dirty="0" smtClean="0"/>
              <a:t>變成</a:t>
            </a:r>
            <a:r>
              <a:rPr lang="zh-TW" altLang="en-US" dirty="0"/>
              <a:t>紅色</a:t>
            </a:r>
            <a:endParaRPr lang="en-US" altLang="zh-TW" dirty="0" smtClean="0"/>
          </a:p>
          <a:p>
            <a:endParaRPr lang="zh-TW" altLang="en-US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023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122</TotalTime>
  <Words>312</Words>
  <Application>Microsoft Office PowerPoint</Application>
  <PresentationFormat>如螢幕大小 (4:3)</PresentationFormat>
  <Paragraphs>73</Paragraphs>
  <Slides>9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中庸</vt:lpstr>
      <vt:lpstr>人工智慧 &amp; Opencv</vt:lpstr>
      <vt:lpstr>課程介紹</vt:lpstr>
      <vt:lpstr>人工智慧 – 什麼是TensorFlow?</vt:lpstr>
      <vt:lpstr>TensorFlow的安裝教學</vt:lpstr>
      <vt:lpstr>OpenCV的安裝教學</vt:lpstr>
      <vt:lpstr>Opencv 影像實作 (1)</vt:lpstr>
      <vt:lpstr>Opencv 影像實作 (2)</vt:lpstr>
      <vt:lpstr>Opencv 影像實作 (3)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 &amp; Opencv</dc:title>
  <dc:creator>劉賴軒劉賴軒</dc:creator>
  <cp:lastModifiedBy>劉賴軒劉賴軒</cp:lastModifiedBy>
  <cp:revision>15</cp:revision>
  <dcterms:created xsi:type="dcterms:W3CDTF">2017-11-22T06:28:09Z</dcterms:created>
  <dcterms:modified xsi:type="dcterms:W3CDTF">2017-11-22T10:10:19Z</dcterms:modified>
</cp:coreProperties>
</file>