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劉賴軒劉賴軒" initials="劉賴軒劉賴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34" autoAdjust="0"/>
  </p:normalViewPr>
  <p:slideViewPr>
    <p:cSldViewPr>
      <p:cViewPr varScale="1">
        <p:scale>
          <a:sx n="83" d="100"/>
          <a:sy n="83" d="100"/>
        </p:scale>
        <p:origin x="-141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31T19:15:23.497" idx="1">
    <p:pos x="4677" y="2091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14D27-898B-4FC8-911B-539F21F03477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34648-587C-4DA8-9DE8-846DD87B0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4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 or 2.7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，兩種版本有不同的功能，基本上都是用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才有提供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機器學習的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的話還要再做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去連接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的會比較麻煩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4648-587C-4DA8-9DE8-846DD87B07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34648-587C-4DA8-9DE8-846DD87B07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367018-E34A-45DD-823E-5B049B14C60B}" type="datetimeFigureOut">
              <a:rPr lang="zh-TW" altLang="en-US" smtClean="0"/>
              <a:t>2017/10/31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543871-747B-4452-A976-22864EB289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OpevCV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教學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編寫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者：劉賴軒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班級：四子四甲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l"/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論壇作名：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Kesny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Shinoma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(K)</a:t>
            </a:r>
          </a:p>
          <a:p>
            <a:pPr algn="l"/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Github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網址：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https://github.com/namuhevil/Tensorflow-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 7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執行簡單版的圖像修改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cv2 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image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cv2.imread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(“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路徑下檔案名稱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") 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imread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-&gt;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讀取圖片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gray_image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cv2.cvtColor(image, cv2.COLOR_BGR2GRAY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109728" indent="0">
              <a:buNone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cvtColor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-&gt;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色相轉換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cv2.imshow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"Over the Clouds"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image)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imshow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顯示圖片檔案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cv2.imshow(“Over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Clouds -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gray”,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gray_image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#</a:t>
            </a:r>
            <a:r>
              <a:rPr lang="en-US" altLang="zh-TW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imshow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顯示圖片檔案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cv2.waitKey(0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cv2.destroyAllWindows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46040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Headline R" pitchFamily="18" charset="-127"/>
                <a:ea typeface="Headline R" pitchFamily="18" charset="-127"/>
              </a:rPr>
              <a:t>Ending</a:t>
            </a:r>
            <a:endParaRPr lang="zh-TW" altLang="en-US" dirty="0">
              <a:latin typeface="Headline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8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硬體：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GPU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（建議，可跑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Big Data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CPU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（可用）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主機軟體系統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看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使用者習慣）：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Linux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Mac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Windows 7 or 10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本篇介紹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）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軟硬體系統建議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 3.6 or 2.7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Opencv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安裝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各類影像圖象分析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API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安裝軟體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開啟提示命令字元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    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(python 3.6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版本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3" y="1481138"/>
            <a:ext cx="80461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Step2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輸入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pip3 install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opencv_python</a:t>
            </a:r>
            <a:r>
              <a:rPr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3" y="1481138"/>
            <a:ext cx="80461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輸入以下影像分析指令安裝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API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pip3 install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matplotlib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  pip3 install image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pip3 install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numpy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  pip3 install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urllib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(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先打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pip3 search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urllib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有的話就不用下載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若要使用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urllib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的指令則需要先打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urllib3 as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urllib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接著再打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six.moves.urllib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as 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urllib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2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會遇到的問題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 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安裝完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Anaconda 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 無法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import cv2 </a:t>
            </a: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解決辦法是開啟環境變數，編輯使用者變數中把原先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Anaconda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所設置的路徑刪除如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Step5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的圖片 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刪除後的使用者環境變數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Step6 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</a:t>
            </a:r>
            <a:r>
              <a:rPr lang="zh-TW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是否可以</a:t>
            </a:r>
            <a:r>
              <a:rPr lang="zh-TW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cv2 and </a:t>
            </a:r>
            <a:r>
              <a:rPr lang="en-US" altLang="zh-TW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Tensorflow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214</TotalTime>
  <Words>335</Words>
  <Application>Microsoft Office PowerPoint</Application>
  <PresentationFormat>如螢幕大小 (4:3)</PresentationFormat>
  <Paragraphs>46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匯合</vt:lpstr>
      <vt:lpstr>OpevCV教學</vt:lpstr>
      <vt:lpstr>軟硬體系統建議</vt:lpstr>
      <vt:lpstr>安裝軟體</vt:lpstr>
      <vt:lpstr>Step1   開啟提示命令字元             (python 3.6版本)</vt:lpstr>
      <vt:lpstr>Step2 輸入pip3 install opencv_python </vt:lpstr>
      <vt:lpstr>Step 3 輸入以下影像分析指令安裝API </vt:lpstr>
      <vt:lpstr>Step 4 會遇到的問題</vt:lpstr>
      <vt:lpstr>Step 5 刪除後的使用者環境變數</vt:lpstr>
      <vt:lpstr>Step6 確認是否可以執行 cv2 and Tensorflow </vt:lpstr>
      <vt:lpstr>Step 7 執行簡單版的圖像修改</vt:lpstr>
      <vt:lpstr>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劉賴軒劉賴軒</dc:creator>
  <cp:lastModifiedBy>劉賴軒劉賴軒</cp:lastModifiedBy>
  <cp:revision>55</cp:revision>
  <dcterms:created xsi:type="dcterms:W3CDTF">2017-10-25T08:56:27Z</dcterms:created>
  <dcterms:modified xsi:type="dcterms:W3CDTF">2017-10-31T11:42:51Z</dcterms:modified>
</cp:coreProperties>
</file>