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jpeg" ContentType="image/jpe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28"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3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32"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33"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36"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37"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38"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39"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40"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311760" y="1152360"/>
            <a:ext cx="8520120" cy="34160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52"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11760" y="444960"/>
            <a:ext cx="8520120" cy="26546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57"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58"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311760" y="1152360"/>
            <a:ext cx="8520120" cy="34160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62"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65"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66"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69"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7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73"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74"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77"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78"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79"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80"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81"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6" name="PlaceHolder 2"/>
          <p:cNvSpPr>
            <a:spLocks noGrp="1"/>
          </p:cNvSpPr>
          <p:nvPr>
            <p:ph type="subTitle"/>
          </p:nvPr>
        </p:nvSpPr>
        <p:spPr>
          <a:xfrm>
            <a:off x="311760" y="1152360"/>
            <a:ext cx="8520120" cy="34160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8"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91"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311760" y="444960"/>
            <a:ext cx="8520120" cy="26546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5"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96"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97"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9"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00"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01"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04"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05"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7"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08"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2"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3"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5"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6"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7"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8"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9"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20"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1"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11760" y="444960"/>
            <a:ext cx="8520120" cy="26546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6"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7"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20"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21"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24"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25"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143000" y="841680"/>
            <a:ext cx="6857640" cy="1790280"/>
          </a:xfrm>
          <a:prstGeom prst="rect">
            <a:avLst/>
          </a:prstGeom>
        </p:spPr>
        <p:txBody>
          <a:bodyPr anchor="b">
            <a:noAutofit/>
          </a:bodyPr>
          <a:p>
            <a:pPr algn="ctr">
              <a:lnSpc>
                <a:spcPct val="90000"/>
              </a:lnSpc>
            </a:pPr>
            <a:r>
              <a:rPr b="0" lang="en-US" sz="4500" spc="-1" strike="noStrike">
                <a:solidFill>
                  <a:srgbClr val="000000"/>
                </a:solidFill>
                <a:latin typeface="Calibri Light"/>
              </a:rPr>
              <a:t>Click to edit Master title style</a:t>
            </a:r>
            <a:endParaRPr b="0" lang="en-US" sz="4500" spc="-1" strike="noStrike">
              <a:solidFill>
                <a:srgbClr val="000000"/>
              </a:solidFill>
              <a:latin typeface="Calibri"/>
            </a:endParaRPr>
          </a:p>
        </p:txBody>
      </p:sp>
      <p:sp>
        <p:nvSpPr>
          <p:cNvPr id="1" name="PlaceHolder 2"/>
          <p:cNvSpPr>
            <a:spLocks noGrp="1"/>
          </p:cNvSpPr>
          <p:nvPr>
            <p:ph type="dt"/>
          </p:nvPr>
        </p:nvSpPr>
        <p:spPr>
          <a:xfrm>
            <a:off x="628560" y="4767120"/>
            <a:ext cx="2057040" cy="273600"/>
          </a:xfrm>
          <a:prstGeom prst="rect">
            <a:avLst/>
          </a:prstGeom>
        </p:spPr>
        <p:txBody>
          <a:bodyPr anchor="ctr">
            <a:noAutofit/>
          </a:bodyPr>
          <a:p>
            <a:pPr>
              <a:lnSpc>
                <a:spcPct val="100000"/>
              </a:lnSpc>
            </a:pPr>
            <a:fld id="{A810652F-C609-4DCE-AE79-07FB044B4242}" type="datetime">
              <a:rPr b="0" lang="en-IN" sz="900" spc="-1" strike="noStrike">
                <a:solidFill>
                  <a:srgbClr val="8b8b8b"/>
                </a:solidFill>
                <a:latin typeface="Calibri"/>
              </a:rPr>
              <a:t>07/02/19</a:t>
            </a:fld>
            <a:endParaRPr b="0" lang="en-IN" sz="900" spc="-1" strike="noStrike">
              <a:latin typeface="Times New Roman"/>
            </a:endParaRPr>
          </a:p>
        </p:txBody>
      </p:sp>
      <p:sp>
        <p:nvSpPr>
          <p:cNvPr id="2" name="PlaceHolder 3"/>
          <p:cNvSpPr>
            <a:spLocks noGrp="1"/>
          </p:cNvSpPr>
          <p:nvPr>
            <p:ph type="ftr"/>
          </p:nvPr>
        </p:nvSpPr>
        <p:spPr>
          <a:xfrm>
            <a:off x="3029040" y="4767120"/>
            <a:ext cx="3085920" cy="27360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6458040" y="4767120"/>
            <a:ext cx="2057040" cy="273600"/>
          </a:xfrm>
          <a:prstGeom prst="rect">
            <a:avLst/>
          </a:prstGeom>
        </p:spPr>
        <p:txBody>
          <a:bodyPr anchor="ctr">
            <a:noAutofit/>
          </a:bodyPr>
          <a:p>
            <a:pPr algn="r">
              <a:lnSpc>
                <a:spcPct val="100000"/>
              </a:lnSpc>
            </a:pPr>
            <a:fld id="{0C7F8196-E641-4C71-930E-4F3DE910B27F}" type="slidenum">
              <a:rPr b="0" lang="en-IN" sz="900" spc="-1" strike="noStrike">
                <a:solidFill>
                  <a:srgbClr val="8b8b8b"/>
                </a:solidFill>
                <a:latin typeface="Calibri"/>
              </a:rPr>
              <a:t>&lt;number&gt;</a:t>
            </a:fld>
            <a:endParaRPr b="0" lang="en-IN" sz="900" spc="-1" strike="noStrike">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Calibri"/>
              </a:rPr>
              <a:t>Click to edit the outline text format</a:t>
            </a:r>
            <a:endParaRPr b="0" lang="en-US" sz="21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500" spc="-1" strike="noStrike">
                <a:solidFill>
                  <a:srgbClr val="000000"/>
                </a:solidFill>
                <a:latin typeface="Calibri"/>
              </a:rPr>
              <a:t>Second Outline Level</a:t>
            </a:r>
            <a:endParaRPr b="0" lang="en-US" sz="15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350" spc="-1" strike="noStrike">
                <a:solidFill>
                  <a:srgbClr val="000000"/>
                </a:solidFill>
                <a:latin typeface="Calibri"/>
              </a:rPr>
              <a:t>Third Outline Level</a:t>
            </a:r>
            <a:endParaRPr b="0" lang="en-US" sz="135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350" spc="-1" strike="noStrike">
                <a:solidFill>
                  <a:srgbClr val="000000"/>
                </a:solidFill>
                <a:latin typeface="Calibri"/>
              </a:rPr>
              <a:t>Fourth Outline Level</a:t>
            </a:r>
            <a:endParaRPr b="0" lang="en-US" sz="135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28560" y="273960"/>
            <a:ext cx="7886520" cy="993960"/>
          </a:xfrm>
          <a:prstGeom prst="rect">
            <a:avLst/>
          </a:prstGeom>
        </p:spPr>
        <p:txBody>
          <a:bodyPr anchor="ctr">
            <a:noAutofit/>
          </a:bodyPr>
          <a:p>
            <a:pPr>
              <a:lnSpc>
                <a:spcPct val="90000"/>
              </a:lnSpc>
            </a:pPr>
            <a:r>
              <a:rPr b="0" lang="en-US" sz="3300" spc="-1" strike="noStrike">
                <a:solidFill>
                  <a:srgbClr val="000000"/>
                </a:solidFill>
                <a:latin typeface="Calibri Light"/>
              </a:rPr>
              <a:t>Click to edit Master title style</a:t>
            </a:r>
            <a:endParaRPr b="0" lang="en-US" sz="3300" spc="-1" strike="noStrike">
              <a:solidFill>
                <a:srgbClr val="000000"/>
              </a:solidFill>
              <a:latin typeface="Calibri"/>
            </a:endParaRPr>
          </a:p>
        </p:txBody>
      </p:sp>
      <p:sp>
        <p:nvSpPr>
          <p:cNvPr id="42" name="PlaceHolder 2"/>
          <p:cNvSpPr>
            <a:spLocks noGrp="1"/>
          </p:cNvSpPr>
          <p:nvPr>
            <p:ph type="body"/>
          </p:nvPr>
        </p:nvSpPr>
        <p:spPr>
          <a:xfrm>
            <a:off x="628560" y="1369080"/>
            <a:ext cx="7886520" cy="3263040"/>
          </a:xfrm>
          <a:prstGeom prst="rect">
            <a:avLst/>
          </a:prstGeom>
        </p:spPr>
        <p:txBody>
          <a:bodyPr>
            <a:noAutofit/>
          </a:bodyPr>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Edit Master text styles</a:t>
            </a:r>
            <a:endParaRPr b="0" lang="en-US" sz="21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800" spc="-1" strike="noStrike">
                <a:solidFill>
                  <a:srgbClr val="000000"/>
                </a:solidFill>
                <a:latin typeface="Calibri"/>
              </a:rPr>
              <a:t>Second level</a:t>
            </a:r>
            <a:endParaRPr b="0" lang="en-US" sz="1800" spc="-1" strike="noStrike">
              <a:solidFill>
                <a:srgbClr val="000000"/>
              </a:solidFill>
              <a:latin typeface="Calibri"/>
            </a:endParaRPr>
          </a:p>
          <a:p>
            <a:pPr lvl="2" marL="857160" indent="-171000">
              <a:lnSpc>
                <a:spcPct val="90000"/>
              </a:lnSpc>
              <a:spcBef>
                <a:spcPts val="374"/>
              </a:spcBef>
              <a:buClr>
                <a:srgbClr val="000000"/>
              </a:buClr>
              <a:buFont typeface="Arial"/>
              <a:buChar char="•"/>
            </a:pPr>
            <a:r>
              <a:rPr b="0" lang="en-US" sz="1500" spc="-1" strike="noStrike">
                <a:solidFill>
                  <a:srgbClr val="000000"/>
                </a:solidFill>
                <a:latin typeface="Calibri"/>
              </a:rPr>
              <a:t>Third level</a:t>
            </a:r>
            <a:endParaRPr b="0" lang="en-US" sz="1500" spc="-1" strike="noStrike">
              <a:solidFill>
                <a:srgbClr val="000000"/>
              </a:solidFill>
              <a:latin typeface="Calibri"/>
            </a:endParaRPr>
          </a:p>
          <a:p>
            <a:pPr lvl="3" marL="1200240" indent="-171000">
              <a:lnSpc>
                <a:spcPct val="90000"/>
              </a:lnSpc>
              <a:spcBef>
                <a:spcPts val="374"/>
              </a:spcBef>
              <a:buClr>
                <a:srgbClr val="000000"/>
              </a:buClr>
              <a:buFont typeface="Arial"/>
              <a:buChar char="•"/>
            </a:pPr>
            <a:r>
              <a:rPr b="0" lang="en-US" sz="1350" spc="-1" strike="noStrike">
                <a:solidFill>
                  <a:srgbClr val="000000"/>
                </a:solidFill>
                <a:latin typeface="Calibri"/>
              </a:rPr>
              <a:t>Fourth level</a:t>
            </a:r>
            <a:endParaRPr b="0" lang="en-US" sz="1350" spc="-1" strike="noStrike">
              <a:solidFill>
                <a:srgbClr val="000000"/>
              </a:solidFill>
              <a:latin typeface="Calibri"/>
            </a:endParaRPr>
          </a:p>
          <a:p>
            <a:pPr lvl="4" marL="1542960" indent="-171000">
              <a:lnSpc>
                <a:spcPct val="90000"/>
              </a:lnSpc>
              <a:spcBef>
                <a:spcPts val="374"/>
              </a:spcBef>
              <a:buClr>
                <a:srgbClr val="000000"/>
              </a:buClr>
              <a:buFont typeface="Arial"/>
              <a:buChar char="•"/>
            </a:pPr>
            <a:r>
              <a:rPr b="0" lang="en-US" sz="1350" spc="-1" strike="noStrike">
                <a:solidFill>
                  <a:srgbClr val="000000"/>
                </a:solidFill>
                <a:latin typeface="Calibri"/>
              </a:rPr>
              <a:t>Fifth level</a:t>
            </a:r>
            <a:endParaRPr b="0" lang="en-US" sz="1350" spc="-1" strike="noStrike">
              <a:solidFill>
                <a:srgbClr val="000000"/>
              </a:solidFill>
              <a:latin typeface="Calibri"/>
            </a:endParaRPr>
          </a:p>
        </p:txBody>
      </p:sp>
      <p:sp>
        <p:nvSpPr>
          <p:cNvPr id="43" name="PlaceHolder 3"/>
          <p:cNvSpPr>
            <a:spLocks noGrp="1"/>
          </p:cNvSpPr>
          <p:nvPr>
            <p:ph type="dt"/>
          </p:nvPr>
        </p:nvSpPr>
        <p:spPr>
          <a:xfrm>
            <a:off x="628560" y="4767120"/>
            <a:ext cx="2057040" cy="273600"/>
          </a:xfrm>
          <a:prstGeom prst="rect">
            <a:avLst/>
          </a:prstGeom>
        </p:spPr>
        <p:txBody>
          <a:bodyPr anchor="ctr">
            <a:noAutofit/>
          </a:bodyPr>
          <a:p>
            <a:pPr>
              <a:lnSpc>
                <a:spcPct val="100000"/>
              </a:lnSpc>
            </a:pPr>
            <a:fld id="{80A6B299-0770-4411-9305-EA22ACCC14F9}" type="datetime">
              <a:rPr b="0" lang="en-IN" sz="900" spc="-1" strike="noStrike">
                <a:solidFill>
                  <a:srgbClr val="8b8b8b"/>
                </a:solidFill>
                <a:latin typeface="Calibri"/>
              </a:rPr>
              <a:t>07/02/19</a:t>
            </a:fld>
            <a:endParaRPr b="0" lang="en-IN" sz="900" spc="-1" strike="noStrike">
              <a:latin typeface="Times New Roman"/>
            </a:endParaRPr>
          </a:p>
        </p:txBody>
      </p:sp>
      <p:sp>
        <p:nvSpPr>
          <p:cNvPr id="44" name="PlaceHolder 4"/>
          <p:cNvSpPr>
            <a:spLocks noGrp="1"/>
          </p:cNvSpPr>
          <p:nvPr>
            <p:ph type="ftr"/>
          </p:nvPr>
        </p:nvSpPr>
        <p:spPr>
          <a:xfrm>
            <a:off x="3029040" y="4767120"/>
            <a:ext cx="3085920" cy="27360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6458040" y="4767120"/>
            <a:ext cx="2057040" cy="273600"/>
          </a:xfrm>
          <a:prstGeom prst="rect">
            <a:avLst/>
          </a:prstGeom>
        </p:spPr>
        <p:txBody>
          <a:bodyPr anchor="ctr">
            <a:noAutofit/>
          </a:bodyPr>
          <a:p>
            <a:pPr algn="r">
              <a:lnSpc>
                <a:spcPct val="100000"/>
              </a:lnSpc>
            </a:pPr>
            <a:fld id="{8706997F-0AD5-4F75-AA7B-76C9D84744D9}" type="slidenum">
              <a:rPr b="0" lang="en-IN" sz="900" spc="-1" strike="noStrike">
                <a:solidFill>
                  <a:srgbClr val="8b8b8b"/>
                </a:solidFill>
                <a:latin typeface="Calibri"/>
              </a:rPr>
              <a:t>1</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p:spPr>
        <p:txBody>
          <a:bodyPr tIns="91440" bIns="91440">
            <a:noAutofit/>
          </a:bodyPr>
          <a:p>
            <a:r>
              <a:rPr b="0" lang="en-US" sz="3300" spc="-1" strike="noStrike">
                <a:solidFill>
                  <a:srgbClr val="000000"/>
                </a:solidFill>
                <a:latin typeface="Calibri"/>
              </a:rPr>
              <a:t>Click to edit the title text format</a:t>
            </a:r>
            <a:endParaRPr b="0" lang="en-US" sz="3300" spc="-1" strike="noStrike">
              <a:solidFill>
                <a:srgbClr val="000000"/>
              </a:solidFill>
              <a:latin typeface="Calibri"/>
            </a:endParaRPr>
          </a:p>
        </p:txBody>
      </p:sp>
      <p:sp>
        <p:nvSpPr>
          <p:cNvPr id="83" name="PlaceHolder 2"/>
          <p:cNvSpPr>
            <a:spLocks noGrp="1"/>
          </p:cNvSpPr>
          <p:nvPr>
            <p:ph type="body"/>
          </p:nvPr>
        </p:nvSpPr>
        <p:spPr>
          <a:xfrm>
            <a:off x="311760" y="1152360"/>
            <a:ext cx="8520120" cy="341604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Calibri"/>
              </a:rPr>
              <a:t>Click to edit the outline text format</a:t>
            </a:r>
            <a:endParaRPr b="0" lang="en-US" sz="21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Calibri"/>
              </a:rPr>
              <a:t>Second Outline Level</a:t>
            </a:r>
            <a:endParaRPr b="0" lang="en-US" sz="21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100" spc="-1" strike="noStrike">
                <a:solidFill>
                  <a:srgbClr val="000000"/>
                </a:solidFill>
                <a:latin typeface="Calibri"/>
              </a:rPr>
              <a:t>Third Outline Level</a:t>
            </a:r>
            <a:endParaRPr b="0" lang="en-US" sz="21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100" spc="-1" strike="noStrike">
                <a:solidFill>
                  <a:srgbClr val="000000"/>
                </a:solidFill>
                <a:latin typeface="Calibri"/>
              </a:rPr>
              <a:t>Fourth Outline Level</a:t>
            </a:r>
            <a:endParaRPr b="0" lang="en-US" sz="21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100" spc="-1" strike="noStrike">
                <a:solidFill>
                  <a:srgbClr val="000000"/>
                </a:solidFill>
                <a:latin typeface="Calibri"/>
              </a:rPr>
              <a:t>Fifth Outline Level</a:t>
            </a:r>
            <a:endParaRPr b="0" lang="en-US" sz="21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100" spc="-1" strike="noStrike">
                <a:solidFill>
                  <a:srgbClr val="000000"/>
                </a:solidFill>
                <a:latin typeface="Calibri"/>
              </a:rPr>
              <a:t>Sixth Outline Level</a:t>
            </a:r>
            <a:endParaRPr b="0" lang="en-US" sz="21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100" spc="-1" strike="noStrike">
                <a:solidFill>
                  <a:srgbClr val="000000"/>
                </a:solidFill>
                <a:latin typeface="Calibri"/>
              </a:rPr>
              <a:t>Seventh Outline Level</a:t>
            </a:r>
            <a:endParaRPr b="0" lang="en-US" sz="2100" spc="-1" strike="noStrike">
              <a:solidFill>
                <a:srgbClr val="000000"/>
              </a:solidFill>
              <a:latin typeface="Calibri"/>
            </a:endParaRPr>
          </a:p>
        </p:txBody>
      </p:sp>
      <p:sp>
        <p:nvSpPr>
          <p:cNvPr id="84"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35266F22-3302-4C3B-A2B5-9F6597354FB1}" type="slidenum">
              <a:rPr b="0" lang="en-IN" sz="900" spc="-1" strike="noStrike">
                <a:solidFill>
                  <a:srgbClr val="8b8b8b"/>
                </a:solidFill>
                <a:latin typeface="Calibri"/>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7.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2254680" y="1476000"/>
            <a:ext cx="5017320" cy="1578600"/>
          </a:xfrm>
          <a:prstGeom prst="rect">
            <a:avLst/>
          </a:prstGeom>
          <a:noFill/>
          <a:ln>
            <a:noFill/>
          </a:ln>
        </p:spPr>
        <p:txBody>
          <a:bodyPr tIns="91440" bIns="91440" anchor="b">
            <a:noAutofit/>
          </a:bodyPr>
          <a:p>
            <a:pPr algn="ctr">
              <a:lnSpc>
                <a:spcPct val="90000"/>
              </a:lnSpc>
            </a:pPr>
            <a:r>
              <a:rPr b="1" lang="en-US" sz="4800" spc="-1" strike="noStrike">
                <a:solidFill>
                  <a:srgbClr val="000000"/>
                </a:solidFill>
                <a:latin typeface="Merriweather"/>
                <a:ea typeface="Merriweather"/>
              </a:rPr>
              <a:t>Business Network using Blockchain</a:t>
            </a:r>
            <a:endParaRPr b="0" lang="en-US" sz="4800" spc="-1" strike="noStrike">
              <a:solidFill>
                <a:srgbClr val="000000"/>
              </a:solidFill>
              <a:latin typeface="Calibri"/>
            </a:endParaRPr>
          </a:p>
        </p:txBody>
      </p:sp>
      <p:sp>
        <p:nvSpPr>
          <p:cNvPr id="122" name="TextShape 2"/>
          <p:cNvSpPr txBox="1"/>
          <p:nvPr/>
        </p:nvSpPr>
        <p:spPr>
          <a:xfrm>
            <a:off x="6120000" y="3240000"/>
            <a:ext cx="2664000" cy="2275560"/>
          </a:xfrm>
          <a:prstGeom prst="rect">
            <a:avLst/>
          </a:prstGeom>
          <a:noFill/>
          <a:ln>
            <a:noFill/>
          </a:ln>
        </p:spPr>
        <p:txBody>
          <a:bodyPr tIns="91440" bIns="91440">
            <a:noAutofit/>
          </a:bodyPr>
          <a:p>
            <a:pPr algn="ctr">
              <a:lnSpc>
                <a:spcPct val="90000"/>
              </a:lnSpc>
            </a:pPr>
            <a:r>
              <a:rPr b="0" lang="en-IN" sz="1400" spc="-1" strike="noStrike">
                <a:solidFill>
                  <a:srgbClr val="000000"/>
                </a:solidFill>
                <a:latin typeface="Calibri"/>
              </a:rPr>
              <a:t>Presented by :</a:t>
            </a:r>
            <a:endParaRPr b="0" lang="en-IN" sz="1400" spc="-1" strike="noStrike">
              <a:latin typeface="Arial"/>
            </a:endParaRPr>
          </a:p>
          <a:p>
            <a:pPr algn="ctr">
              <a:lnSpc>
                <a:spcPct val="90000"/>
              </a:lnSpc>
            </a:pPr>
            <a:r>
              <a:rPr b="0" lang="en-IN" sz="1400" spc="-1" strike="noStrike">
                <a:solidFill>
                  <a:srgbClr val="000000"/>
                </a:solidFill>
                <a:latin typeface="Calibri"/>
              </a:rPr>
              <a:t>      </a:t>
            </a:r>
            <a:r>
              <a:rPr b="0" lang="en-IN" sz="1400" spc="-1" strike="noStrike">
                <a:solidFill>
                  <a:srgbClr val="000000"/>
                </a:solidFill>
                <a:latin typeface="Calibri"/>
              </a:rPr>
              <a:t>NamrataKumbhar</a:t>
            </a:r>
            <a:endParaRPr b="0" lang="en-IN" sz="1400" spc="-1" strike="noStrike">
              <a:latin typeface="Arial"/>
            </a:endParaRPr>
          </a:p>
          <a:p>
            <a:pPr algn="ctr">
              <a:lnSpc>
                <a:spcPct val="90000"/>
              </a:lnSpc>
            </a:pPr>
            <a:r>
              <a:rPr b="0" lang="en-IN" sz="1400" spc="-1" strike="noStrike">
                <a:solidFill>
                  <a:srgbClr val="000000"/>
                </a:solidFill>
                <a:latin typeface="Calibri"/>
              </a:rPr>
              <a:t> </a:t>
            </a:r>
            <a:r>
              <a:rPr b="0" lang="en-IN" sz="1400" spc="-1" strike="noStrike">
                <a:solidFill>
                  <a:srgbClr val="000000"/>
                </a:solidFill>
                <a:latin typeface="Calibri"/>
              </a:rPr>
              <a:t>Rujuta Koli</a:t>
            </a:r>
            <a:endParaRPr b="0" lang="en-IN" sz="1400" spc="-1" strike="noStrike">
              <a:latin typeface="Arial"/>
            </a:endParaRPr>
          </a:p>
          <a:p>
            <a:pPr algn="ctr">
              <a:lnSpc>
                <a:spcPct val="90000"/>
              </a:lnSpc>
            </a:pPr>
            <a:r>
              <a:rPr b="0" lang="en-IN" sz="1400" spc="-1" strike="noStrike">
                <a:solidFill>
                  <a:srgbClr val="000000"/>
                </a:solidFill>
                <a:latin typeface="Calibri"/>
              </a:rPr>
              <a:t>       </a:t>
            </a:r>
            <a:r>
              <a:rPr b="0" lang="en-IN" sz="1400" spc="-1" strike="noStrike">
                <a:solidFill>
                  <a:srgbClr val="000000"/>
                </a:solidFill>
                <a:latin typeface="Calibri"/>
              </a:rPr>
              <a:t>Nargis Patwardhan</a:t>
            </a:r>
            <a:endParaRPr b="0" lang="en-IN" sz="1400" spc="-1" strike="noStrike">
              <a:latin typeface="Arial"/>
            </a:endParaRPr>
          </a:p>
          <a:p>
            <a:pPr algn="ctr">
              <a:lnSpc>
                <a:spcPct val="90000"/>
              </a:lnSpc>
            </a:pPr>
            <a:r>
              <a:rPr b="0" lang="en-IN" sz="1400" spc="-1" strike="noStrike">
                <a:solidFill>
                  <a:srgbClr val="000000"/>
                </a:solidFill>
                <a:latin typeface="Calibri"/>
              </a:rPr>
              <a:t>   </a:t>
            </a:r>
            <a:r>
              <a:rPr b="0" lang="en-IN" sz="1400" spc="-1" strike="noStrike">
                <a:solidFill>
                  <a:srgbClr val="000000"/>
                </a:solidFill>
                <a:latin typeface="Calibri"/>
              </a:rPr>
              <a:t>Rutuja Jadhav</a:t>
            </a:r>
            <a:endParaRPr b="0" lang="en-IN" sz="1400" spc="-1" strike="noStrike">
              <a:latin typeface="Arial"/>
            </a:endParaRPr>
          </a:p>
          <a:p>
            <a:pPr algn="ctr">
              <a:lnSpc>
                <a:spcPct val="90000"/>
              </a:lnSpc>
            </a:pPr>
            <a:r>
              <a:rPr b="0" lang="en-IN" sz="1400" spc="-1" strike="noStrike">
                <a:solidFill>
                  <a:srgbClr val="000000"/>
                </a:solidFill>
                <a:latin typeface="Calibri"/>
              </a:rPr>
              <a:t>       </a:t>
            </a:r>
            <a:r>
              <a:rPr b="0" lang="en-IN" sz="1400" spc="-1" strike="noStrike">
                <a:solidFill>
                  <a:srgbClr val="000000"/>
                </a:solidFill>
                <a:latin typeface="Calibri"/>
              </a:rPr>
              <a:t>Dnyaneshwar Raut</a:t>
            </a:r>
            <a:endParaRPr b="0" lang="en-IN" sz="1400" spc="-1" strike="noStrike">
              <a:latin typeface="Arial"/>
            </a:endParaRPr>
          </a:p>
          <a:p>
            <a:pPr algn="ctr">
              <a:lnSpc>
                <a:spcPct val="90000"/>
              </a:lnSpc>
            </a:pPr>
            <a:endParaRPr b="0" lang="en-IN" sz="1400" spc="-1" strike="noStrike">
              <a:latin typeface="Arial"/>
            </a:endParaRPr>
          </a:p>
          <a:p>
            <a:pPr algn="ctr">
              <a:lnSpc>
                <a:spcPct val="90000"/>
              </a:lnSpc>
            </a:pPr>
            <a:endParaRPr b="0" lang="en-IN" sz="1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311760" y="633960"/>
            <a:ext cx="8520120" cy="3416040"/>
          </a:xfrm>
          <a:prstGeom prst="rect">
            <a:avLst/>
          </a:prstGeom>
          <a:noFill/>
          <a:ln>
            <a:noFill/>
          </a:ln>
        </p:spPr>
        <p:txBody>
          <a:bodyPr tIns="91440" bIns="91440">
            <a:noAutofit/>
          </a:bodyPr>
          <a:p>
            <a:pPr marL="615960">
              <a:lnSpc>
                <a:spcPct val="90000"/>
              </a:lnSpc>
            </a:pPr>
            <a:endParaRPr b="0" lang="en-US" sz="2100" spc="-1" strike="noStrike">
              <a:solidFill>
                <a:srgbClr val="000000"/>
              </a:solidFill>
              <a:latin typeface="Calibri"/>
            </a:endParaRPr>
          </a:p>
          <a:p>
            <a:pPr marL="615960">
              <a:lnSpc>
                <a:spcPct val="90000"/>
              </a:lnSpc>
            </a:pPr>
            <a:r>
              <a:rPr b="1" lang="en-US" sz="1400" spc="-1" strike="noStrike">
                <a:solidFill>
                  <a:srgbClr val="000000"/>
                </a:solidFill>
                <a:latin typeface="Arial"/>
              </a:rPr>
              <a:t> </a:t>
            </a:r>
            <a:r>
              <a:rPr b="1" lang="en-US" sz="1400" spc="-1" strike="noStrike">
                <a:solidFill>
                  <a:srgbClr val="000000"/>
                </a:solidFill>
                <a:latin typeface="Arial"/>
              </a:rPr>
              <a:t>Software and Hardware requirements</a:t>
            </a:r>
            <a:r>
              <a:rPr b="0" lang="en-US" sz="1400" spc="-1" strike="noStrike">
                <a:solidFill>
                  <a:srgbClr val="000000"/>
                </a:solidFill>
                <a:latin typeface="Arial"/>
              </a:rPr>
              <a:t> </a:t>
            </a:r>
            <a:endParaRPr b="0" lang="en-US" sz="1400" spc="-1" strike="noStrike">
              <a:solidFill>
                <a:srgbClr val="000000"/>
              </a:solidFill>
              <a:latin typeface="Calibri"/>
            </a:endParaRPr>
          </a:p>
          <a:p>
            <a:pPr marL="1511280">
              <a:lnSpc>
                <a:spcPct val="90000"/>
              </a:lnSpc>
            </a:pP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a:solidFill>
                  <a:srgbClr val="000000"/>
                </a:solidFill>
                <a:latin typeface="Arial"/>
              </a:rPr>
              <a:t>Hardware requirements</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a:solidFill>
                  <a:srgbClr val="000000"/>
                </a:solidFill>
                <a:latin typeface="Arial"/>
              </a:rPr>
              <a:t>Processor: Intel(R) Core (TM) i5-5200U CPU@2.20Hz 2.19GHz .</a:t>
            </a: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a:solidFill>
                  <a:srgbClr val="000000"/>
                </a:solidFill>
                <a:latin typeface="Arial"/>
              </a:rPr>
              <a:t>System Type: 64 bit OS, x64-based processor .</a:t>
            </a: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a:solidFill>
                  <a:srgbClr val="000000"/>
                </a:solidFill>
                <a:latin typeface="Arial"/>
              </a:rPr>
              <a:t>Edition :Windows 10 Home Single Language .</a:t>
            </a: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a:solidFill>
                  <a:srgbClr val="000000"/>
                </a:solidFill>
                <a:latin typeface="Arial"/>
              </a:rPr>
              <a:t>Software requirements</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endParaRPr b="0" lang="en-US" sz="1400" spc="-1" strike="noStrike">
              <a:solidFill>
                <a:srgbClr val="000000"/>
              </a:solidFill>
              <a:latin typeface="Calibri"/>
            </a:endParaRPr>
          </a:p>
          <a:p>
            <a:pPr marL="114480">
              <a:lnSpc>
                <a:spcPct val="90000"/>
              </a:lnSpc>
            </a:pPr>
            <a:r>
              <a:rPr b="0" lang="en-US" sz="1400" spc="-1" strike="noStrike">
                <a:solidFill>
                  <a:srgbClr val="000000"/>
                </a:solidFill>
                <a:latin typeface="Arial"/>
              </a:rPr>
              <a:t> </a:t>
            </a: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a:solidFill>
                  <a:srgbClr val="000000"/>
                </a:solidFill>
                <a:latin typeface="Arial"/>
              </a:rPr>
              <a:t> </a:t>
            </a:r>
            <a:r>
              <a:rPr b="0" lang="en-US" sz="1400" spc="-1" strike="noStrike">
                <a:solidFill>
                  <a:srgbClr val="000000"/>
                </a:solidFill>
                <a:latin typeface="Arial"/>
              </a:rPr>
              <a:t>Operating System : Windows xp &amp; above or Linux.</a:t>
            </a: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a:solidFill>
                  <a:srgbClr val="000000"/>
                </a:solidFill>
                <a:latin typeface="Arial"/>
              </a:rPr>
              <a:t> </a:t>
            </a:r>
            <a:r>
              <a:rPr b="0" lang="en-US" sz="1400" spc="-1" strike="noStrike">
                <a:solidFill>
                  <a:srgbClr val="000000"/>
                </a:solidFill>
                <a:latin typeface="Arial"/>
              </a:rPr>
              <a:t>Web Browser.</a:t>
            </a:r>
            <a:endParaRPr b="0" lang="en-US" sz="1400" spc="-1" strike="noStrike">
              <a:solidFill>
                <a:srgbClr val="000000"/>
              </a:solidFill>
              <a:latin typeface="Calibri"/>
            </a:endParaRPr>
          </a:p>
          <a:p>
            <a:pPr marL="1511280">
              <a:lnSpc>
                <a:spcPct val="90000"/>
              </a:lnSpc>
            </a:pP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a:lnSpc>
                <a:spcPct val="90000"/>
              </a:lnSpc>
              <a:spcBef>
                <a:spcPts val="1599"/>
              </a:spcBef>
              <a:spcAft>
                <a:spcPts val="1599"/>
              </a:spcAft>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311760" y="1152360"/>
            <a:ext cx="8520120" cy="3416040"/>
          </a:xfrm>
          <a:prstGeom prst="rect">
            <a:avLst/>
          </a:prstGeom>
          <a:noFill/>
          <a:ln>
            <a:noFill/>
          </a:ln>
        </p:spPr>
        <p:txBody>
          <a:bodyPr lIns="0" rIns="0" tIns="0" bIns="0">
            <a:normAutofit/>
          </a:bodyPr>
          <a:p>
            <a:pPr marL="432000" indent="-324000" algn="ctr">
              <a:spcBef>
                <a:spcPts val="1417"/>
              </a:spcBef>
              <a:buClr>
                <a:srgbClr val="000000"/>
              </a:buClr>
              <a:buSzPct val="45000"/>
              <a:buFont typeface="Wingdings" charset="2"/>
              <a:buChar char=""/>
            </a:pPr>
            <a:r>
              <a:rPr b="0" lang="en-US" sz="4000" spc="-1" strike="noStrike">
                <a:solidFill>
                  <a:srgbClr val="000000"/>
                </a:solidFill>
                <a:latin typeface="Calibri"/>
              </a:rPr>
              <a:t>Progress Till Now…..</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311760" y="444960"/>
            <a:ext cx="8520120" cy="572400"/>
          </a:xfrm>
          <a:prstGeom prst="rect">
            <a:avLst/>
          </a:prstGeom>
          <a:noFill/>
          <a:ln>
            <a:noFill/>
          </a:ln>
        </p:spPr>
        <p:txBody>
          <a:bodyPr lIns="0" rIns="0" tIns="0" bIns="0" anchor="ctr">
            <a:spAutoFit/>
          </a:bodyPr>
          <a:p>
            <a:r>
              <a:rPr b="0" lang="en-US" sz="1800" spc="-1" strike="noStrike">
                <a:solidFill>
                  <a:srgbClr val="000000"/>
                </a:solidFill>
                <a:latin typeface="Calibri"/>
              </a:rPr>
              <a:t>Setting up boilerplate</a:t>
            </a:r>
            <a:endParaRPr b="0" lang="en-US" sz="1800" spc="-1" strike="noStrike">
              <a:solidFill>
                <a:srgbClr val="000000"/>
              </a:solidFill>
              <a:latin typeface="Calibri"/>
            </a:endParaRPr>
          </a:p>
        </p:txBody>
      </p:sp>
      <p:pic>
        <p:nvPicPr>
          <p:cNvPr id="141" name="" descr=""/>
          <p:cNvPicPr/>
          <p:nvPr/>
        </p:nvPicPr>
        <p:blipFill>
          <a:blip r:embed="rId1"/>
          <a:stretch/>
        </p:blipFill>
        <p:spPr>
          <a:xfrm>
            <a:off x="311760" y="1152360"/>
            <a:ext cx="8520120" cy="341604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11760" y="444960"/>
            <a:ext cx="8520120" cy="572400"/>
          </a:xfrm>
          <a:prstGeom prst="rect">
            <a:avLst/>
          </a:prstGeom>
          <a:noFill/>
          <a:ln>
            <a:noFill/>
          </a:ln>
        </p:spPr>
        <p:txBody>
          <a:bodyPr lIns="0" rIns="0" tIns="0" bIns="0" anchor="ctr">
            <a:spAutoFit/>
          </a:bodyPr>
          <a:p>
            <a:r>
              <a:rPr b="0" lang="en-US" sz="1800" spc="-1" strike="noStrike">
                <a:solidFill>
                  <a:srgbClr val="000000"/>
                </a:solidFill>
                <a:latin typeface="Calibri"/>
              </a:rPr>
              <a:t>Creating bna from model file</a:t>
            </a:r>
            <a:endParaRPr b="0" lang="en-US" sz="1800" spc="-1" strike="noStrike">
              <a:solidFill>
                <a:srgbClr val="000000"/>
              </a:solidFill>
              <a:latin typeface="Calibri"/>
            </a:endParaRPr>
          </a:p>
        </p:txBody>
      </p:sp>
      <p:pic>
        <p:nvPicPr>
          <p:cNvPr id="143" name="" descr=""/>
          <p:cNvPicPr/>
          <p:nvPr/>
        </p:nvPicPr>
        <p:blipFill>
          <a:blip r:embed="rId1"/>
          <a:stretch/>
        </p:blipFill>
        <p:spPr>
          <a:xfrm>
            <a:off x="311760" y="1152360"/>
            <a:ext cx="8520120" cy="3416040"/>
          </a:xfrm>
          <a:prstGeom prst="rect">
            <a:avLst/>
          </a:prstGeom>
          <a:ln>
            <a:noFill/>
          </a:ln>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11760" y="444960"/>
            <a:ext cx="8520120" cy="572400"/>
          </a:xfrm>
          <a:prstGeom prst="rect">
            <a:avLst/>
          </a:prstGeom>
          <a:noFill/>
          <a:ln>
            <a:noFill/>
          </a:ln>
        </p:spPr>
        <p:txBody>
          <a:bodyPr lIns="0" rIns="0" tIns="0" bIns="0" anchor="ctr">
            <a:spAutoFit/>
          </a:bodyPr>
          <a:p>
            <a:r>
              <a:rPr b="0" lang="en-US" sz="1800" spc="-1" strike="noStrike">
                <a:solidFill>
                  <a:srgbClr val="000000"/>
                </a:solidFill>
                <a:latin typeface="Calibri"/>
              </a:rPr>
              <a:t>Staring fabric</a:t>
            </a:r>
            <a:endParaRPr b="0" lang="en-US" sz="1800" spc="-1" strike="noStrike">
              <a:solidFill>
                <a:srgbClr val="000000"/>
              </a:solidFill>
              <a:latin typeface="Calibri"/>
            </a:endParaRPr>
          </a:p>
        </p:txBody>
      </p:sp>
      <p:pic>
        <p:nvPicPr>
          <p:cNvPr id="145" name="" descr=""/>
          <p:cNvPicPr/>
          <p:nvPr/>
        </p:nvPicPr>
        <p:blipFill>
          <a:blip r:embed="rId1"/>
          <a:stretch/>
        </p:blipFill>
        <p:spPr>
          <a:xfrm>
            <a:off x="311760" y="1152360"/>
            <a:ext cx="8520120" cy="3416040"/>
          </a:xfrm>
          <a:prstGeom prst="rect">
            <a:avLst/>
          </a:prstGeom>
          <a:ln>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311760" y="444960"/>
            <a:ext cx="8520120" cy="572400"/>
          </a:xfrm>
          <a:prstGeom prst="rect">
            <a:avLst/>
          </a:prstGeom>
          <a:noFill/>
          <a:ln>
            <a:noFill/>
          </a:ln>
        </p:spPr>
        <p:txBody>
          <a:bodyPr lIns="0" rIns="0" tIns="0" bIns="0" anchor="ctr">
            <a:spAutoFit/>
          </a:bodyPr>
          <a:p>
            <a:r>
              <a:rPr b="0" lang="en-US" sz="1800" spc="-1" strike="noStrike">
                <a:solidFill>
                  <a:srgbClr val="000000"/>
                </a:solidFill>
                <a:latin typeface="Calibri"/>
              </a:rPr>
              <a:t>Creating peeradmincard</a:t>
            </a:r>
            <a:endParaRPr b="0" lang="en-US" sz="1800" spc="-1" strike="noStrike">
              <a:solidFill>
                <a:srgbClr val="000000"/>
              </a:solidFill>
              <a:latin typeface="Calibri"/>
            </a:endParaRPr>
          </a:p>
        </p:txBody>
      </p:sp>
      <p:pic>
        <p:nvPicPr>
          <p:cNvPr id="147" name="" descr=""/>
          <p:cNvPicPr/>
          <p:nvPr/>
        </p:nvPicPr>
        <p:blipFill>
          <a:blip r:embed="rId1"/>
          <a:stretch/>
        </p:blipFill>
        <p:spPr>
          <a:xfrm>
            <a:off x="311760" y="1152360"/>
            <a:ext cx="8520120" cy="341604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311760" y="444960"/>
            <a:ext cx="8520120" cy="572400"/>
          </a:xfrm>
          <a:prstGeom prst="rect">
            <a:avLst/>
          </a:prstGeom>
          <a:noFill/>
          <a:ln>
            <a:noFill/>
          </a:ln>
        </p:spPr>
        <p:txBody>
          <a:bodyPr lIns="0" rIns="0" tIns="0" bIns="0" anchor="ctr">
            <a:spAutoFit/>
          </a:bodyPr>
          <a:p>
            <a:r>
              <a:rPr b="0" lang="en-US" sz="1800" spc="-1" strike="noStrike">
                <a:solidFill>
                  <a:srgbClr val="000000"/>
                </a:solidFill>
                <a:latin typeface="Calibri"/>
              </a:rPr>
              <a:t>Installing bna on network</a:t>
            </a:r>
            <a:endParaRPr b="0" lang="en-US" sz="1800" spc="-1" strike="noStrike">
              <a:solidFill>
                <a:srgbClr val="000000"/>
              </a:solidFill>
              <a:latin typeface="Calibri"/>
            </a:endParaRPr>
          </a:p>
        </p:txBody>
      </p:sp>
      <p:pic>
        <p:nvPicPr>
          <p:cNvPr id="149" name="" descr=""/>
          <p:cNvPicPr/>
          <p:nvPr/>
        </p:nvPicPr>
        <p:blipFill>
          <a:blip r:embed="rId1"/>
          <a:stretch/>
        </p:blipFill>
        <p:spPr>
          <a:xfrm>
            <a:off x="311760" y="1152360"/>
            <a:ext cx="8520120" cy="341568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347760" y="444960"/>
            <a:ext cx="8520120" cy="572400"/>
          </a:xfrm>
          <a:prstGeom prst="rect">
            <a:avLst/>
          </a:prstGeom>
          <a:noFill/>
          <a:ln>
            <a:noFill/>
          </a:ln>
        </p:spPr>
        <p:txBody>
          <a:bodyPr lIns="0" rIns="0" tIns="0" bIns="0" anchor="ctr">
            <a:spAutoFit/>
          </a:bodyPr>
          <a:p>
            <a:r>
              <a:rPr b="0" lang="en-US" sz="1800" spc="-1" strike="noStrike">
                <a:solidFill>
                  <a:srgbClr val="000000"/>
                </a:solidFill>
                <a:latin typeface="Calibri"/>
              </a:rPr>
              <a:t>Deploying network (ERROR!!)</a:t>
            </a:r>
            <a:endParaRPr b="0" lang="en-US" sz="1800" spc="-1" strike="noStrike">
              <a:solidFill>
                <a:srgbClr val="000000"/>
              </a:solidFill>
              <a:latin typeface="Calibri"/>
            </a:endParaRPr>
          </a:p>
        </p:txBody>
      </p:sp>
      <p:pic>
        <p:nvPicPr>
          <p:cNvPr id="151" name="" descr=""/>
          <p:cNvPicPr/>
          <p:nvPr/>
        </p:nvPicPr>
        <p:blipFill>
          <a:blip r:embed="rId1"/>
          <a:stretch/>
        </p:blipFill>
        <p:spPr>
          <a:xfrm>
            <a:off x="311760" y="1152360"/>
            <a:ext cx="8520120" cy="3414960"/>
          </a:xfrm>
          <a:prstGeom prst="rect">
            <a:avLst/>
          </a:prstGeom>
          <a:ln>
            <a:noFill/>
          </a:ln>
        </p:spPr>
      </p:pic>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297440" y="363600"/>
            <a:ext cx="7038720" cy="913680"/>
          </a:xfrm>
          <a:prstGeom prst="rect">
            <a:avLst/>
          </a:prstGeom>
          <a:solidFill>
            <a:srgbClr val="ffffff"/>
          </a:solidFill>
          <a:ln>
            <a:noFill/>
          </a:ln>
        </p:spPr>
        <p:txBody>
          <a:bodyPr tIns="91440" bIns="91440">
            <a:noAutofit/>
          </a:bodyPr>
          <a:p>
            <a:pPr>
              <a:lnSpc>
                <a:spcPct val="115000"/>
              </a:lnSpc>
            </a:pPr>
            <a:r>
              <a:rPr b="1" lang="en-US" sz="3600" spc="-1" strike="noStrike">
                <a:solidFill>
                  <a:srgbClr val="000000"/>
                </a:solidFill>
                <a:latin typeface="Arial"/>
                <a:ea typeface="Arial"/>
              </a:rPr>
              <a:t>Introduction</a:t>
            </a:r>
            <a:endParaRPr b="0" lang="en-US" sz="3600" spc="-1" strike="noStrike">
              <a:solidFill>
                <a:srgbClr val="000000"/>
              </a:solidFill>
              <a:latin typeface="Calibri"/>
            </a:endParaRPr>
          </a:p>
        </p:txBody>
      </p:sp>
      <p:sp>
        <p:nvSpPr>
          <p:cNvPr id="124" name="TextShape 2"/>
          <p:cNvSpPr txBox="1"/>
          <p:nvPr/>
        </p:nvSpPr>
        <p:spPr>
          <a:xfrm>
            <a:off x="311760" y="1451160"/>
            <a:ext cx="8520120" cy="3416040"/>
          </a:xfrm>
          <a:prstGeom prst="rect">
            <a:avLst/>
          </a:prstGeom>
          <a:noFill/>
          <a:ln>
            <a:noFill/>
          </a:ln>
        </p:spPr>
        <p:txBody>
          <a:bodyPr tIns="91440" bIns="91440">
            <a:noAutofit/>
          </a:bodyPr>
          <a:p>
            <a:pPr marL="914400" indent="-342720">
              <a:lnSpc>
                <a:spcPct val="90000"/>
              </a:lnSpc>
              <a:buClr>
                <a:srgbClr val="000000"/>
              </a:buClr>
              <a:buFont typeface="Arial"/>
              <a:buChar char="●"/>
            </a:pPr>
            <a:r>
              <a:rPr b="1" lang="en-US" sz="1400" spc="-1" strike="noStrike">
                <a:solidFill>
                  <a:srgbClr val="000000"/>
                </a:solidFill>
                <a:latin typeface="Arial"/>
                <a:ea typeface="Arial"/>
              </a:rPr>
              <a:t>Domain Introduction</a:t>
            </a:r>
            <a:endParaRPr b="0" lang="en-US" sz="1400" spc="-1" strike="noStrike">
              <a:solidFill>
                <a:srgbClr val="000000"/>
              </a:solidFill>
              <a:latin typeface="Calibri"/>
            </a:endParaRPr>
          </a:p>
          <a:p>
            <a:pPr marL="914400">
              <a:lnSpc>
                <a:spcPct val="90000"/>
              </a:lnSpc>
            </a:pPr>
            <a:r>
              <a:rPr b="1" lang="en-US" sz="1400" spc="-1" strike="noStrike">
                <a:solidFill>
                  <a:srgbClr val="000000"/>
                </a:solidFill>
                <a:latin typeface="Arial"/>
                <a:ea typeface="Arial"/>
              </a:rPr>
              <a:t>Blockchain</a:t>
            </a:r>
            <a:r>
              <a:rPr b="0" lang="en-US" sz="1400" spc="-1" strike="noStrike">
                <a:solidFill>
                  <a:srgbClr val="000000"/>
                </a:solidFill>
                <a:latin typeface="Arial"/>
                <a:ea typeface="Arial"/>
              </a:rPr>
              <a:t> is immutable data structure used to record participants and transactions, records added in block are time-stamped and agreed by participants which cannot be modified by anyone once added to block.</a:t>
            </a:r>
            <a:endParaRPr b="0" lang="en-US" sz="1400" spc="-1" strike="noStrike">
              <a:solidFill>
                <a:srgbClr val="000000"/>
              </a:solidFill>
              <a:latin typeface="Calibri"/>
            </a:endParaRPr>
          </a:p>
          <a:p>
            <a:pPr marL="914400">
              <a:lnSpc>
                <a:spcPct val="90000"/>
              </a:lnSpc>
            </a:pPr>
            <a:endParaRPr b="0" lang="en-US" sz="1400" spc="-1" strike="noStrike">
              <a:solidFill>
                <a:srgbClr val="000000"/>
              </a:solidFill>
              <a:latin typeface="Calibri"/>
            </a:endParaRPr>
          </a:p>
          <a:p>
            <a:pPr marL="914400" indent="-342720">
              <a:lnSpc>
                <a:spcPct val="90000"/>
              </a:lnSpc>
              <a:buClr>
                <a:srgbClr val="000000"/>
              </a:buClr>
              <a:buFont typeface="Arial"/>
              <a:buChar char="●"/>
            </a:pPr>
            <a:r>
              <a:rPr b="1" lang="en-US" sz="1400" spc="-1" strike="noStrike">
                <a:solidFill>
                  <a:srgbClr val="000000"/>
                </a:solidFill>
                <a:latin typeface="Arial"/>
                <a:ea typeface="Arial"/>
              </a:rPr>
              <a:t>Current trends</a:t>
            </a:r>
            <a:endParaRPr b="0" lang="en-US" sz="1400" spc="-1" strike="noStrike">
              <a:solidFill>
                <a:srgbClr val="000000"/>
              </a:solidFill>
              <a:latin typeface="Calibri"/>
            </a:endParaRPr>
          </a:p>
          <a:p>
            <a:pPr marL="914400">
              <a:lnSpc>
                <a:spcPct val="90000"/>
              </a:lnSpc>
            </a:pPr>
            <a:r>
              <a:rPr b="0" lang="en-US" sz="1400" spc="-1" strike="noStrike">
                <a:solidFill>
                  <a:srgbClr val="000000"/>
                </a:solidFill>
                <a:latin typeface="Arial"/>
                <a:ea typeface="Arial"/>
              </a:rPr>
              <a:t>Shared ledger, privacy, smart contract, trust, decentralization</a:t>
            </a:r>
            <a:endParaRPr b="0" lang="en-US" sz="1400" spc="-1" strike="noStrike">
              <a:solidFill>
                <a:srgbClr val="000000"/>
              </a:solidFill>
              <a:latin typeface="Calibri"/>
            </a:endParaRPr>
          </a:p>
          <a:p>
            <a:pPr marL="914400">
              <a:lnSpc>
                <a:spcPct val="90000"/>
              </a:lnSpc>
            </a:pPr>
            <a:r>
              <a:rPr b="0" lang="en-US" sz="1400" spc="-1" strike="noStrike">
                <a:solidFill>
                  <a:srgbClr val="000000"/>
                </a:solidFill>
                <a:latin typeface="Arial"/>
                <a:ea typeface="Arial"/>
              </a:rPr>
              <a:t>E.g. Decentralized currency (Bitcoin ,Ethereum ,Monera), Supply chains.</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a:lnSpc>
                <a:spcPct val="90000"/>
              </a:lnSpc>
              <a:spcAft>
                <a:spcPts val="1599"/>
              </a:spcAft>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311760" y="444960"/>
            <a:ext cx="8520120" cy="572400"/>
          </a:xfrm>
          <a:prstGeom prst="rect">
            <a:avLst/>
          </a:prstGeom>
          <a:noFill/>
          <a:ln>
            <a:noFill/>
          </a:ln>
        </p:spPr>
        <p:txBody>
          <a:bodyPr tIns="91440" bIns="91440">
            <a:noAutofit/>
          </a:bodyPr>
          <a:p>
            <a:pPr algn="ctr">
              <a:lnSpc>
                <a:spcPct val="115000"/>
              </a:lnSpc>
            </a:pPr>
            <a:r>
              <a:rPr b="1" lang="en-US" sz="3600" spc="-1" strike="noStrike">
                <a:solidFill>
                  <a:srgbClr val="000000"/>
                </a:solidFill>
                <a:latin typeface="Arial"/>
              </a:rPr>
              <a:t>Need for work</a:t>
            </a:r>
            <a:endParaRPr b="0" lang="en-US" sz="3600" spc="-1" strike="noStrike">
              <a:solidFill>
                <a:srgbClr val="000000"/>
              </a:solidFill>
              <a:latin typeface="Calibri"/>
            </a:endParaRPr>
          </a:p>
        </p:txBody>
      </p:sp>
      <p:sp>
        <p:nvSpPr>
          <p:cNvPr id="126" name="TextShape 2"/>
          <p:cNvSpPr txBox="1"/>
          <p:nvPr/>
        </p:nvSpPr>
        <p:spPr>
          <a:xfrm>
            <a:off x="311760" y="1152360"/>
            <a:ext cx="8520120" cy="3416040"/>
          </a:xfrm>
          <a:prstGeom prst="rect">
            <a:avLst/>
          </a:prstGeom>
          <a:noFill/>
          <a:ln>
            <a:noFill/>
          </a:ln>
        </p:spPr>
        <p:txBody>
          <a:bodyPr tIns="91440" bIns="91440">
            <a:noAutofit/>
          </a:bodyPr>
          <a:p>
            <a:pPr>
              <a:lnSpc>
                <a:spcPct val="90000"/>
              </a:lnSpc>
            </a:pPr>
            <a:r>
              <a:rPr b="1" lang="en-US" sz="2100" spc="-1" strike="noStrike">
                <a:solidFill>
                  <a:srgbClr val="000000"/>
                </a:solidFill>
                <a:latin typeface="Calibri"/>
              </a:rPr>
              <a:t>	</a:t>
            </a:r>
            <a:r>
              <a:rPr b="1" lang="en-US" sz="2100" spc="-1" strike="noStrike">
                <a:solidFill>
                  <a:srgbClr val="000000"/>
                </a:solidFill>
                <a:latin typeface="Calibri"/>
              </a:rPr>
              <a:t>	</a:t>
            </a:r>
            <a:r>
              <a:rPr b="0" lang="en-US" sz="1400" spc="-1" strike="noStrike">
                <a:solidFill>
                  <a:srgbClr val="000000"/>
                </a:solidFill>
                <a:latin typeface="Arial"/>
              </a:rPr>
              <a:t>In business network, participants needs to share data, records of exchange, proof of ownership etc. Traditionally each participating member maintains their own records and forward it to central authority to collect, distribute and verify. Currently data of businesses is growing so fast and big. Many partners share same kind of records but still keep different records thus increasing cost,complexity and errors. There is need to keep business records safe and accessible. Distributed ledger technology aims to solve these problems by letting us create a shared ledger on business network which is immutable, distributed, permissioned. It provides ability to keep all participants on track and updated.</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We need to identify type of business networks, the objects and type of transactions. Model business requirements to fit on blockchain network. There is need to design an API to make network interactable, provide and user interface which should be easy to understand and there should be no need of technical knowledge to make transactions. </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a:lnSpc>
                <a:spcPct val="90000"/>
              </a:lnSpc>
              <a:spcAft>
                <a:spcPts val="1599"/>
              </a:spcAft>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11760" y="444960"/>
            <a:ext cx="8520120" cy="572400"/>
          </a:xfrm>
          <a:prstGeom prst="rect">
            <a:avLst/>
          </a:prstGeom>
          <a:noFill/>
          <a:ln>
            <a:noFill/>
          </a:ln>
        </p:spPr>
        <p:txBody>
          <a:bodyPr tIns="91440" bIns="91440">
            <a:noAutofit/>
          </a:bodyPr>
          <a:p>
            <a:pPr algn="ctr">
              <a:lnSpc>
                <a:spcPct val="115000"/>
              </a:lnSpc>
            </a:pPr>
            <a:r>
              <a:rPr b="1" lang="en-US" sz="3600" spc="-1" strike="noStrike">
                <a:solidFill>
                  <a:srgbClr val="000000"/>
                </a:solidFill>
                <a:latin typeface="Arial"/>
              </a:rPr>
              <a:t>Problem statement and Objectives</a:t>
            </a:r>
            <a:endParaRPr b="0" lang="en-US" sz="3600" spc="-1" strike="noStrike">
              <a:solidFill>
                <a:srgbClr val="000000"/>
              </a:solidFill>
              <a:latin typeface="Calibri"/>
            </a:endParaRPr>
          </a:p>
        </p:txBody>
      </p:sp>
      <p:sp>
        <p:nvSpPr>
          <p:cNvPr id="128" name="TextShape 2"/>
          <p:cNvSpPr txBox="1"/>
          <p:nvPr/>
        </p:nvSpPr>
        <p:spPr>
          <a:xfrm>
            <a:off x="311760" y="1885680"/>
            <a:ext cx="8520120" cy="3416040"/>
          </a:xfrm>
          <a:prstGeom prst="rect">
            <a:avLst/>
          </a:prstGeom>
          <a:noFill/>
          <a:ln>
            <a:noFill/>
          </a:ln>
        </p:spPr>
        <p:txBody>
          <a:bodyPr tIns="91440" bIns="91440">
            <a:noAutofit/>
          </a:bodyPr>
          <a:p>
            <a:pPr>
              <a:lnSpc>
                <a:spcPct val="90000"/>
              </a:lnSpc>
            </a:pPr>
            <a:r>
              <a:rPr b="0" lang="en-US" sz="1400" spc="-1" strike="noStrike">
                <a:solidFill>
                  <a:srgbClr val="000000"/>
                </a:solidFill>
                <a:latin typeface="Arial"/>
              </a:rPr>
              <a:t>To create a blockchain business network to keep the records of the ownership of assets and provide an simple interactable user interface for end users.</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a:lnSpc>
                <a:spcPct val="90000"/>
              </a:lnSpc>
            </a:pPr>
            <a:r>
              <a:rPr b="1" lang="en-US" sz="2100" spc="-1" strike="noStrike">
                <a:solidFill>
                  <a:srgbClr val="000000"/>
                </a:solidFill>
                <a:latin typeface="Arial"/>
              </a:rPr>
              <a:t>Objectives</a:t>
            </a:r>
            <a:endParaRPr b="0" lang="en-US" sz="2100" spc="-1" strike="noStrike">
              <a:solidFill>
                <a:srgbClr val="000000"/>
              </a:solidFill>
              <a:latin typeface="Calibri"/>
            </a:endParaRPr>
          </a:p>
          <a:p>
            <a:pPr>
              <a:lnSpc>
                <a:spcPct val="90000"/>
              </a:lnSpc>
            </a:pPr>
            <a:endParaRPr b="0" lang="en-US" sz="2100" spc="-1" strike="noStrike">
              <a:solidFill>
                <a:srgbClr val="000000"/>
              </a:solidFill>
              <a:latin typeface="Calibri"/>
            </a:endParaRPr>
          </a:p>
          <a:p>
            <a:pPr marL="457200" indent="-317160">
              <a:lnSpc>
                <a:spcPct val="90000"/>
              </a:lnSpc>
              <a:buClr>
                <a:srgbClr val="000000"/>
              </a:buClr>
              <a:buFont typeface="Arial"/>
              <a:buAutoNum type="arabicPeriod"/>
            </a:pPr>
            <a:r>
              <a:rPr b="0" lang="en-US" sz="1400" spc="-1" strike="noStrike">
                <a:solidFill>
                  <a:srgbClr val="000000"/>
                </a:solidFill>
                <a:latin typeface="Arial"/>
              </a:rPr>
              <a:t>Model network into required ledger keeping form.</a:t>
            </a:r>
            <a:endParaRPr b="0" lang="en-US" sz="1400" spc="-1" strike="noStrike">
              <a:solidFill>
                <a:srgbClr val="000000"/>
              </a:solidFill>
              <a:latin typeface="Calibri"/>
            </a:endParaRPr>
          </a:p>
          <a:p>
            <a:pPr marL="457200" indent="-317160">
              <a:lnSpc>
                <a:spcPct val="90000"/>
              </a:lnSpc>
              <a:buClr>
                <a:srgbClr val="000000"/>
              </a:buClr>
              <a:buFont typeface="Arial"/>
              <a:buAutoNum type="arabicPeriod"/>
            </a:pPr>
            <a:r>
              <a:rPr b="0" lang="en-US" sz="1400" spc="-1" strike="noStrike">
                <a:solidFill>
                  <a:srgbClr val="000000"/>
                </a:solidFill>
                <a:latin typeface="Arial"/>
              </a:rPr>
              <a:t>Give it ability to add new types of assets, participants.</a:t>
            </a:r>
            <a:endParaRPr b="0" lang="en-US" sz="1400" spc="-1" strike="noStrike">
              <a:solidFill>
                <a:srgbClr val="000000"/>
              </a:solidFill>
              <a:latin typeface="Calibri"/>
            </a:endParaRPr>
          </a:p>
          <a:p>
            <a:pPr marL="457200" indent="-317160">
              <a:lnSpc>
                <a:spcPct val="90000"/>
              </a:lnSpc>
              <a:buClr>
                <a:srgbClr val="000000"/>
              </a:buClr>
              <a:buFont typeface="Arial"/>
              <a:buAutoNum type="arabicPeriod"/>
            </a:pPr>
            <a:r>
              <a:rPr b="0" lang="en-US" sz="1400" spc="-1" strike="noStrike">
                <a:solidFill>
                  <a:srgbClr val="000000"/>
                </a:solidFill>
                <a:latin typeface="Arial"/>
              </a:rPr>
              <a:t>Make law enforcement agency as participant with special permission in network.</a:t>
            </a:r>
            <a:endParaRPr b="0" lang="en-US" sz="1400" spc="-1" strike="noStrike">
              <a:solidFill>
                <a:srgbClr val="000000"/>
              </a:solidFill>
              <a:latin typeface="Calibri"/>
            </a:endParaRPr>
          </a:p>
          <a:p>
            <a:pPr marL="457200" indent="-298080">
              <a:lnSpc>
                <a:spcPct val="90000"/>
              </a:lnSpc>
              <a:buClr>
                <a:srgbClr val="000000"/>
              </a:buClr>
              <a:buFont typeface="Arial"/>
              <a:buAutoNum type="arabicPeriod"/>
            </a:pPr>
            <a:r>
              <a:rPr b="0" lang="en-US" sz="1400" spc="-1" strike="noStrike">
                <a:solidFill>
                  <a:srgbClr val="000000"/>
                </a:solidFill>
                <a:latin typeface="Arial"/>
              </a:rPr>
              <a:t>Make customer to customer / business to business transactions possible eliminating any intermediary.</a:t>
            </a:r>
            <a:endParaRPr b="0" lang="en-US" sz="1400" spc="-1" strike="noStrike">
              <a:solidFill>
                <a:srgbClr val="000000"/>
              </a:solidFill>
              <a:latin typeface="Calibri"/>
            </a:endParaRPr>
          </a:p>
          <a:p>
            <a:pPr marL="457200" indent="-317160">
              <a:lnSpc>
                <a:spcPct val="90000"/>
              </a:lnSpc>
              <a:buClr>
                <a:srgbClr val="000000"/>
              </a:buClr>
              <a:buFont typeface="Arial"/>
              <a:buAutoNum type="arabicPeriod"/>
            </a:pPr>
            <a:r>
              <a:rPr b="0" lang="en-US" sz="1400" spc="-1" strike="noStrike">
                <a:solidFill>
                  <a:srgbClr val="000000"/>
                </a:solidFill>
                <a:latin typeface="Arial"/>
              </a:rPr>
              <a:t>Provide facility to sell asset or auction it.</a:t>
            </a:r>
            <a:endParaRPr b="0" lang="en-US" sz="1400" spc="-1" strike="noStrike">
              <a:solidFill>
                <a:srgbClr val="000000"/>
              </a:solidFill>
              <a:latin typeface="Calibri"/>
            </a:endParaRPr>
          </a:p>
          <a:p>
            <a:pPr marL="457200" indent="-317160">
              <a:lnSpc>
                <a:spcPct val="90000"/>
              </a:lnSpc>
              <a:buClr>
                <a:srgbClr val="000000"/>
              </a:buClr>
              <a:buFont typeface="Arial"/>
              <a:buAutoNum type="arabicPeriod"/>
            </a:pPr>
            <a:r>
              <a:rPr b="0" lang="en-US" sz="1400" spc="-1" strike="noStrike">
                <a:solidFill>
                  <a:srgbClr val="000000"/>
                </a:solidFill>
                <a:latin typeface="Arial"/>
              </a:rPr>
              <a:t>Provide facility to identify participant.</a:t>
            </a:r>
            <a:endParaRPr b="0" lang="en-US" sz="1400" spc="-1" strike="noStrike">
              <a:solidFill>
                <a:srgbClr val="000000"/>
              </a:solidFill>
              <a:latin typeface="Calibri"/>
            </a:endParaRPr>
          </a:p>
          <a:p>
            <a:pPr marL="457200" indent="-317160">
              <a:lnSpc>
                <a:spcPct val="90000"/>
              </a:lnSpc>
              <a:buClr>
                <a:srgbClr val="000000"/>
              </a:buClr>
              <a:buFont typeface="Arial"/>
              <a:buAutoNum type="arabicPeriod"/>
            </a:pPr>
            <a:r>
              <a:rPr b="0" lang="en-US" sz="1400" spc="-1" strike="noStrike">
                <a:solidFill>
                  <a:srgbClr val="000000"/>
                </a:solidFill>
                <a:latin typeface="Arial"/>
              </a:rPr>
              <a:t>Provide a wallet facility.</a:t>
            </a:r>
            <a:endParaRPr b="0" lang="en-US" sz="1400" spc="-1" strike="noStrike">
              <a:solidFill>
                <a:srgbClr val="000000"/>
              </a:solidFill>
              <a:latin typeface="Calibri"/>
            </a:endParaRPr>
          </a:p>
          <a:p>
            <a:pPr marL="457200" indent="-317160">
              <a:lnSpc>
                <a:spcPct val="90000"/>
              </a:lnSpc>
              <a:buClr>
                <a:srgbClr val="000000"/>
              </a:buClr>
              <a:buFont typeface="Arial"/>
              <a:buAutoNum type="arabicPeriod"/>
            </a:pPr>
            <a:r>
              <a:rPr b="0" lang="en-US" sz="1400" spc="-1" strike="noStrike">
                <a:solidFill>
                  <a:srgbClr val="000000"/>
                </a:solidFill>
                <a:latin typeface="Arial"/>
              </a:rPr>
              <a:t>Selective endorsement facility.</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a:lnSpc>
                <a:spcPct val="90000"/>
              </a:lnSpc>
              <a:spcAft>
                <a:spcPts val="1599"/>
              </a:spcAft>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01840" y="242280"/>
            <a:ext cx="8520120" cy="572400"/>
          </a:xfrm>
          <a:prstGeom prst="rect">
            <a:avLst/>
          </a:prstGeom>
          <a:noFill/>
          <a:ln>
            <a:noFill/>
          </a:ln>
        </p:spPr>
        <p:txBody>
          <a:bodyPr tIns="91440" bIns="91440">
            <a:noAutofit/>
          </a:bodyPr>
          <a:p>
            <a:pPr>
              <a:lnSpc>
                <a:spcPct val="115000"/>
              </a:lnSpc>
            </a:pPr>
            <a:r>
              <a:rPr b="1" lang="en-US" sz="1800" spc="-1" strike="noStrike">
                <a:solidFill>
                  <a:srgbClr val="000000"/>
                </a:solidFill>
                <a:latin typeface="Calibri Light"/>
              </a:rPr>
              <a:t>Proposed work</a:t>
            </a:r>
            <a:endParaRPr b="0" lang="en-US" sz="1800" spc="-1" strike="noStrike">
              <a:solidFill>
                <a:srgbClr val="000000"/>
              </a:solidFill>
              <a:latin typeface="Calibri"/>
            </a:endParaRPr>
          </a:p>
        </p:txBody>
      </p:sp>
      <p:sp>
        <p:nvSpPr>
          <p:cNvPr id="130" name="TextShape 2"/>
          <p:cNvSpPr txBox="1"/>
          <p:nvPr/>
        </p:nvSpPr>
        <p:spPr>
          <a:xfrm>
            <a:off x="311760" y="492480"/>
            <a:ext cx="8520120" cy="4650480"/>
          </a:xfrm>
          <a:prstGeom prst="rect">
            <a:avLst/>
          </a:prstGeom>
          <a:noFill/>
          <a:ln>
            <a:noFill/>
          </a:ln>
        </p:spPr>
        <p:txBody>
          <a:bodyPr tIns="91440" bIns="91440">
            <a:noAutofit/>
          </a:bodyPr>
          <a:p>
            <a:pPr marL="914400" indent="-298080">
              <a:lnSpc>
                <a:spcPct val="90000"/>
              </a:lnSpc>
              <a:buClr>
                <a:srgbClr val="000000"/>
              </a:buClr>
              <a:buFont typeface="Arial"/>
              <a:buChar char="●"/>
            </a:pPr>
            <a:r>
              <a:rPr b="0" lang="en-US" sz="1100" spc="-1" strike="noStrike">
                <a:solidFill>
                  <a:srgbClr val="000000"/>
                </a:solidFill>
                <a:latin typeface="Calibri"/>
              </a:rPr>
              <a:t>  </a:t>
            </a:r>
            <a:r>
              <a:rPr b="1" lang="en-US" sz="1400" spc="-1" strike="noStrike">
                <a:solidFill>
                  <a:srgbClr val="000000"/>
                </a:solidFill>
                <a:latin typeface="Calibri"/>
              </a:rPr>
              <a:t>Diagrammatic description of topic</a:t>
            </a:r>
            <a:endParaRPr b="0" lang="en-US" sz="1400" spc="-1" strike="noStrike">
              <a:solidFill>
                <a:srgbClr val="000000"/>
              </a:solidFill>
              <a:latin typeface="Calibri"/>
            </a:endParaRPr>
          </a:p>
          <a:p>
            <a:pPr>
              <a:lnSpc>
                <a:spcPct val="90000"/>
              </a:lnSpc>
              <a:spcAft>
                <a:spcPts val="1599"/>
              </a:spcAft>
            </a:pPr>
            <a:endParaRPr b="0" lang="en-US" sz="1400" spc="-1" strike="noStrike">
              <a:solidFill>
                <a:srgbClr val="000000"/>
              </a:solidFill>
              <a:latin typeface="Calibri"/>
            </a:endParaRPr>
          </a:p>
        </p:txBody>
      </p:sp>
      <p:pic>
        <p:nvPicPr>
          <p:cNvPr id="131" name="Google Shape;80;p17" descr=""/>
          <p:cNvPicPr/>
          <p:nvPr/>
        </p:nvPicPr>
        <p:blipFill>
          <a:blip r:embed="rId1"/>
          <a:stretch/>
        </p:blipFill>
        <p:spPr>
          <a:xfrm>
            <a:off x="1318680" y="943560"/>
            <a:ext cx="6506640" cy="407088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Google Shape;85;p18" descr=""/>
          <p:cNvPicPr/>
          <p:nvPr/>
        </p:nvPicPr>
        <p:blipFill>
          <a:blip r:embed="rId1"/>
          <a:stretch/>
        </p:blipFill>
        <p:spPr>
          <a:xfrm>
            <a:off x="1811880" y="360000"/>
            <a:ext cx="5520240" cy="4568400"/>
          </a:xfrm>
          <a:prstGeom prst="rect">
            <a:avLst/>
          </a:prstGeom>
          <a:ln>
            <a:noFill/>
          </a:ln>
          <a:effectLst>
            <a:outerShdw algn="tl" blurRad="292100" dir="2700000" dist="139498" rotWithShape="0">
              <a:srgbClr val="333333">
                <a:alpha val="65000"/>
              </a:srgbClr>
            </a:outerShdw>
          </a:effectLst>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11760" y="444960"/>
            <a:ext cx="8520120" cy="572400"/>
          </a:xfrm>
          <a:prstGeom prst="rect">
            <a:avLst/>
          </a:prstGeom>
          <a:noFill/>
          <a:ln>
            <a:noFill/>
          </a:ln>
        </p:spPr>
        <p:txBody>
          <a:bodyPr tIns="91440" bIns="91440">
            <a:noAutofit/>
          </a:bodyPr>
          <a:p>
            <a:pPr algn="ctr">
              <a:lnSpc>
                <a:spcPct val="90000"/>
              </a:lnSpc>
            </a:pPr>
            <a:r>
              <a:rPr b="0" lang="en-US" sz="3600" spc="-1" strike="noStrike">
                <a:solidFill>
                  <a:srgbClr val="000000"/>
                </a:solidFill>
                <a:latin typeface="Arial"/>
              </a:rPr>
              <a:t>Modules</a:t>
            </a:r>
            <a:endParaRPr b="0" lang="en-US" sz="3600" spc="-1" strike="noStrike">
              <a:solidFill>
                <a:srgbClr val="000000"/>
              </a:solidFill>
              <a:latin typeface="Calibri"/>
            </a:endParaRPr>
          </a:p>
        </p:txBody>
      </p:sp>
      <p:sp>
        <p:nvSpPr>
          <p:cNvPr id="134" name="TextShape 2"/>
          <p:cNvSpPr txBox="1"/>
          <p:nvPr/>
        </p:nvSpPr>
        <p:spPr>
          <a:xfrm>
            <a:off x="311760" y="1017720"/>
            <a:ext cx="8520120" cy="3680280"/>
          </a:xfrm>
          <a:prstGeom prst="rect">
            <a:avLst/>
          </a:prstGeom>
          <a:noFill/>
          <a:ln>
            <a:noFill/>
          </a:ln>
        </p:spPr>
        <p:txBody>
          <a:bodyPr tIns="91440" bIns="91440">
            <a:noAutofit/>
          </a:bodyPr>
          <a:p>
            <a:pPr marL="343080" indent="-342720">
              <a:lnSpc>
                <a:spcPct val="90000"/>
              </a:lnSpc>
              <a:spcAft>
                <a:spcPts val="1599"/>
              </a:spcAft>
              <a:buClr>
                <a:srgbClr val="000000"/>
              </a:buClr>
              <a:buFont typeface="Arial"/>
              <a:buChar char="●"/>
            </a:pPr>
            <a:r>
              <a:rPr b="0" lang="en-US" sz="1400" spc="-1" strike="noStrike" u="sng">
                <a:solidFill>
                  <a:srgbClr val="000000"/>
                </a:solidFill>
                <a:uFillTx/>
                <a:latin typeface="Arial"/>
              </a:rPr>
              <a:t>Web Application  </a:t>
            </a:r>
            <a:endParaRPr b="0" lang="en-US" sz="1400" spc="-1" strike="noStrike">
              <a:solidFill>
                <a:srgbClr val="000000"/>
              </a:solidFill>
              <a:latin typeface="Calibri"/>
            </a:endParaRPr>
          </a:p>
          <a:p>
            <a:pPr marL="285840" indent="-285480">
              <a:lnSpc>
                <a:spcPct val="90000"/>
              </a:lnSpc>
              <a:spcAft>
                <a:spcPts val="1599"/>
              </a:spcAft>
              <a:buClr>
                <a:srgbClr val="000000"/>
              </a:buClr>
              <a:buFont typeface="Arial"/>
              <a:buChar char="●"/>
            </a:pPr>
            <a:r>
              <a:rPr b="0" lang="en-US" sz="1400" spc="-1" strike="noStrike">
                <a:solidFill>
                  <a:srgbClr val="000000"/>
                </a:solidFill>
                <a:latin typeface="Arial"/>
              </a:rPr>
              <a:t>  </a:t>
            </a:r>
            <a:r>
              <a:rPr b="0" lang="en-US" sz="1400" spc="-1" strike="noStrike" u="sng">
                <a:solidFill>
                  <a:srgbClr val="000000"/>
                </a:solidFill>
                <a:uFillTx/>
                <a:latin typeface="Arial"/>
              </a:rPr>
              <a:t>Membership</a:t>
            </a:r>
            <a:endParaRPr b="0" lang="en-US" sz="1400" spc="-1" strike="noStrike">
              <a:solidFill>
                <a:srgbClr val="000000"/>
              </a:solidFill>
              <a:latin typeface="Calibri"/>
            </a:endParaRPr>
          </a:p>
          <a:p>
            <a:pPr marL="343080" indent="-342720">
              <a:lnSpc>
                <a:spcPct val="90000"/>
              </a:lnSpc>
              <a:spcAft>
                <a:spcPts val="1599"/>
              </a:spcAft>
              <a:buClr>
                <a:srgbClr val="000000"/>
              </a:buClr>
              <a:buFont typeface="Calibri Light"/>
              <a:buAutoNum type="arabicPeriod"/>
            </a:pPr>
            <a:r>
              <a:rPr b="0" lang="en-US" sz="1400" spc="-1" strike="noStrike">
                <a:solidFill>
                  <a:srgbClr val="000000"/>
                </a:solidFill>
                <a:latin typeface="Arial"/>
              </a:rPr>
              <a:t>  </a:t>
            </a:r>
            <a:r>
              <a:rPr b="0" lang="en-US" sz="1400" spc="-1" strike="noStrike">
                <a:solidFill>
                  <a:srgbClr val="000000"/>
                </a:solidFill>
                <a:latin typeface="Arial"/>
              </a:rPr>
              <a:t>Identity</a:t>
            </a:r>
            <a:r>
              <a:rPr b="0" lang="en-US" sz="2100" spc="-1" strike="noStrike">
                <a:solidFill>
                  <a:srgbClr val="000000"/>
                </a:solidFill>
                <a:latin typeface="Arial"/>
              </a:rPr>
              <a:t> </a:t>
            </a:r>
            <a:endParaRPr b="0" lang="en-US" sz="2100" spc="-1" strike="noStrike">
              <a:solidFill>
                <a:srgbClr val="000000"/>
              </a:solidFill>
              <a:latin typeface="Calibri"/>
            </a:endParaRPr>
          </a:p>
          <a:p>
            <a:pPr marL="343080" indent="-342720">
              <a:lnSpc>
                <a:spcPct val="90000"/>
              </a:lnSpc>
              <a:spcAft>
                <a:spcPts val="1599"/>
              </a:spcAft>
              <a:buClr>
                <a:srgbClr val="000000"/>
              </a:buClr>
              <a:buFont typeface="Calibri Light"/>
              <a:buAutoNum type="arabicPeriod"/>
            </a:pPr>
            <a:r>
              <a:rPr b="0" lang="en-US" sz="1400" spc="-1" strike="noStrike">
                <a:solidFill>
                  <a:srgbClr val="000000"/>
                </a:solidFill>
                <a:latin typeface="Arial"/>
              </a:rPr>
              <a:t>  </a:t>
            </a:r>
            <a:r>
              <a:rPr b="0" lang="en-US" sz="1400" spc="-1" strike="noStrike">
                <a:solidFill>
                  <a:srgbClr val="000000"/>
                </a:solidFill>
                <a:latin typeface="Arial"/>
              </a:rPr>
              <a:t>Wallet</a:t>
            </a:r>
            <a:endParaRPr b="0" lang="en-US" sz="1400" spc="-1" strike="noStrike">
              <a:solidFill>
                <a:srgbClr val="000000"/>
              </a:solidFill>
              <a:latin typeface="Calibri"/>
            </a:endParaRPr>
          </a:p>
          <a:p>
            <a:pPr marL="285840" indent="-285480">
              <a:lnSpc>
                <a:spcPct val="90000"/>
              </a:lnSpc>
              <a:spcAft>
                <a:spcPts val="1599"/>
              </a:spcAft>
              <a:buClr>
                <a:srgbClr val="000000"/>
              </a:buClr>
              <a:buFont typeface="Arial"/>
              <a:buChar char="●"/>
            </a:pPr>
            <a:r>
              <a:rPr b="0" lang="en-US" sz="1400" spc="-1" strike="noStrike" u="sng">
                <a:solidFill>
                  <a:srgbClr val="000000"/>
                </a:solidFill>
                <a:uFillTx/>
                <a:latin typeface="Arial"/>
              </a:rPr>
              <a:t>Make Transaction</a:t>
            </a: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a:solidFill>
                  <a:srgbClr val="000000"/>
                </a:solidFill>
                <a:latin typeface="Arial"/>
              </a:rPr>
              <a:t> </a:t>
            </a:r>
            <a:r>
              <a:rPr b="0" lang="en-US" sz="1400" spc="-1" strike="noStrike">
                <a:solidFill>
                  <a:srgbClr val="000000"/>
                </a:solidFill>
                <a:latin typeface="Arial"/>
              </a:rPr>
              <a:t>Make Query</a:t>
            </a: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marL="457200" indent="-342720">
              <a:lnSpc>
                <a:spcPct val="90000"/>
              </a:lnSpc>
              <a:buClr>
                <a:srgbClr val="000000"/>
              </a:buClr>
              <a:buFont typeface="Calibri Light"/>
              <a:buAutoNum type="arabicPeriod"/>
            </a:pPr>
            <a:r>
              <a:rPr b="0" lang="en-US" sz="1400" spc="-1" strike="noStrike">
                <a:solidFill>
                  <a:srgbClr val="000000"/>
                </a:solidFill>
                <a:latin typeface="Arial"/>
              </a:rPr>
              <a:t> </a:t>
            </a:r>
            <a:r>
              <a:rPr b="0" lang="en-US" sz="1400" spc="-1" strike="noStrike">
                <a:solidFill>
                  <a:srgbClr val="000000"/>
                </a:solidFill>
                <a:latin typeface="Arial"/>
              </a:rPr>
              <a:t>See Ownership</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marL="457200" indent="-342720">
              <a:lnSpc>
                <a:spcPct val="90000"/>
              </a:lnSpc>
              <a:buClr>
                <a:srgbClr val="000000"/>
              </a:buClr>
              <a:buFont typeface="Calibri Light"/>
              <a:buAutoNum type="arabicPeriod"/>
            </a:pPr>
            <a:r>
              <a:rPr b="0" lang="en-US" sz="1400" spc="-1" strike="noStrike">
                <a:solidFill>
                  <a:srgbClr val="000000"/>
                </a:solidFill>
                <a:latin typeface="Arial"/>
              </a:rPr>
              <a:t>Record of Transaction</a:t>
            </a: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a:lnSpc>
                <a:spcPct val="90000"/>
              </a:lnSpc>
              <a:spcAft>
                <a:spcPts val="1599"/>
              </a:spcAft>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11760" y="0"/>
            <a:ext cx="8520120" cy="5060520"/>
          </a:xfrm>
          <a:prstGeom prst="rect">
            <a:avLst/>
          </a:prstGeom>
          <a:noFill/>
          <a:ln>
            <a:noFill/>
          </a:ln>
        </p:spPr>
        <p:txBody>
          <a:bodyPr tIns="91440" bIns="91440">
            <a:normAutofit/>
          </a:bodyPr>
          <a:p>
            <a:pPr>
              <a:lnSpc>
                <a:spcPct val="90000"/>
              </a:lnSpc>
            </a:pPr>
            <a:endParaRPr b="0" lang="en-US" sz="21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u="sng">
                <a:solidFill>
                  <a:srgbClr val="000000"/>
                </a:solidFill>
                <a:uFillTx/>
                <a:latin typeface="Arial"/>
              </a:rPr>
              <a:t>Auction Place</a:t>
            </a: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marL="114480">
              <a:lnSpc>
                <a:spcPct val="90000"/>
              </a:lnSpc>
            </a:pPr>
            <a:r>
              <a:rPr b="0" lang="en-US" sz="1400" spc="-1" strike="noStrike" u="sng">
                <a:solidFill>
                  <a:srgbClr val="000000"/>
                </a:solidFill>
                <a:uFillTx/>
                <a:latin typeface="Arial"/>
              </a:rPr>
              <a:t>          </a:t>
            </a: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u="sng">
                <a:solidFill>
                  <a:srgbClr val="000000"/>
                </a:solidFill>
                <a:uFillTx/>
                <a:latin typeface="Arial"/>
              </a:rPr>
              <a:t>Events</a:t>
            </a: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u="sng">
                <a:solidFill>
                  <a:srgbClr val="000000"/>
                </a:solidFill>
                <a:uFillTx/>
                <a:latin typeface="Arial"/>
              </a:rPr>
              <a:t>Hyperledger Composer</a:t>
            </a: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marL="571680" indent="-456840">
              <a:lnSpc>
                <a:spcPct val="90000"/>
              </a:lnSpc>
              <a:buClr>
                <a:srgbClr val="000000"/>
              </a:buClr>
              <a:buFont typeface="Calibri Light"/>
              <a:buAutoNum type="arabicPeriod"/>
            </a:pPr>
            <a:r>
              <a:rPr b="0" lang="en-US" sz="1400" spc="-1" strike="noStrike">
                <a:solidFill>
                  <a:srgbClr val="000000"/>
                </a:solidFill>
                <a:latin typeface="Arial"/>
              </a:rPr>
              <a:t>Models</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marL="571680" indent="-456840">
              <a:lnSpc>
                <a:spcPct val="90000"/>
              </a:lnSpc>
              <a:buClr>
                <a:srgbClr val="000000"/>
              </a:buClr>
              <a:buFont typeface="Calibri Light"/>
              <a:buAutoNum type="arabicPeriod"/>
            </a:pPr>
            <a:r>
              <a:rPr b="0" lang="en-US" sz="1400" spc="-1" strike="noStrike">
                <a:solidFill>
                  <a:srgbClr val="000000"/>
                </a:solidFill>
                <a:latin typeface="Arial"/>
              </a:rPr>
              <a:t>Script Files</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marL="571680" indent="-456840">
              <a:lnSpc>
                <a:spcPct val="90000"/>
              </a:lnSpc>
              <a:buClr>
                <a:srgbClr val="000000"/>
              </a:buClr>
              <a:buFont typeface="Calibri Light"/>
              <a:buAutoNum type="arabicPeriod"/>
            </a:pPr>
            <a:r>
              <a:rPr b="0" lang="en-US" sz="1400" spc="-1" strike="noStrike">
                <a:solidFill>
                  <a:srgbClr val="000000"/>
                </a:solidFill>
                <a:latin typeface="Arial"/>
              </a:rPr>
              <a:t> </a:t>
            </a:r>
            <a:r>
              <a:rPr b="0" lang="en-US" sz="1400" spc="-1" strike="noStrike">
                <a:solidFill>
                  <a:srgbClr val="000000"/>
                </a:solidFill>
                <a:latin typeface="Arial"/>
              </a:rPr>
              <a:t>ACL’s</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marL="571680" indent="-456840">
              <a:lnSpc>
                <a:spcPct val="90000"/>
              </a:lnSpc>
              <a:buClr>
                <a:srgbClr val="000000"/>
              </a:buClr>
              <a:buFont typeface="Calibri Light"/>
              <a:buAutoNum type="arabicPeriod"/>
            </a:pPr>
            <a:r>
              <a:rPr b="0" lang="en-US" sz="1400" spc="-1" strike="noStrike">
                <a:solidFill>
                  <a:srgbClr val="000000"/>
                </a:solidFill>
                <a:latin typeface="Arial"/>
              </a:rPr>
              <a:t>Metadata</a:t>
            </a: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u="sng">
                <a:solidFill>
                  <a:srgbClr val="000000"/>
                </a:solidFill>
                <a:uFillTx/>
                <a:latin typeface="Arial"/>
              </a:rPr>
              <a:t>Hyperledger Fabric</a:t>
            </a: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311760" y="444960"/>
            <a:ext cx="8520120" cy="572400"/>
          </a:xfrm>
          <a:prstGeom prst="rect">
            <a:avLst/>
          </a:prstGeom>
          <a:noFill/>
          <a:ln>
            <a:noFill/>
          </a:ln>
        </p:spPr>
        <p:txBody>
          <a:bodyPr tIns="91440" bIns="91440">
            <a:noAutofit/>
          </a:bodyPr>
          <a:p>
            <a:pPr>
              <a:lnSpc>
                <a:spcPct val="115000"/>
              </a:lnSpc>
            </a:pPr>
            <a:r>
              <a:rPr b="1" lang="en-US" sz="1800" spc="-1" strike="noStrike">
                <a:solidFill>
                  <a:srgbClr val="000000"/>
                </a:solidFill>
                <a:latin typeface="Calibri Light"/>
              </a:rPr>
              <a:t>Implementation Details</a:t>
            </a:r>
            <a:br/>
            <a:endParaRPr b="0" lang="en-US" sz="1800" spc="-1" strike="noStrike">
              <a:solidFill>
                <a:srgbClr val="000000"/>
              </a:solidFill>
              <a:latin typeface="Calibri"/>
            </a:endParaRPr>
          </a:p>
        </p:txBody>
      </p:sp>
      <p:sp>
        <p:nvSpPr>
          <p:cNvPr id="137" name="TextShape 2"/>
          <p:cNvSpPr txBox="1"/>
          <p:nvPr/>
        </p:nvSpPr>
        <p:spPr>
          <a:xfrm>
            <a:off x="311760" y="1152360"/>
            <a:ext cx="8520120" cy="3416040"/>
          </a:xfrm>
          <a:prstGeom prst="rect">
            <a:avLst/>
          </a:prstGeom>
          <a:noFill/>
          <a:ln>
            <a:noFill/>
          </a:ln>
        </p:spPr>
        <p:txBody>
          <a:bodyPr tIns="91440" bIns="91440">
            <a:noAutofit/>
          </a:bodyPr>
          <a:p>
            <a:pPr marL="914400" indent="-298080">
              <a:lnSpc>
                <a:spcPct val="90000"/>
              </a:lnSpc>
              <a:buClr>
                <a:srgbClr val="000000"/>
              </a:buClr>
              <a:buFont typeface="Arial"/>
              <a:buChar char="●"/>
            </a:pPr>
            <a:r>
              <a:rPr b="0" lang="en-US" sz="1400" spc="-1" strike="noStrike">
                <a:solidFill>
                  <a:srgbClr val="000000"/>
                </a:solidFill>
                <a:latin typeface="Arial"/>
              </a:rPr>
              <a:t> </a:t>
            </a:r>
            <a:r>
              <a:rPr b="1" lang="en-US" sz="1400" spc="-1" strike="noStrike">
                <a:solidFill>
                  <a:srgbClr val="000000"/>
                </a:solidFill>
                <a:latin typeface="Arial"/>
              </a:rPr>
              <a:t>Technology to be used</a:t>
            </a:r>
            <a:endParaRPr b="0" lang="en-US" sz="1400" spc="-1" strike="noStrike">
              <a:solidFill>
                <a:srgbClr val="000000"/>
              </a:solidFill>
              <a:latin typeface="Calibri"/>
            </a:endParaRPr>
          </a:p>
          <a:p>
            <a:pPr marL="1828800" indent="-317160">
              <a:lnSpc>
                <a:spcPct val="90000"/>
              </a:lnSpc>
              <a:buClr>
                <a:srgbClr val="000000"/>
              </a:buClr>
              <a:buFont typeface="Arial"/>
              <a:buAutoNum type="arabicPeriod"/>
            </a:pPr>
            <a:r>
              <a:rPr b="0" lang="en-US" sz="1400" spc="-1" strike="noStrike">
                <a:solidFill>
                  <a:srgbClr val="000000"/>
                </a:solidFill>
                <a:latin typeface="Arial"/>
              </a:rPr>
              <a:t>Blockchain</a:t>
            </a:r>
            <a:endParaRPr b="0" lang="en-US" sz="1400" spc="-1" strike="noStrike">
              <a:solidFill>
                <a:srgbClr val="000000"/>
              </a:solidFill>
              <a:latin typeface="Calibri"/>
            </a:endParaRPr>
          </a:p>
          <a:p>
            <a:pPr marL="2286000">
              <a:lnSpc>
                <a:spcPct val="90000"/>
              </a:lnSpc>
            </a:pPr>
            <a:r>
              <a:rPr b="0" lang="en-US" sz="1400" spc="-1" strike="noStrike">
                <a:solidFill>
                  <a:srgbClr val="000000"/>
                </a:solidFill>
                <a:latin typeface="Arial"/>
              </a:rPr>
              <a:t>Hyperledger composer</a:t>
            </a:r>
            <a:endParaRPr b="0" lang="en-US" sz="1400" spc="-1" strike="noStrike">
              <a:solidFill>
                <a:srgbClr val="000000"/>
              </a:solidFill>
              <a:latin typeface="Calibri"/>
            </a:endParaRPr>
          </a:p>
          <a:p>
            <a:pPr marL="2286000">
              <a:lnSpc>
                <a:spcPct val="90000"/>
              </a:lnSpc>
            </a:pPr>
            <a:r>
              <a:rPr b="0" lang="en-US" sz="1400" spc="-1" strike="noStrike">
                <a:solidFill>
                  <a:srgbClr val="000000"/>
                </a:solidFill>
                <a:latin typeface="Arial"/>
              </a:rPr>
              <a:t>Hyperledger fabric</a:t>
            </a:r>
            <a:endParaRPr b="0" lang="en-US" sz="1400" spc="-1" strike="noStrike">
              <a:solidFill>
                <a:srgbClr val="000000"/>
              </a:solidFill>
              <a:latin typeface="Calibri"/>
            </a:endParaRPr>
          </a:p>
          <a:p>
            <a:pPr marL="1828800" indent="-317160">
              <a:lnSpc>
                <a:spcPct val="90000"/>
              </a:lnSpc>
              <a:buClr>
                <a:srgbClr val="000000"/>
              </a:buClr>
              <a:buFont typeface="Arial"/>
              <a:buAutoNum type="arabicPeriod"/>
            </a:pPr>
            <a:r>
              <a:rPr b="0" lang="en-US" sz="1400" spc="-1" strike="noStrike">
                <a:solidFill>
                  <a:srgbClr val="000000"/>
                </a:solidFill>
                <a:latin typeface="Arial"/>
              </a:rPr>
              <a:t>World Wide Web</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HTML ,CSS, JavaScript </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Node.js</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REST API</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YEOMAN</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LOOPBACK</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3. For Documentation</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Markdown</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HTML</a:t>
            </a:r>
            <a:endParaRPr b="0" lang="en-US" sz="1400" spc="-1" strike="noStrike">
              <a:solidFill>
                <a:srgbClr val="000000"/>
              </a:solidFill>
              <a:latin typeface="Calibri"/>
            </a:endParaRPr>
          </a:p>
          <a:p>
            <a:pPr>
              <a:lnSpc>
                <a:spcPct val="90000"/>
              </a:lnSpc>
              <a:spcAft>
                <a:spcPts val="1599"/>
              </a:spcAft>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236</TotalTime>
  <Application>LibreOffice/6.1.4.2$Linux_X86_64 LibreOffice_project/10$Build-2</Application>
  <Words>288</Words>
  <Paragraphs>97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2019-02-07T12:02:56Z</dcterms:modified>
  <cp:revision>22</cp:revision>
  <dc:subject/>
  <dc:title>Business Network using Blockchain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9</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