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6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62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EBB0-4F21-4C61-B426-61FE5C5F8A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E7D7DB-F135-49DE-AA75-0416A2CB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0346"/>
            <a:ext cx="8915399" cy="2262781"/>
          </a:xfrm>
        </p:spPr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</a:rPr>
              <a:t>APPLICATION OF ENZYMES IN PHARMACEUTICALS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38659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BY;</a:t>
            </a:r>
          </a:p>
          <a:p>
            <a:r>
              <a:rPr lang="en-US" b="1" dirty="0" smtClean="0"/>
              <a:t>NASSAKA JOSELYNE PRECIOUS </a:t>
            </a:r>
            <a:endParaRPr lang="en-US" b="1" dirty="0" smtClean="0"/>
          </a:p>
          <a:p>
            <a:r>
              <a:rPr lang="en-US" b="1" dirty="0" smtClean="0"/>
              <a:t>EPANU BENARD </a:t>
            </a:r>
          </a:p>
          <a:p>
            <a:r>
              <a:rPr lang="en-US" b="1" dirty="0" smtClean="0"/>
              <a:t>BUYINZA IBRAHIM</a:t>
            </a:r>
          </a:p>
          <a:p>
            <a:r>
              <a:rPr lang="en-US" b="1" dirty="0"/>
              <a:t>D</a:t>
            </a:r>
            <a:r>
              <a:rPr lang="en-US" b="1" dirty="0" smtClean="0"/>
              <a:t>DAMBA ELIJAH</a:t>
            </a:r>
          </a:p>
          <a:p>
            <a:r>
              <a:rPr lang="en-US" b="1" dirty="0" smtClean="0"/>
              <a:t>MUGAMBE </a:t>
            </a:r>
            <a:r>
              <a:rPr lang="en-US" b="1" dirty="0" smtClean="0"/>
              <a:t>JIMMY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10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ARE PHARMACEUTICALS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Pharmaceutical</a:t>
            </a:r>
            <a:r>
              <a:rPr lang="en-US" dirty="0" smtClean="0"/>
              <a:t>- compound manufactured for use as a medicinal drug.</a:t>
            </a:r>
          </a:p>
          <a:p>
            <a:endParaRPr lang="en-US" dirty="0" smtClean="0"/>
          </a:p>
          <a:p>
            <a:r>
              <a:rPr lang="en-US" b="1" u="sng" dirty="0" smtClean="0"/>
              <a:t>Pharmaceuticals</a:t>
            </a:r>
            <a:r>
              <a:rPr lang="en-US" dirty="0" smtClean="0"/>
              <a:t>- also relate to preparations of medical drugs , their uses and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70C0"/>
                </a:solidFill>
              </a:rPr>
              <a:t>ENZYMES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Enzymes are proteins specialized to catalyze biochemical reactions and remain unchanged at the end of a reaction.</a:t>
            </a:r>
          </a:p>
          <a:p>
            <a:r>
              <a:rPr lang="en-US" dirty="0" smtClean="0"/>
              <a:t>Since enzymes can retain their catalytic ability after extraction from the living organisms that produce them, so man has been able to manipulate this characteristic to utilize enzymes commercially.</a:t>
            </a:r>
          </a:p>
          <a:p>
            <a:r>
              <a:rPr lang="en-US" dirty="0" smtClean="0"/>
              <a:t>In pharmaceuticals, enzymes are commercially used to make drugs and prepare drugs.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90" y="223458"/>
            <a:ext cx="11258006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</a:rPr>
              <a:t>LAYOUT OF ENZYME APPLICATIONS IN PHARMACEUTICALS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6878"/>
          </a:xfrm>
        </p:spPr>
        <p:txBody>
          <a:bodyPr/>
          <a:lstStyle/>
          <a:p>
            <a:r>
              <a:rPr lang="en-US" b="1" u="sng" dirty="0" smtClean="0"/>
              <a:t>Penicillin acylase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it is extracted from</a:t>
            </a:r>
            <a:r>
              <a:rPr lang="en-US" i="1" dirty="0" smtClean="0"/>
              <a:t> E coli </a:t>
            </a:r>
            <a:r>
              <a:rPr lang="en-US" i="1" dirty="0" smtClean="0"/>
              <a:t>(Escherichia coli)</a:t>
            </a:r>
            <a:endParaRPr lang="en-US" i="1" dirty="0"/>
          </a:p>
          <a:p>
            <a:r>
              <a:rPr lang="en-US" sz="2800" dirty="0" smtClean="0"/>
              <a:t>Used in production of 6-aminopenicillanic acid which is used in the creation of semi synthetic antibiotics.</a:t>
            </a:r>
            <a:endParaRPr lang="en-US" sz="3200" dirty="0"/>
          </a:p>
          <a:p>
            <a:r>
              <a:rPr lang="en-US" sz="2800" b="1" u="sng" dirty="0" smtClean="0"/>
              <a:t>Urate oxidase</a:t>
            </a:r>
          </a:p>
          <a:p>
            <a:r>
              <a:rPr lang="en-US" dirty="0" smtClean="0"/>
              <a:t>It is obtained from the </a:t>
            </a:r>
            <a:r>
              <a:rPr lang="en-US" dirty="0" smtClean="0"/>
              <a:t>peroxisomes of the liver hepatocytes.</a:t>
            </a:r>
            <a:endParaRPr lang="en-US" dirty="0" smtClean="0"/>
          </a:p>
          <a:p>
            <a:r>
              <a:rPr lang="en-US" sz="2800" dirty="0" smtClean="0"/>
              <a:t>Used to formulate protein drugs for treatment of acute </a:t>
            </a:r>
            <a:r>
              <a:rPr lang="en-US" sz="2800" u="sng" dirty="0" err="1" smtClean="0"/>
              <a:t>hyperuricemia</a:t>
            </a:r>
            <a:r>
              <a:rPr lang="en-US" sz="2800" dirty="0" smtClean="0"/>
              <a:t> ( an excess of uric acid in the body),in </a:t>
            </a:r>
            <a:r>
              <a:rPr lang="en-US" sz="2800" dirty="0" smtClean="0"/>
              <a:t>patients receiving chemotherapy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827" y="337710"/>
            <a:ext cx="11573691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LAYOUT OF ENZYME APPLICATIONS IN PHARMACEUTICALS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 smtClean="0"/>
              <a:t>Cystein</a:t>
            </a:r>
            <a:r>
              <a:rPr lang="en-US" dirty="0"/>
              <a:t> </a:t>
            </a:r>
            <a:r>
              <a:rPr lang="en-US" b="1" u="sng" dirty="0" smtClean="0"/>
              <a:t>proteinase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Obtained from the latex of papaya and pineapple</a:t>
            </a:r>
          </a:p>
          <a:p>
            <a:r>
              <a:rPr lang="en-US" dirty="0" smtClean="0"/>
              <a:t>Used in production of deworming drugs used in treatment of intestinal worm infections</a:t>
            </a:r>
          </a:p>
          <a:p>
            <a:r>
              <a:rPr lang="en-US" b="1" u="sng" dirty="0" smtClean="0"/>
              <a:t>Hyaluronidase:</a:t>
            </a:r>
          </a:p>
          <a:p>
            <a:r>
              <a:rPr lang="en-US" dirty="0" smtClean="0"/>
              <a:t>obtained from Bovine testes (cow testes)</a:t>
            </a:r>
          </a:p>
          <a:p>
            <a:r>
              <a:rPr lang="en-US" dirty="0" smtClean="0"/>
              <a:t>Used to increased absorption drugs into tissues and to reduce tissue damage incase of extravasation of the drugs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LAYOUT OF ENZYME APPLICATIONS IN PHARMACEUTICALS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Deoxyribonuclease:</a:t>
            </a:r>
          </a:p>
          <a:p>
            <a:r>
              <a:rPr lang="en-US" dirty="0" smtClean="0"/>
              <a:t>Obtained from lysosomes in macrophages </a:t>
            </a:r>
          </a:p>
          <a:p>
            <a:r>
              <a:rPr lang="en-US" dirty="0" smtClean="0"/>
              <a:t>Used in the production of inhalers to reduce mucus viscosity in lungs to ease inhalation</a:t>
            </a:r>
          </a:p>
          <a:p>
            <a:r>
              <a:rPr lang="en-US" b="1" u="sng" dirty="0" err="1" smtClean="0"/>
              <a:t>Strepto</a:t>
            </a:r>
            <a:r>
              <a:rPr lang="en-US" b="1" u="sng" dirty="0" smtClean="0"/>
              <a:t> kinase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Obtained from the strains of </a:t>
            </a:r>
            <a:r>
              <a:rPr lang="en-US" i="1" dirty="0" smtClean="0"/>
              <a:t>streptococci</a:t>
            </a:r>
            <a:endParaRPr lang="en-US" i="1" dirty="0"/>
          </a:p>
          <a:p>
            <a:r>
              <a:rPr lang="en-US" dirty="0" smtClean="0"/>
              <a:t>used in the making of anticoagulant drugs to dissolve blood clots in vessels </a:t>
            </a:r>
            <a:r>
              <a:rPr lang="en-US" dirty="0" smtClean="0"/>
              <a:t>in patients with </a:t>
            </a:r>
            <a:r>
              <a:rPr lang="en-US" smtClean="0"/>
              <a:t>heart attacks </a:t>
            </a:r>
            <a:endParaRPr lang="en-US" dirty="0" smtClean="0"/>
          </a:p>
          <a:p>
            <a:r>
              <a:rPr lang="en-US" b="1" u="sng" dirty="0" err="1" smtClean="0"/>
              <a:t>Asparaginase</a:t>
            </a:r>
            <a:r>
              <a:rPr lang="en-US" b="1" u="sng" dirty="0" smtClean="0"/>
              <a:t>:</a:t>
            </a:r>
          </a:p>
          <a:p>
            <a:r>
              <a:rPr lang="en-US" dirty="0" smtClean="0"/>
              <a:t>Obtained from </a:t>
            </a:r>
            <a:r>
              <a:rPr lang="en-US" i="1" dirty="0" smtClean="0"/>
              <a:t>E coli </a:t>
            </a:r>
            <a:endParaRPr lang="en-US" dirty="0" smtClean="0"/>
          </a:p>
          <a:p>
            <a:r>
              <a:rPr lang="en-US" dirty="0" smtClean="0"/>
              <a:t>Used in </a:t>
            </a:r>
            <a:r>
              <a:rPr lang="en-US" dirty="0" smtClean="0"/>
              <a:t>chemotherapy drugs (drug treatment that uses powerful drugs to kill fast growing cells)  </a:t>
            </a:r>
            <a:r>
              <a:rPr lang="en-US" dirty="0" smtClean="0"/>
              <a:t>in the treatment of acute lymphoblastic </a:t>
            </a:r>
            <a:r>
              <a:rPr lang="en-US" dirty="0" smtClean="0"/>
              <a:t>Leukemia (development of large numbers of immature lymphocytes).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335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APPLICATION OF ENZYMES IN PHARMACEUTICALS</vt:lpstr>
      <vt:lpstr>WHAT ARE PHARMACEUTICALS</vt:lpstr>
      <vt:lpstr>    ENZYMES</vt:lpstr>
      <vt:lpstr>LAYOUT OF ENZYME APPLICATIONS IN PHARMACEUTICALS</vt:lpstr>
      <vt:lpstr>LAYOUT OF ENZYME APPLICATIONS IN PHARMACEUTICALS</vt:lpstr>
      <vt:lpstr>LAYOUT OF ENZYME APPLICATIONS IN PHARMACEUTICALS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ENZYMES IN PHARMACEUTICALS</dc:title>
  <dc:creator>user</dc:creator>
  <cp:lastModifiedBy>user</cp:lastModifiedBy>
  <cp:revision>15</cp:revision>
  <dcterms:created xsi:type="dcterms:W3CDTF">2021-03-19T05:06:00Z</dcterms:created>
  <dcterms:modified xsi:type="dcterms:W3CDTF">2021-03-19T12:44:29Z</dcterms:modified>
</cp:coreProperties>
</file>