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63" r:id="rId4"/>
    <p:sldId id="258" r:id="rId5"/>
    <p:sldId id="262" r:id="rId6"/>
    <p:sldId id="259" r:id="rId7"/>
    <p:sldId id="266" r:id="rId8"/>
    <p:sldId id="264" r:id="rId9"/>
    <p:sldId id="260" r:id="rId10"/>
    <p:sldId id="261"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136"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EC23A1-59DF-48F3-9A97-9E14A60301DD}" type="datetimeFigureOut">
              <a:rPr lang="en-US" smtClean="0"/>
              <a:t>3/19/2021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2E015E-85A6-4209-B788-781710DAF083}" type="slidenum">
              <a:rPr lang="en-US" smtClean="0"/>
              <a:t>‹#›</a:t>
            </a:fld>
            <a:endParaRPr lang="en-US"/>
          </a:p>
        </p:txBody>
      </p:sp>
    </p:spTree>
    <p:extLst>
      <p:ext uri="{BB962C8B-B14F-4D97-AF65-F5344CB8AC3E}">
        <p14:creationId xmlns:p14="http://schemas.microsoft.com/office/powerpoint/2010/main" val="1094921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EC23A1-59DF-48F3-9A97-9E14A60301DD}" type="datetimeFigureOut">
              <a:rPr lang="en-US" smtClean="0"/>
              <a:t>3/19/2021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2E015E-85A6-4209-B788-781710DAF083}" type="slidenum">
              <a:rPr lang="en-US" smtClean="0"/>
              <a:t>‹#›</a:t>
            </a:fld>
            <a:endParaRPr lang="en-US"/>
          </a:p>
        </p:txBody>
      </p:sp>
    </p:spTree>
    <p:extLst>
      <p:ext uri="{BB962C8B-B14F-4D97-AF65-F5344CB8AC3E}">
        <p14:creationId xmlns:p14="http://schemas.microsoft.com/office/powerpoint/2010/main" val="3241424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EC23A1-59DF-48F3-9A97-9E14A60301DD}" type="datetimeFigureOut">
              <a:rPr lang="en-US" smtClean="0"/>
              <a:t>3/19/2021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2E015E-85A6-4209-B788-781710DAF083}"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2242256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EC23A1-59DF-48F3-9A97-9E14A60301DD}" type="datetimeFigureOut">
              <a:rPr lang="en-US" smtClean="0"/>
              <a:t>3/19/2021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2E015E-85A6-4209-B788-781710DAF083}" type="slidenum">
              <a:rPr lang="en-US" smtClean="0"/>
              <a:t>‹#›</a:t>
            </a:fld>
            <a:endParaRPr lang="en-US"/>
          </a:p>
        </p:txBody>
      </p:sp>
    </p:spTree>
    <p:extLst>
      <p:ext uri="{BB962C8B-B14F-4D97-AF65-F5344CB8AC3E}">
        <p14:creationId xmlns:p14="http://schemas.microsoft.com/office/powerpoint/2010/main" val="22727528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EC23A1-59DF-48F3-9A97-9E14A60301DD}" type="datetimeFigureOut">
              <a:rPr lang="en-US" smtClean="0"/>
              <a:t>3/19/2021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2E015E-85A6-4209-B788-781710DAF08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303713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EC23A1-59DF-48F3-9A97-9E14A60301DD}" type="datetimeFigureOut">
              <a:rPr lang="en-US" smtClean="0"/>
              <a:t>3/19/2021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2E015E-85A6-4209-B788-781710DAF083}" type="slidenum">
              <a:rPr lang="en-US" smtClean="0"/>
              <a:t>‹#›</a:t>
            </a:fld>
            <a:endParaRPr lang="en-US"/>
          </a:p>
        </p:txBody>
      </p:sp>
    </p:spTree>
    <p:extLst>
      <p:ext uri="{BB962C8B-B14F-4D97-AF65-F5344CB8AC3E}">
        <p14:creationId xmlns:p14="http://schemas.microsoft.com/office/powerpoint/2010/main" val="6588652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EC23A1-59DF-48F3-9A97-9E14A60301DD}" type="datetimeFigureOut">
              <a:rPr lang="en-US" smtClean="0"/>
              <a:t>3/19/2021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2E015E-85A6-4209-B788-781710DAF083}" type="slidenum">
              <a:rPr lang="en-US" smtClean="0"/>
              <a:t>‹#›</a:t>
            </a:fld>
            <a:endParaRPr lang="en-US"/>
          </a:p>
        </p:txBody>
      </p:sp>
    </p:spTree>
    <p:extLst>
      <p:ext uri="{BB962C8B-B14F-4D97-AF65-F5344CB8AC3E}">
        <p14:creationId xmlns:p14="http://schemas.microsoft.com/office/powerpoint/2010/main" val="20694319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EC23A1-59DF-48F3-9A97-9E14A60301DD}" type="datetimeFigureOut">
              <a:rPr lang="en-US" smtClean="0"/>
              <a:t>3/19/2021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2E015E-85A6-4209-B788-781710DAF083}" type="slidenum">
              <a:rPr lang="en-US" smtClean="0"/>
              <a:t>‹#›</a:t>
            </a:fld>
            <a:endParaRPr lang="en-US"/>
          </a:p>
        </p:txBody>
      </p:sp>
    </p:spTree>
    <p:extLst>
      <p:ext uri="{BB962C8B-B14F-4D97-AF65-F5344CB8AC3E}">
        <p14:creationId xmlns:p14="http://schemas.microsoft.com/office/powerpoint/2010/main" val="4247863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EC23A1-59DF-48F3-9A97-9E14A60301DD}" type="datetimeFigureOut">
              <a:rPr lang="en-US" smtClean="0"/>
              <a:t>3/19/2021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2E015E-85A6-4209-B788-781710DAF083}" type="slidenum">
              <a:rPr lang="en-US" smtClean="0"/>
              <a:t>‹#›</a:t>
            </a:fld>
            <a:endParaRPr lang="en-US"/>
          </a:p>
        </p:txBody>
      </p:sp>
    </p:spTree>
    <p:extLst>
      <p:ext uri="{BB962C8B-B14F-4D97-AF65-F5344CB8AC3E}">
        <p14:creationId xmlns:p14="http://schemas.microsoft.com/office/powerpoint/2010/main" val="1326021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EC23A1-59DF-48F3-9A97-9E14A60301DD}" type="datetimeFigureOut">
              <a:rPr lang="en-US" smtClean="0"/>
              <a:t>3/19/2021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2E015E-85A6-4209-B788-781710DAF083}" type="slidenum">
              <a:rPr lang="en-US" smtClean="0"/>
              <a:t>‹#›</a:t>
            </a:fld>
            <a:endParaRPr lang="en-US"/>
          </a:p>
        </p:txBody>
      </p:sp>
    </p:spTree>
    <p:extLst>
      <p:ext uri="{BB962C8B-B14F-4D97-AF65-F5344CB8AC3E}">
        <p14:creationId xmlns:p14="http://schemas.microsoft.com/office/powerpoint/2010/main" val="1509875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EC23A1-59DF-48F3-9A97-9E14A60301DD}" type="datetimeFigureOut">
              <a:rPr lang="en-US" smtClean="0"/>
              <a:t>3/19/2021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2E015E-85A6-4209-B788-781710DAF083}" type="slidenum">
              <a:rPr lang="en-US" smtClean="0"/>
              <a:t>‹#›</a:t>
            </a:fld>
            <a:endParaRPr lang="en-US"/>
          </a:p>
        </p:txBody>
      </p:sp>
    </p:spTree>
    <p:extLst>
      <p:ext uri="{BB962C8B-B14F-4D97-AF65-F5344CB8AC3E}">
        <p14:creationId xmlns:p14="http://schemas.microsoft.com/office/powerpoint/2010/main" val="2163771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EC23A1-59DF-48F3-9A97-9E14A60301DD}" type="datetimeFigureOut">
              <a:rPr lang="en-US" smtClean="0"/>
              <a:t>3/19/2021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2E015E-85A6-4209-B788-781710DAF083}" type="slidenum">
              <a:rPr lang="en-US" smtClean="0"/>
              <a:t>‹#›</a:t>
            </a:fld>
            <a:endParaRPr lang="en-US"/>
          </a:p>
        </p:txBody>
      </p:sp>
    </p:spTree>
    <p:extLst>
      <p:ext uri="{BB962C8B-B14F-4D97-AF65-F5344CB8AC3E}">
        <p14:creationId xmlns:p14="http://schemas.microsoft.com/office/powerpoint/2010/main" val="715049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EC23A1-59DF-48F3-9A97-9E14A60301DD}" type="datetimeFigureOut">
              <a:rPr lang="en-US" smtClean="0"/>
              <a:t>3/19/2021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2E015E-85A6-4209-B788-781710DAF083}" type="slidenum">
              <a:rPr lang="en-US" smtClean="0"/>
              <a:t>‹#›</a:t>
            </a:fld>
            <a:endParaRPr lang="en-US"/>
          </a:p>
        </p:txBody>
      </p:sp>
    </p:spTree>
    <p:extLst>
      <p:ext uri="{BB962C8B-B14F-4D97-AF65-F5344CB8AC3E}">
        <p14:creationId xmlns:p14="http://schemas.microsoft.com/office/powerpoint/2010/main" val="1753392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EC23A1-59DF-48F3-9A97-9E14A60301DD}" type="datetimeFigureOut">
              <a:rPr lang="en-US" smtClean="0"/>
              <a:t>3/19/2021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2E015E-85A6-4209-B788-781710DAF083}" type="slidenum">
              <a:rPr lang="en-US" smtClean="0"/>
              <a:t>‹#›</a:t>
            </a:fld>
            <a:endParaRPr lang="en-US"/>
          </a:p>
        </p:txBody>
      </p:sp>
    </p:spTree>
    <p:extLst>
      <p:ext uri="{BB962C8B-B14F-4D97-AF65-F5344CB8AC3E}">
        <p14:creationId xmlns:p14="http://schemas.microsoft.com/office/powerpoint/2010/main" val="3265814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EC23A1-59DF-48F3-9A97-9E14A60301DD}" type="datetimeFigureOut">
              <a:rPr lang="en-US" smtClean="0"/>
              <a:t>3/19/2021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2E015E-85A6-4209-B788-781710DAF083}" type="slidenum">
              <a:rPr lang="en-US" smtClean="0"/>
              <a:t>‹#›</a:t>
            </a:fld>
            <a:endParaRPr lang="en-US"/>
          </a:p>
        </p:txBody>
      </p:sp>
    </p:spTree>
    <p:extLst>
      <p:ext uri="{BB962C8B-B14F-4D97-AF65-F5344CB8AC3E}">
        <p14:creationId xmlns:p14="http://schemas.microsoft.com/office/powerpoint/2010/main" val="3146269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EC23A1-59DF-48F3-9A97-9E14A60301DD}" type="datetimeFigureOut">
              <a:rPr lang="en-US" smtClean="0"/>
              <a:t>3/19/2021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2E015E-85A6-4209-B788-781710DAF083}" type="slidenum">
              <a:rPr lang="en-US" smtClean="0"/>
              <a:t>‹#›</a:t>
            </a:fld>
            <a:endParaRPr lang="en-US"/>
          </a:p>
        </p:txBody>
      </p:sp>
    </p:spTree>
    <p:extLst>
      <p:ext uri="{BB962C8B-B14F-4D97-AF65-F5344CB8AC3E}">
        <p14:creationId xmlns:p14="http://schemas.microsoft.com/office/powerpoint/2010/main" val="378576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5EC23A1-59DF-48F3-9A97-9E14A60301DD}" type="datetimeFigureOut">
              <a:rPr lang="en-US" smtClean="0"/>
              <a:t>3/19/2021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82E015E-85A6-4209-B788-781710DAF083}" type="slidenum">
              <a:rPr lang="en-US" smtClean="0"/>
              <a:t>‹#›</a:t>
            </a:fld>
            <a:endParaRPr lang="en-US"/>
          </a:p>
        </p:txBody>
      </p:sp>
    </p:spTree>
    <p:extLst>
      <p:ext uri="{BB962C8B-B14F-4D97-AF65-F5344CB8AC3E}">
        <p14:creationId xmlns:p14="http://schemas.microsoft.com/office/powerpoint/2010/main" val="2824534321"/>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4772C-8F58-4B7F-9610-D5BDEE41D597}"/>
              </a:ext>
            </a:extLst>
          </p:cNvPr>
          <p:cNvSpPr>
            <a:spLocks noGrp="1"/>
          </p:cNvSpPr>
          <p:nvPr>
            <p:ph type="ctrTitle"/>
          </p:nvPr>
        </p:nvSpPr>
        <p:spPr>
          <a:effectLst>
            <a:outerShdw blurRad="50800" dist="38100" dir="5400000" algn="t" rotWithShape="0">
              <a:prstClr val="black">
                <a:alpha val="40000"/>
              </a:prstClr>
            </a:outerShdw>
          </a:effectLst>
        </p:spPr>
        <p:txBody>
          <a:bodyPr>
            <a:normAutofit fontScale="90000"/>
          </a:bodyPr>
          <a:lstStyle/>
          <a:p>
            <a:r>
              <a:rPr lang="en-US" b="1" dirty="0">
                <a:solidFill>
                  <a:srgbClr val="FF0000"/>
                </a:solidFill>
              </a:rPr>
              <a:t>ENVIRONMENTAL</a:t>
            </a:r>
            <a:r>
              <a:rPr lang="en-US" dirty="0"/>
              <a:t> </a:t>
            </a:r>
            <a:r>
              <a:rPr lang="en-US" b="1" dirty="0">
                <a:solidFill>
                  <a:srgbClr val="FF0000"/>
                </a:solidFill>
              </a:rPr>
              <a:t>APPLICATIONS</a:t>
            </a:r>
            <a:r>
              <a:rPr lang="en-US" dirty="0">
                <a:solidFill>
                  <a:srgbClr val="FF0000"/>
                </a:solidFill>
              </a:rPr>
              <a:t> </a:t>
            </a:r>
            <a:r>
              <a:rPr lang="en-US" b="1" dirty="0">
                <a:solidFill>
                  <a:srgbClr val="FF0000"/>
                </a:solidFill>
              </a:rPr>
              <a:t>OF ENZYMES</a:t>
            </a:r>
            <a:r>
              <a:rPr lang="en-US" dirty="0"/>
              <a:t>.</a:t>
            </a:r>
          </a:p>
        </p:txBody>
      </p:sp>
      <p:sp>
        <p:nvSpPr>
          <p:cNvPr id="3" name="Subtitle 2">
            <a:extLst>
              <a:ext uri="{FF2B5EF4-FFF2-40B4-BE49-F238E27FC236}">
                <a16:creationId xmlns:a16="http://schemas.microsoft.com/office/drawing/2014/main" id="{714FD356-223B-439B-BCFA-BA6EB6C04385}"/>
              </a:ext>
            </a:extLst>
          </p:cNvPr>
          <p:cNvSpPr>
            <a:spLocks noGrp="1"/>
          </p:cNvSpPr>
          <p:nvPr>
            <p:ph type="subTitle" idx="1"/>
          </p:nvPr>
        </p:nvSpPr>
        <p:spPr>
          <a:xfrm>
            <a:off x="1419225" y="3602038"/>
            <a:ext cx="9144000" cy="1655762"/>
          </a:xfrm>
        </p:spPr>
        <p:txBody>
          <a:bodyPr/>
          <a:lstStyle/>
          <a:p>
            <a:endParaRPr lang="en-US" dirty="0"/>
          </a:p>
        </p:txBody>
      </p:sp>
    </p:spTree>
    <p:extLst>
      <p:ext uri="{BB962C8B-B14F-4D97-AF65-F5344CB8AC3E}">
        <p14:creationId xmlns:p14="http://schemas.microsoft.com/office/powerpoint/2010/main" val="22478936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2B6A8-700C-4B2F-98E3-04A32E19C5FE}"/>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64B767B1-2901-4619-9CA8-128551F5701F}"/>
              </a:ext>
            </a:extLst>
          </p:cNvPr>
          <p:cNvSpPr>
            <a:spLocks noGrp="1"/>
          </p:cNvSpPr>
          <p:nvPr>
            <p:ph idx="1"/>
          </p:nvPr>
        </p:nvSpPr>
        <p:spPr/>
        <p:txBody>
          <a:bodyPr/>
          <a:lstStyle/>
          <a:p>
            <a:r>
              <a:rPr lang="en-US" dirty="0"/>
              <a:t>This illustrates the remarkable potential enzymes have in environmental conservation.</a:t>
            </a:r>
          </a:p>
        </p:txBody>
      </p:sp>
    </p:spTree>
    <p:extLst>
      <p:ext uri="{BB962C8B-B14F-4D97-AF65-F5344CB8AC3E}">
        <p14:creationId xmlns:p14="http://schemas.microsoft.com/office/powerpoint/2010/main" val="2050151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6F866-968D-47F7-9F2F-7ABC2A024AA3}"/>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44F85EEA-34BF-43B1-8E68-F92B17F474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78661" y="2160588"/>
            <a:ext cx="4794716" cy="3881437"/>
          </a:xfrm>
        </p:spPr>
      </p:pic>
    </p:spTree>
    <p:extLst>
      <p:ext uri="{BB962C8B-B14F-4D97-AF65-F5344CB8AC3E}">
        <p14:creationId xmlns:p14="http://schemas.microsoft.com/office/powerpoint/2010/main" val="668269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3D1B9-5282-4FE8-93CD-FCC8F685E022}"/>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2E745B32-6267-4CAE-BFFB-FD204E872C73}"/>
              </a:ext>
            </a:extLst>
          </p:cNvPr>
          <p:cNvSpPr>
            <a:spLocks noGrp="1"/>
          </p:cNvSpPr>
          <p:nvPr>
            <p:ph idx="1"/>
          </p:nvPr>
        </p:nvSpPr>
        <p:spPr/>
        <p:txBody>
          <a:bodyPr/>
          <a:lstStyle/>
          <a:p>
            <a:r>
              <a:rPr lang="en-US" dirty="0"/>
              <a:t>Environmental applications of enzymes are basically related to environmental conservation. By using enzymes, biotechnology can potentially transform wastes or pollutants to less harmful or useful components through bioremediation. Bioremediation is the use of microbes to clean up waste from the environment.</a:t>
            </a:r>
          </a:p>
        </p:txBody>
      </p:sp>
    </p:spTree>
    <p:extLst>
      <p:ext uri="{BB962C8B-B14F-4D97-AF65-F5344CB8AC3E}">
        <p14:creationId xmlns:p14="http://schemas.microsoft.com/office/powerpoint/2010/main" val="2438976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689CA-78B8-4B7D-B40C-AFC0520FBCA2}"/>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B9254A7D-F62F-4661-B7E8-EC3319A9EF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7544" y="2391569"/>
            <a:ext cx="6076950" cy="3419475"/>
          </a:xfrm>
        </p:spPr>
      </p:pic>
    </p:spTree>
    <p:extLst>
      <p:ext uri="{BB962C8B-B14F-4D97-AF65-F5344CB8AC3E}">
        <p14:creationId xmlns:p14="http://schemas.microsoft.com/office/powerpoint/2010/main" val="1776656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5EFA1-FFB6-4453-A67B-C51E7F282AE3}"/>
              </a:ext>
            </a:extLst>
          </p:cNvPr>
          <p:cNvSpPr>
            <a:spLocks noGrp="1"/>
          </p:cNvSpPr>
          <p:nvPr>
            <p:ph type="title"/>
          </p:nvPr>
        </p:nvSpPr>
        <p:spPr/>
        <p:txBody>
          <a:bodyPr/>
          <a:lstStyle/>
          <a:p>
            <a:r>
              <a:rPr lang="en-US" dirty="0"/>
              <a:t>Organic deposit management.</a:t>
            </a:r>
          </a:p>
        </p:txBody>
      </p:sp>
      <p:sp>
        <p:nvSpPr>
          <p:cNvPr id="3" name="Content Placeholder 2">
            <a:extLst>
              <a:ext uri="{FF2B5EF4-FFF2-40B4-BE49-F238E27FC236}">
                <a16:creationId xmlns:a16="http://schemas.microsoft.com/office/drawing/2014/main" id="{45D3AB62-0BB5-445E-9FBE-AAE8DB6E2EE2}"/>
              </a:ext>
            </a:extLst>
          </p:cNvPr>
          <p:cNvSpPr>
            <a:spLocks noGrp="1"/>
          </p:cNvSpPr>
          <p:nvPr>
            <p:ph idx="1"/>
          </p:nvPr>
        </p:nvSpPr>
        <p:spPr/>
        <p:txBody>
          <a:bodyPr>
            <a:normAutofit/>
          </a:bodyPr>
          <a:lstStyle/>
          <a:p>
            <a:r>
              <a:rPr lang="en-US" dirty="0"/>
              <a:t>Organic deposit could be present in water or on land. Water could have a variety of organic deposits which include plastics,detergent,oil spills etc.   </a:t>
            </a:r>
          </a:p>
          <a:p>
            <a:r>
              <a:rPr lang="en-US" dirty="0"/>
              <a:t>Biological wastes are treated with hydrolases to degrade biological polymers in a pre treatment step.</a:t>
            </a:r>
          </a:p>
          <a:p>
            <a:r>
              <a:rPr lang="en-US" dirty="0"/>
              <a:t>Enzyme producing bacteria break down organic waste by utilizing them as a source of hydro carbons and nitrogen.</a:t>
            </a:r>
          </a:p>
          <a:p>
            <a:r>
              <a:rPr lang="en-US" dirty="0"/>
              <a:t>Oxidoreductases are involved in the oxidative degradation of the wastes. This increases the quality of waste water effluent;cellulases,peroxidases and ligninases are the most important for bleaching effluents.</a:t>
            </a:r>
          </a:p>
          <a:p>
            <a:pPr marL="0" indent="0">
              <a:buNone/>
            </a:pPr>
            <a:endParaRPr lang="en-US" dirty="0"/>
          </a:p>
        </p:txBody>
      </p:sp>
    </p:spTree>
    <p:extLst>
      <p:ext uri="{BB962C8B-B14F-4D97-AF65-F5344CB8AC3E}">
        <p14:creationId xmlns:p14="http://schemas.microsoft.com/office/powerpoint/2010/main" val="1366468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57235-1B92-4090-9BC8-D533816D7FA2}"/>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CD9A1D51-15AF-495C-840B-CD86654D5B3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59951" y="2620464"/>
            <a:ext cx="4232135" cy="2961685"/>
          </a:xfrm>
        </p:spPr>
      </p:pic>
    </p:spTree>
    <p:extLst>
      <p:ext uri="{BB962C8B-B14F-4D97-AF65-F5344CB8AC3E}">
        <p14:creationId xmlns:p14="http://schemas.microsoft.com/office/powerpoint/2010/main" val="2415406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B0A30-E211-49B4-AE11-22F139999F22}"/>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0ACB898C-69D4-41C2-AFD7-80FCCC74F238}"/>
              </a:ext>
            </a:extLst>
          </p:cNvPr>
          <p:cNvSpPr>
            <a:spLocks noGrp="1"/>
          </p:cNvSpPr>
          <p:nvPr>
            <p:ph idx="1"/>
          </p:nvPr>
        </p:nvSpPr>
        <p:spPr>
          <a:xfrm>
            <a:off x="134409" y="2120900"/>
            <a:ext cx="9628716" cy="4737100"/>
          </a:xfrm>
        </p:spPr>
        <p:txBody>
          <a:bodyPr>
            <a:normAutofit/>
          </a:bodyPr>
          <a:lstStyle/>
          <a:p>
            <a:r>
              <a:rPr lang="en-US" dirty="0"/>
              <a:t>Fungal ligninolytic enzymes such as laccases and certain fungal class 2 peroxidases from white rot basidiomycetes are considered in degradation of persistent organic pollutants such as PCBS and DDT.</a:t>
            </a:r>
          </a:p>
          <a:p>
            <a:r>
              <a:rPr lang="en-US" dirty="0"/>
              <a:t>Bacteria secretase enzymes used to clean up oil spills such as alkane hydroxylases; are alkane degrading enzymes that are distributed among different species of bacteria, yeast and algae.</a:t>
            </a:r>
          </a:p>
          <a:p>
            <a:r>
              <a:rPr lang="en-US" dirty="0"/>
              <a:t>This kind of biodegradation of hydro carbons can occur in presence or absence of oxygen; under aerobic conditions, oxygenase enzymes introduce oxygen atoms into hydro carbons hence degrading the oil spills.</a:t>
            </a:r>
          </a:p>
        </p:txBody>
      </p:sp>
    </p:spTree>
    <p:extLst>
      <p:ext uri="{BB962C8B-B14F-4D97-AF65-F5344CB8AC3E}">
        <p14:creationId xmlns:p14="http://schemas.microsoft.com/office/powerpoint/2010/main" val="3384398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A003C-E2C3-41D2-A011-F2536507ACA6}"/>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6F8BA80F-4F84-49B8-AD20-B0F18F3D1A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5144" y="2767806"/>
            <a:ext cx="6381750" cy="2667000"/>
          </a:xfrm>
        </p:spPr>
      </p:pic>
    </p:spTree>
    <p:extLst>
      <p:ext uri="{BB962C8B-B14F-4D97-AF65-F5344CB8AC3E}">
        <p14:creationId xmlns:p14="http://schemas.microsoft.com/office/powerpoint/2010/main" val="715762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DF835-D4C8-41D9-B2A7-FECADB9ECC4B}"/>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452B1959-0339-4761-BBCD-5F7F1773ED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0800" y="2057400"/>
            <a:ext cx="5895975" cy="3905250"/>
          </a:xfrm>
        </p:spPr>
      </p:pic>
    </p:spTree>
    <p:extLst>
      <p:ext uri="{BB962C8B-B14F-4D97-AF65-F5344CB8AC3E}">
        <p14:creationId xmlns:p14="http://schemas.microsoft.com/office/powerpoint/2010/main" val="555887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4ED38-7F74-4B7A-B425-DDC1169E9AB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77672B4-5E38-42D6-BAAA-41CA746614D7}"/>
              </a:ext>
            </a:extLst>
          </p:cNvPr>
          <p:cNvSpPr>
            <a:spLocks noGrp="1"/>
          </p:cNvSpPr>
          <p:nvPr>
            <p:ph idx="1"/>
          </p:nvPr>
        </p:nvSpPr>
        <p:spPr/>
        <p:txBody>
          <a:bodyPr>
            <a:normAutofit/>
          </a:bodyPr>
          <a:lstStyle/>
          <a:p>
            <a:r>
              <a:rPr lang="en-US" dirty="0"/>
              <a:t>In addition, on land plastics can be degraded by laccases from fungi. Oxidoreductases,cellulases,lyases , ligninases are used to degrade specific pollutants in nature e.g. pulp,paper,textile and beverage.</a:t>
            </a:r>
          </a:p>
          <a:p>
            <a:r>
              <a:rPr lang="en-US" dirty="0"/>
              <a:t>Enzymes can also be utilized in bio monitoring which involves chemical analysis of defined pollutants; hepatic cytochromes from wild rodents can be used as bio indicators in detecting toxic substances.</a:t>
            </a:r>
          </a:p>
          <a:p>
            <a:r>
              <a:rPr lang="en-US" dirty="0"/>
              <a:t>Oxidoreductases e.g. nitrate reductase detect and quantify heavy metals in biological systems.</a:t>
            </a:r>
          </a:p>
          <a:p>
            <a:r>
              <a:rPr lang="en-US" dirty="0"/>
              <a:t>Isomerase detects mercury in the environment.</a:t>
            </a:r>
          </a:p>
        </p:txBody>
      </p:sp>
    </p:spTree>
    <p:extLst>
      <p:ext uri="{BB962C8B-B14F-4D97-AF65-F5344CB8AC3E}">
        <p14:creationId xmlns:p14="http://schemas.microsoft.com/office/powerpoint/2010/main" val="426977863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143</TotalTime>
  <Words>355</Words>
  <Application>Microsoft Office PowerPoint</Application>
  <PresentationFormat>Widescreen</PresentationFormat>
  <Paragraphs>17</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Trebuchet MS</vt:lpstr>
      <vt:lpstr>Wingdings 3</vt:lpstr>
      <vt:lpstr>Facet</vt:lpstr>
      <vt:lpstr>ENVIRONMENTAL APPLICATIONS OF ENZYMES.</vt:lpstr>
      <vt:lpstr>INTRODUCTION</vt:lpstr>
      <vt:lpstr>PowerPoint Presentation</vt:lpstr>
      <vt:lpstr>Organic deposit management.</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ENVIRONMENTAL APPLICATIONS OF ENZYMES.</dc:title>
  <dc:creator>SHAKIRAH</dc:creator>
  <cp:lastModifiedBy>SHAKIRAH</cp:lastModifiedBy>
  <cp:revision>29</cp:revision>
  <dcterms:created xsi:type="dcterms:W3CDTF">2021-03-16T04:50:00Z</dcterms:created>
  <dcterms:modified xsi:type="dcterms:W3CDTF">2021-03-19T11:55:37Z</dcterms:modified>
</cp:coreProperties>
</file>