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2" name="Google Shape;42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" name="Google Shape;46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" name="Google Shape;50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" name="Google Shape;38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16329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/>
          <p:nvPr/>
        </p:nvSpPr>
        <p:spPr>
          <a:xfrm>
            <a:off x="1307391" y="1219721"/>
            <a:ext cx="6794302" cy="27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ScheduLearn: </a:t>
            </a:r>
            <a:endParaRPr/>
          </a:p>
          <a:p>
            <a:pPr indent="0" lvl="0" marL="0" marR="0" rtl="0" algn="ct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AI-Powered Learning Scheduler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825155" y="4139545"/>
            <a:ext cx="74164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Discover.</a:t>
            </a:r>
            <a:r>
              <a:rPr b="0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Schedule.</a:t>
            </a:r>
            <a:r>
              <a:rPr b="0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Learn.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825155" y="5425894"/>
            <a:ext cx="7416403" cy="802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Ayush, Namrata, Ben, Ritish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2211144" y="5959300"/>
            <a:ext cx="2245145" cy="43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863798" y="1732836"/>
            <a:ext cx="5672971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863798" y="2804279"/>
            <a:ext cx="3584853" cy="2083237"/>
          </a:xfrm>
          <a:prstGeom prst="roundRect">
            <a:avLst>
              <a:gd fmla="val 177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110615" y="3051096"/>
            <a:ext cx="3091220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Challenges in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1110615" y="3900368"/>
            <a:ext cx="3091220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Finding quality podcasts, videos, and articles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4695468" y="2804279"/>
            <a:ext cx="3584853" cy="2083237"/>
          </a:xfrm>
          <a:prstGeom prst="roundRect">
            <a:avLst>
              <a:gd fmla="val 177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942284" y="3051096"/>
            <a:ext cx="3091220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Scheduling Difficulties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942284" y="3900368"/>
            <a:ext cx="3091220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Fitting learning into busy, unpredictable schedules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3798" y="5134332"/>
            <a:ext cx="7416403" cy="1362432"/>
          </a:xfrm>
          <a:prstGeom prst="roundRect">
            <a:avLst>
              <a:gd fmla="val 271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110615" y="5381149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10615" y="5879782"/>
            <a:ext cx="6922770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Smart system to find and schedule learning seamlessly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14256" y="454592"/>
            <a:ext cx="4638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</a:rPr>
              <a:t>ScheduLearn</a:t>
            </a:r>
            <a:endParaRPr b="1"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6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t/>
            </a:r>
            <a:endParaRPr b="1" sz="3650"/>
          </a:p>
        </p:txBody>
      </p:sp>
      <p:pic>
        <p:nvPicPr>
          <p:cNvPr descr="preencoded.png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56" y="1549122"/>
            <a:ext cx="1020366" cy="12244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040731" y="1753195"/>
            <a:ext cx="2318980" cy="289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Input Topic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040732" y="2165509"/>
            <a:ext cx="3461998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User submits learning topic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56" y="2773561"/>
            <a:ext cx="1020366" cy="122443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040731" y="2977634"/>
            <a:ext cx="2318980" cy="289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Content Discovery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040731" y="3389947"/>
            <a:ext cx="3712369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Calls API &amp; filters podcasts/videos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7" name="Google Shape;9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256" y="3998000"/>
            <a:ext cx="1020366" cy="122443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040731" y="4202073"/>
            <a:ext cx="2318980" cy="289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Calendar Access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040732" y="4614386"/>
            <a:ext cx="3565412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Connects securely to Google Calendar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256" y="5222438"/>
            <a:ext cx="1020366" cy="12244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2040731" y="5426512"/>
            <a:ext cx="2318980" cy="289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Smart Scheduling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040731" y="5838825"/>
            <a:ext cx="3396683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Allocates sessions based on free slots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4256" y="6446877"/>
            <a:ext cx="1020366" cy="12244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2040731" y="6650950"/>
            <a:ext cx="2318980" cy="289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040731" y="7014279"/>
            <a:ext cx="4142356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Updated calendar with embedded content links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process&#10;&#10;AI-generated content may be incorrect." id="106" name="Google Shape;10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3087" y="454605"/>
            <a:ext cx="8045587" cy="732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778907" y="636032"/>
            <a:ext cx="6708577" cy="6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0"/>
              <a:buFont typeface="Arial"/>
              <a:buNone/>
            </a:pPr>
            <a:r>
              <a:rPr b="1" lang="en-US" sz="3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Used</a:t>
            </a:r>
            <a:endParaRPr sz="3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07" y="160198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778907" y="2380774"/>
            <a:ext cx="2306241" cy="6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50"/>
              <a:buFont typeface="Arial"/>
              <a:buNone/>
            </a:pPr>
            <a:r>
              <a:rPr b="1" lang="en-US" sz="19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YouTube Data API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778906" y="2812733"/>
            <a:ext cx="2306241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Fetches videos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595" y="160198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3636595" y="2380774"/>
            <a:ext cx="2306241" cy="316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50"/>
              <a:buFont typeface="Arial"/>
              <a:buNone/>
            </a:pPr>
            <a:r>
              <a:rPr b="1" lang="en-US" sz="19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Spotify API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636595" y="2830354"/>
            <a:ext cx="2306241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Discovers podcasts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9" name="Google Shape;1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21254" y="160198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10021254" y="2247697"/>
            <a:ext cx="2306241" cy="6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50"/>
              <a:buFont typeface="Arial"/>
              <a:buNone/>
            </a:pPr>
            <a:r>
              <a:rPr b="1" lang="en-US" sz="19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Google Calendar API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0021254" y="2969370"/>
            <a:ext cx="2306241" cy="6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Reads/writes user calendar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22" name="Google Shape;12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1224" y="1546384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6931224" y="2198132"/>
            <a:ext cx="2306241" cy="498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50"/>
              <a:buFont typeface="Arial"/>
              <a:buNone/>
            </a:pPr>
            <a:r>
              <a:rPr b="1" lang="en-US" sz="19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Gemini API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931223" y="2563808"/>
            <a:ext cx="2306241" cy="6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Content ranking &amp; summarization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application&#10;&#10;AI-generated content may be incorrect." id="125" name="Google Shape;12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1731" y="3594498"/>
            <a:ext cx="8846820" cy="422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5377754" y="718542"/>
            <a:ext cx="349531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685484" y="5267563"/>
            <a:ext cx="3658910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oup of people holding computers&#10;&#10;AI-generated content may be incorrect.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1706523"/>
            <a:ext cx="88011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951571" y="1506498"/>
            <a:ext cx="4487823" cy="560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863798" y="3624024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ScheduLearn = Discover + Schedule + Learn</a:t>
            </a:r>
            <a:endParaRPr/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br>
              <a:rPr lang="en-US" sz="24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We bring automation, AI, and smart scheduling together</a:t>
            </a:r>
            <a:endParaRPr/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to simplify your learning journey.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863798" y="4642009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63798" y="5289828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863850" y="2941255"/>
            <a:ext cx="129027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5600">
                <a:solidFill>
                  <a:schemeClr val="dk1"/>
                </a:solidFill>
              </a:rPr>
              <a:t>Thank You</a:t>
            </a:r>
            <a:endParaRPr b="1" sz="56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978473" y="5051703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