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Default Extension="png" ContentType="image/png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7772400" cy="10058400"/>
  <p:notesSz cx="7772400" cy="10058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00757" y="3525139"/>
            <a:ext cx="3853179" cy="360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840607" y="9242077"/>
            <a:ext cx="177800" cy="2019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matlabgroupg@gmail.com" TargetMode="External"/><Relationship Id="rId3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hyperlink" Target="https://www.mathworks.com/help/matlab/ref/readtable.html#mw_b0826a11-ea6e-45f6-92ce-54960958581f" TargetMode="External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70"/>
              <a:t>FACULTY </a:t>
            </a:r>
            <a:r>
              <a:rPr dirty="0"/>
              <a:t>OF</a:t>
            </a:r>
            <a:r>
              <a:rPr dirty="0" spc="-85"/>
              <a:t> </a:t>
            </a:r>
            <a:r>
              <a:rPr dirty="0" spc="-10"/>
              <a:t>ENGINEERING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945894" y="4153026"/>
            <a:ext cx="3870325" cy="14452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b="1">
                <a:latin typeface="Times New Roman"/>
                <a:cs typeface="Times New Roman"/>
              </a:rPr>
              <a:t>COURSE</a:t>
            </a:r>
            <a:r>
              <a:rPr dirty="0" sz="1400" spc="-50" b="1">
                <a:latin typeface="Times New Roman"/>
                <a:cs typeface="Times New Roman"/>
              </a:rPr>
              <a:t> </a:t>
            </a:r>
            <a:r>
              <a:rPr dirty="0" sz="1400" spc="-20" b="1">
                <a:latin typeface="Times New Roman"/>
                <a:cs typeface="Times New Roman"/>
              </a:rPr>
              <a:t>UNIT:</a:t>
            </a:r>
            <a:r>
              <a:rPr dirty="0" sz="1400" spc="-4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COMPUTER</a:t>
            </a:r>
            <a:r>
              <a:rPr dirty="0" sz="1400" spc="-5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PROGRAMMING</a:t>
            </a:r>
            <a:endParaRPr sz="1400">
              <a:latin typeface="Times New Roman"/>
              <a:cs typeface="Times New Roman"/>
            </a:endParaRPr>
          </a:p>
          <a:p>
            <a:pPr marL="887730" marR="153035" indent="-725805">
              <a:lnSpc>
                <a:spcPts val="4790"/>
              </a:lnSpc>
              <a:spcBef>
                <a:spcPts val="390"/>
              </a:spcBef>
            </a:pPr>
            <a:r>
              <a:rPr dirty="0" sz="1400" b="1">
                <a:latin typeface="Times New Roman"/>
                <a:cs typeface="Times New Roman"/>
              </a:rPr>
              <a:t>LECTURER:</a:t>
            </a:r>
            <a:r>
              <a:rPr dirty="0" sz="1400" spc="-70" b="1">
                <a:latin typeface="Times New Roman"/>
                <a:cs typeface="Times New Roman"/>
              </a:rPr>
              <a:t> </a:t>
            </a:r>
            <a:r>
              <a:rPr dirty="0" sz="1400" spc="-35" b="1">
                <a:latin typeface="Times New Roman"/>
                <a:cs typeface="Times New Roman"/>
              </a:rPr>
              <a:t>Mr. </a:t>
            </a:r>
            <a:r>
              <a:rPr dirty="0" sz="1400" spc="-10" b="1">
                <a:latin typeface="Times New Roman"/>
                <a:cs typeface="Times New Roman"/>
              </a:rPr>
              <a:t>MASERUKA</a:t>
            </a:r>
            <a:r>
              <a:rPr dirty="0" sz="1400" spc="-80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BENEDICTO SUBMITTED</a:t>
            </a:r>
            <a:r>
              <a:rPr dirty="0" sz="1400" spc="-2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BY</a:t>
            </a:r>
            <a:r>
              <a:rPr dirty="0" sz="1400" spc="-65" b="1">
                <a:latin typeface="Times New Roman"/>
                <a:cs typeface="Times New Roman"/>
              </a:rPr>
              <a:t> </a:t>
            </a:r>
            <a:r>
              <a:rPr dirty="0" sz="1400" spc="-10" b="1">
                <a:latin typeface="Times New Roman"/>
                <a:cs typeface="Times New Roman"/>
              </a:rPr>
              <a:t>GROUP</a:t>
            </a:r>
            <a:r>
              <a:rPr dirty="0" sz="1400" spc="-80" b="1">
                <a:latin typeface="Times New Roman"/>
                <a:cs typeface="Times New Roman"/>
              </a:rPr>
              <a:t> </a:t>
            </a:r>
            <a:r>
              <a:rPr dirty="0" sz="1400" spc="-50" b="1">
                <a:latin typeface="Times New Roman"/>
                <a:cs typeface="Times New Roman"/>
              </a:rPr>
              <a:t>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952114" y="6452996"/>
            <a:ext cx="1964689" cy="2393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400" spc="-10" b="1" i="1">
                <a:solidFill>
                  <a:srgbClr val="2E5395"/>
                </a:solidFill>
                <a:latin typeface="Times New Roman"/>
                <a:cs typeface="Times New Roman"/>
                <a:hlinkClick r:id="rId2"/>
              </a:rPr>
              <a:t>matlabgroupg@gmail.com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998016" y="8294369"/>
            <a:ext cx="22155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b="1">
                <a:latin typeface="Times New Roman"/>
                <a:cs typeface="Times New Roman"/>
              </a:rPr>
              <a:t>Date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of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submission….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/……/…….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42439" y="1785239"/>
            <a:ext cx="4619487" cy="1337752"/>
          </a:xfrm>
          <a:prstGeom prst="rect">
            <a:avLst/>
          </a:prstGeom>
        </p:spPr>
      </p:pic>
      <p:sp>
        <p:nvSpPr>
          <p:cNvPr id="7" name="object 7" descr="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39927" y="9419857"/>
                </a:moveTo>
                <a:lnTo>
                  <a:pt x="7133844" y="9419857"/>
                </a:lnTo>
                <a:lnTo>
                  <a:pt x="30480" y="9419857"/>
                </a:lnTo>
                <a:lnTo>
                  <a:pt x="24384" y="9419857"/>
                </a:lnTo>
                <a:lnTo>
                  <a:pt x="24384" y="9425940"/>
                </a:lnTo>
                <a:lnTo>
                  <a:pt x="30480" y="9425940"/>
                </a:lnTo>
                <a:lnTo>
                  <a:pt x="7133844" y="9425940"/>
                </a:lnTo>
                <a:lnTo>
                  <a:pt x="7139927" y="9425940"/>
                </a:lnTo>
                <a:lnTo>
                  <a:pt x="7139927" y="9419857"/>
                </a:lnTo>
                <a:close/>
              </a:path>
              <a:path w="7164705" h="9450705">
                <a:moveTo>
                  <a:pt x="7139927" y="24384"/>
                </a:moveTo>
                <a:lnTo>
                  <a:pt x="7133844" y="24384"/>
                </a:lnTo>
                <a:lnTo>
                  <a:pt x="30480" y="24384"/>
                </a:lnTo>
                <a:lnTo>
                  <a:pt x="24384" y="24384"/>
                </a:lnTo>
                <a:lnTo>
                  <a:pt x="24384" y="30480"/>
                </a:lnTo>
                <a:lnTo>
                  <a:pt x="24384" y="9419844"/>
                </a:lnTo>
                <a:lnTo>
                  <a:pt x="30480" y="9419844"/>
                </a:lnTo>
                <a:lnTo>
                  <a:pt x="30480" y="30480"/>
                </a:lnTo>
                <a:lnTo>
                  <a:pt x="7133844" y="30480"/>
                </a:lnTo>
                <a:lnTo>
                  <a:pt x="7133844" y="9419844"/>
                </a:lnTo>
                <a:lnTo>
                  <a:pt x="7139927" y="9419844"/>
                </a:lnTo>
                <a:lnTo>
                  <a:pt x="7139927" y="30480"/>
                </a:lnTo>
                <a:lnTo>
                  <a:pt x="7139927" y="24384"/>
                </a:lnTo>
                <a:close/>
              </a:path>
              <a:path w="7164705" h="9450705">
                <a:moveTo>
                  <a:pt x="7152132" y="12192"/>
                </a:moveTo>
                <a:lnTo>
                  <a:pt x="7146036" y="12192"/>
                </a:lnTo>
                <a:lnTo>
                  <a:pt x="7146036" y="18288"/>
                </a:lnTo>
                <a:lnTo>
                  <a:pt x="7146036" y="30480"/>
                </a:lnTo>
                <a:lnTo>
                  <a:pt x="7146036" y="9419844"/>
                </a:lnTo>
                <a:lnTo>
                  <a:pt x="7146036" y="9432036"/>
                </a:lnTo>
                <a:lnTo>
                  <a:pt x="7133844" y="9432036"/>
                </a:lnTo>
                <a:lnTo>
                  <a:pt x="30480" y="9432036"/>
                </a:lnTo>
                <a:lnTo>
                  <a:pt x="18288" y="9432036"/>
                </a:lnTo>
                <a:lnTo>
                  <a:pt x="18288" y="9419844"/>
                </a:lnTo>
                <a:lnTo>
                  <a:pt x="18288" y="30480"/>
                </a:lnTo>
                <a:lnTo>
                  <a:pt x="18288" y="18288"/>
                </a:lnTo>
                <a:lnTo>
                  <a:pt x="30480" y="18288"/>
                </a:lnTo>
                <a:lnTo>
                  <a:pt x="7133844" y="18288"/>
                </a:lnTo>
                <a:lnTo>
                  <a:pt x="7146036" y="18288"/>
                </a:lnTo>
                <a:lnTo>
                  <a:pt x="7146036" y="12192"/>
                </a:lnTo>
                <a:lnTo>
                  <a:pt x="7133844" y="12192"/>
                </a:lnTo>
                <a:lnTo>
                  <a:pt x="30480" y="12192"/>
                </a:lnTo>
                <a:lnTo>
                  <a:pt x="18288" y="12192"/>
                </a:lnTo>
                <a:lnTo>
                  <a:pt x="12192" y="12192"/>
                </a:lnTo>
                <a:lnTo>
                  <a:pt x="12192" y="18288"/>
                </a:lnTo>
                <a:lnTo>
                  <a:pt x="12192" y="30480"/>
                </a:lnTo>
                <a:lnTo>
                  <a:pt x="12192" y="9419844"/>
                </a:lnTo>
                <a:lnTo>
                  <a:pt x="12192" y="9432036"/>
                </a:lnTo>
                <a:lnTo>
                  <a:pt x="12192" y="9438132"/>
                </a:lnTo>
                <a:lnTo>
                  <a:pt x="18288" y="9438132"/>
                </a:lnTo>
                <a:lnTo>
                  <a:pt x="30480" y="9438132"/>
                </a:lnTo>
                <a:lnTo>
                  <a:pt x="7133844" y="9438132"/>
                </a:lnTo>
                <a:lnTo>
                  <a:pt x="7146036" y="9438132"/>
                </a:lnTo>
                <a:lnTo>
                  <a:pt x="7152132" y="9438132"/>
                </a:lnTo>
                <a:lnTo>
                  <a:pt x="7152132" y="9432036"/>
                </a:lnTo>
                <a:lnTo>
                  <a:pt x="7152132" y="9419844"/>
                </a:lnTo>
                <a:lnTo>
                  <a:pt x="7152132" y="30480"/>
                </a:lnTo>
                <a:lnTo>
                  <a:pt x="7152132" y="18288"/>
                </a:lnTo>
                <a:lnTo>
                  <a:pt x="7152132" y="12192"/>
                </a:lnTo>
                <a:close/>
              </a:path>
              <a:path w="7164705" h="9450705">
                <a:moveTo>
                  <a:pt x="7164324" y="9444241"/>
                </a:moveTo>
                <a:lnTo>
                  <a:pt x="7164311" y="9419857"/>
                </a:lnTo>
                <a:lnTo>
                  <a:pt x="7158228" y="9419857"/>
                </a:lnTo>
                <a:lnTo>
                  <a:pt x="7158228" y="9444241"/>
                </a:lnTo>
                <a:lnTo>
                  <a:pt x="7133844" y="9444241"/>
                </a:lnTo>
                <a:lnTo>
                  <a:pt x="30480" y="9444241"/>
                </a:lnTo>
                <a:lnTo>
                  <a:pt x="6096" y="9444241"/>
                </a:lnTo>
                <a:lnTo>
                  <a:pt x="6096" y="9419857"/>
                </a:lnTo>
                <a:lnTo>
                  <a:pt x="0" y="9419857"/>
                </a:lnTo>
                <a:lnTo>
                  <a:pt x="0" y="9444241"/>
                </a:lnTo>
                <a:lnTo>
                  <a:pt x="0" y="9450324"/>
                </a:lnTo>
                <a:lnTo>
                  <a:pt x="6096" y="9450324"/>
                </a:lnTo>
                <a:lnTo>
                  <a:pt x="7164324" y="9450324"/>
                </a:lnTo>
                <a:lnTo>
                  <a:pt x="7164324" y="9444241"/>
                </a:lnTo>
                <a:close/>
              </a:path>
              <a:path w="7164705" h="9450705">
                <a:moveTo>
                  <a:pt x="7164324" y="0"/>
                </a:moveTo>
                <a:lnTo>
                  <a:pt x="7164324" y="0"/>
                </a:lnTo>
                <a:lnTo>
                  <a:pt x="0" y="0"/>
                </a:lnTo>
                <a:lnTo>
                  <a:pt x="0" y="6096"/>
                </a:lnTo>
                <a:lnTo>
                  <a:pt x="0" y="30480"/>
                </a:lnTo>
                <a:lnTo>
                  <a:pt x="0" y="9419844"/>
                </a:lnTo>
                <a:lnTo>
                  <a:pt x="6096" y="9419844"/>
                </a:lnTo>
                <a:lnTo>
                  <a:pt x="6096" y="30480"/>
                </a:lnTo>
                <a:lnTo>
                  <a:pt x="6096" y="6096"/>
                </a:lnTo>
                <a:lnTo>
                  <a:pt x="30480" y="6096"/>
                </a:lnTo>
                <a:lnTo>
                  <a:pt x="7133844" y="6096"/>
                </a:lnTo>
                <a:lnTo>
                  <a:pt x="7158228" y="6096"/>
                </a:lnTo>
                <a:lnTo>
                  <a:pt x="7158228" y="30480"/>
                </a:lnTo>
                <a:lnTo>
                  <a:pt x="7158228" y="9419844"/>
                </a:lnTo>
                <a:lnTo>
                  <a:pt x="7164311" y="9419844"/>
                </a:lnTo>
                <a:lnTo>
                  <a:pt x="7164311" y="30480"/>
                </a:lnTo>
                <a:lnTo>
                  <a:pt x="7164311" y="6096"/>
                </a:lnTo>
                <a:lnTo>
                  <a:pt x="7164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92860" y="1084175"/>
            <a:ext cx="5964555" cy="3312795"/>
          </a:xfrm>
          <a:prstGeom prst="rect">
            <a:avLst/>
          </a:prstGeom>
        </p:spPr>
        <p:txBody>
          <a:bodyPr wrap="square" lIns="0" tIns="137160" rIns="0" bIns="0" rtlCol="0" vert="horz">
            <a:spAutoFit/>
          </a:bodyPr>
          <a:lstStyle/>
          <a:p>
            <a:pPr marL="21590">
              <a:lnSpc>
                <a:spcPct val="100000"/>
              </a:lnSpc>
              <a:spcBef>
                <a:spcPts val="1080"/>
              </a:spcBef>
            </a:pPr>
            <a:r>
              <a:rPr dirty="0" sz="1400" spc="-10" b="1">
                <a:latin typeface="Times New Roman"/>
                <a:cs typeface="Times New Roman"/>
              </a:rPr>
              <a:t>CHAPTER</a:t>
            </a:r>
            <a:r>
              <a:rPr dirty="0" sz="1400" spc="-50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TWO:</a:t>
            </a:r>
            <a:r>
              <a:rPr dirty="0" sz="1400" spc="-15" b="1">
                <a:latin typeface="Times New Roman"/>
                <a:cs typeface="Times New Roman"/>
              </a:rPr>
              <a:t> </a:t>
            </a:r>
            <a:r>
              <a:rPr dirty="0" sz="1400" b="1">
                <a:latin typeface="Times New Roman"/>
                <a:cs typeface="Times New Roman"/>
              </a:rPr>
              <a:t>Question</a:t>
            </a:r>
            <a:r>
              <a:rPr dirty="0" sz="1400" spc="-10" b="1">
                <a:latin typeface="Times New Roman"/>
                <a:cs typeface="Times New Roman"/>
              </a:rPr>
              <a:t> </a:t>
            </a:r>
            <a:r>
              <a:rPr dirty="0" sz="1400" spc="-25" b="1">
                <a:latin typeface="Times New Roman"/>
                <a:cs typeface="Times New Roman"/>
              </a:rPr>
              <a:t>One</a:t>
            </a:r>
            <a:endParaRPr sz="1400">
              <a:latin typeface="Times New Roman"/>
              <a:cs typeface="Times New Roman"/>
            </a:endParaRPr>
          </a:p>
          <a:p>
            <a:pPr marL="123825" marR="7620" indent="-6350">
              <a:lnSpc>
                <a:spcPct val="100000"/>
              </a:lnSpc>
              <a:spcBef>
                <a:spcPts val="835"/>
              </a:spcBef>
            </a:pPr>
            <a:r>
              <a:rPr dirty="0" sz="1200" spc="-45">
                <a:latin typeface="Times New Roman"/>
                <a:cs typeface="Times New Roman"/>
              </a:rPr>
              <a:t>We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retrieved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unique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Kaggle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excel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format.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group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read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dataset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in </a:t>
            </a:r>
            <a:r>
              <a:rPr dirty="0" sz="1200">
                <a:latin typeface="Times New Roman"/>
                <a:cs typeface="Times New Roman"/>
              </a:rPr>
              <a:t>one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code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was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able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copy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variables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each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year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put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them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following;</a:t>
            </a:r>
            <a:endParaRPr sz="1200">
              <a:latin typeface="Times New Roman"/>
              <a:cs typeface="Times New Roman"/>
            </a:endParaRPr>
          </a:p>
          <a:p>
            <a:pPr marL="574675" indent="-228600">
              <a:lnSpc>
                <a:spcPct val="100000"/>
              </a:lnSpc>
              <a:spcBef>
                <a:spcPts val="915"/>
              </a:spcBef>
              <a:buFont typeface="Symbol"/>
              <a:buChar char=""/>
              <a:tabLst>
                <a:tab pos="574675" algn="l"/>
              </a:tabLst>
            </a:pPr>
            <a:r>
              <a:rPr dirty="0" sz="1200" spc="-20">
                <a:latin typeface="Times New Roman"/>
                <a:cs typeface="Times New Roman"/>
              </a:rPr>
              <a:t>Tables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each year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data</a:t>
            </a:r>
            <a:endParaRPr sz="1200">
              <a:latin typeface="Times New Roman"/>
              <a:cs typeface="Times New Roman"/>
            </a:endParaRPr>
          </a:p>
          <a:p>
            <a:pPr marL="574675" indent="-228600">
              <a:lnSpc>
                <a:spcPct val="100000"/>
              </a:lnSpc>
              <a:spcBef>
                <a:spcPts val="70"/>
              </a:spcBef>
              <a:buFont typeface="Symbol"/>
              <a:buChar char=""/>
              <a:tabLst>
                <a:tab pos="574675" algn="l"/>
              </a:tabLst>
            </a:pPr>
            <a:r>
              <a:rPr dirty="0" sz="1200">
                <a:latin typeface="Times New Roman"/>
                <a:cs typeface="Times New Roman"/>
              </a:rPr>
              <a:t>Covert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table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above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structural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arrays</a:t>
            </a:r>
            <a:endParaRPr sz="1200">
              <a:latin typeface="Times New Roman"/>
              <a:cs typeface="Times New Roman"/>
            </a:endParaRPr>
          </a:p>
          <a:p>
            <a:pPr marL="574675" marR="393700" indent="-228600">
              <a:lnSpc>
                <a:spcPts val="1430"/>
              </a:lnSpc>
              <a:spcBef>
                <a:spcPts val="140"/>
              </a:spcBef>
              <a:buFont typeface="Symbol"/>
              <a:buChar char=""/>
              <a:tabLst>
                <a:tab pos="574675" algn="l"/>
              </a:tabLst>
            </a:pPr>
            <a:r>
              <a:rPr dirty="0" sz="1200">
                <a:latin typeface="Times New Roman"/>
                <a:cs typeface="Times New Roman"/>
              </a:rPr>
              <a:t>Output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each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variables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ii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above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excel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workbook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each year</a:t>
            </a:r>
            <a:r>
              <a:rPr dirty="0" sz="1200" spc="-25">
                <a:latin typeface="Times New Roman"/>
                <a:cs typeface="Times New Roman"/>
              </a:rPr>
              <a:t> on </a:t>
            </a:r>
            <a:r>
              <a:rPr dirty="0" sz="1200">
                <a:latin typeface="Times New Roman"/>
                <a:cs typeface="Times New Roman"/>
              </a:rPr>
              <a:t>separate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sheets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having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clear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column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headings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sheet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names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40"/>
              </a:spcBef>
            </a:pPr>
            <a:endParaRPr sz="1200">
              <a:latin typeface="Times New Roman"/>
              <a:cs typeface="Times New Roman"/>
            </a:endParaRPr>
          </a:p>
          <a:p>
            <a:pPr marL="21590">
              <a:lnSpc>
                <a:spcPct val="100000"/>
              </a:lnSpc>
              <a:spcBef>
                <a:spcPts val="5"/>
              </a:spcBef>
            </a:pPr>
            <a:r>
              <a:rPr dirty="0" sz="1200">
                <a:latin typeface="Times New Roman"/>
                <a:cs typeface="Times New Roman"/>
              </a:rPr>
              <a:t>Key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Functions</a:t>
            </a:r>
            <a:endParaRPr sz="1200">
              <a:latin typeface="Times New Roman"/>
              <a:cs typeface="Times New Roman"/>
            </a:endParaRPr>
          </a:p>
          <a:p>
            <a:pPr marL="469265">
              <a:lnSpc>
                <a:spcPct val="100000"/>
              </a:lnSpc>
              <a:spcBef>
                <a:spcPts val="100"/>
              </a:spcBef>
            </a:pPr>
            <a:r>
              <a:rPr dirty="0" sz="1100" spc="-10" b="1">
                <a:latin typeface="Calibri"/>
                <a:cs typeface="Calibri"/>
              </a:rPr>
              <a:t>Readtable</a:t>
            </a:r>
            <a:r>
              <a:rPr dirty="0" sz="1100" spc="-10"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  <a:p>
            <a:pPr marL="469265" marR="5080">
              <a:lnSpc>
                <a:spcPct val="103299"/>
              </a:lnSpc>
              <a:spcBef>
                <a:spcPts val="30"/>
              </a:spcBef>
            </a:pPr>
            <a:r>
              <a:rPr dirty="0" sz="1200">
                <a:latin typeface="Times New Roman"/>
                <a:cs typeface="Times New Roman"/>
              </a:rPr>
              <a:t>data=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readtable(</a:t>
            </a:r>
            <a:r>
              <a:rPr dirty="0" u="sng" sz="1200" spc="-1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2"/>
              </a:rPr>
              <a:t>filename</a:t>
            </a:r>
            <a:r>
              <a:rPr dirty="0" sz="1200" spc="-10">
                <a:latin typeface="Times New Roman"/>
                <a:cs typeface="Times New Roman"/>
              </a:rPr>
              <a:t>)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creates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table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reading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column-</a:t>
            </a:r>
            <a:r>
              <a:rPr dirty="0" sz="1200">
                <a:latin typeface="Times New Roman"/>
                <a:cs typeface="Times New Roman"/>
              </a:rPr>
              <a:t>oriented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text</a:t>
            </a:r>
            <a:r>
              <a:rPr dirty="0" sz="1200" spc="-10">
                <a:latin typeface="Times New Roman"/>
                <a:cs typeface="Times New Roman"/>
              </a:rPr>
              <a:t> file, spreadsheet</a:t>
            </a:r>
            <a:endParaRPr sz="1200">
              <a:latin typeface="Times New Roman"/>
              <a:cs typeface="Times New Roman"/>
            </a:endParaRPr>
          </a:p>
          <a:p>
            <a:pPr marL="469265" indent="-227965">
              <a:lnSpc>
                <a:spcPct val="100000"/>
              </a:lnSpc>
              <a:spcBef>
                <a:spcPts val="150"/>
              </a:spcBef>
              <a:buSzPct val="90909"/>
              <a:buFont typeface="Arial MT"/>
              <a:buChar char="•"/>
              <a:tabLst>
                <a:tab pos="469265" algn="l"/>
              </a:tabLst>
            </a:pPr>
            <a:r>
              <a:rPr dirty="0" sz="1100" b="1">
                <a:latin typeface="Calibri"/>
                <a:cs typeface="Calibri"/>
              </a:rPr>
              <a:t>Create</a:t>
            </a:r>
            <a:r>
              <a:rPr dirty="0" sz="1100" spc="-50" b="1">
                <a:latin typeface="Calibri"/>
                <a:cs typeface="Calibri"/>
              </a:rPr>
              <a:t> </a:t>
            </a:r>
            <a:r>
              <a:rPr dirty="0" sz="1100" spc="-10" b="1">
                <a:latin typeface="Calibri"/>
                <a:cs typeface="Calibri"/>
              </a:rPr>
              <a:t>table</a:t>
            </a:r>
            <a:r>
              <a:rPr dirty="0" sz="1100" spc="-10"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95"/>
              </a:spcBef>
            </a:pP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latin typeface="Times New Roman"/>
                <a:cs typeface="Times New Roman"/>
              </a:rPr>
              <a:t>Code </a:t>
            </a:r>
            <a:r>
              <a:rPr dirty="0" sz="1200" spc="-10" b="1">
                <a:latin typeface="Times New Roman"/>
                <a:cs typeface="Times New Roman"/>
              </a:rPr>
              <a:t>structure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39927" y="9419857"/>
                </a:moveTo>
                <a:lnTo>
                  <a:pt x="7133844" y="9419857"/>
                </a:lnTo>
                <a:lnTo>
                  <a:pt x="30480" y="9419857"/>
                </a:lnTo>
                <a:lnTo>
                  <a:pt x="24384" y="9419857"/>
                </a:lnTo>
                <a:lnTo>
                  <a:pt x="24384" y="9425940"/>
                </a:lnTo>
                <a:lnTo>
                  <a:pt x="30480" y="9425940"/>
                </a:lnTo>
                <a:lnTo>
                  <a:pt x="7133844" y="9425940"/>
                </a:lnTo>
                <a:lnTo>
                  <a:pt x="7139927" y="9425940"/>
                </a:lnTo>
                <a:lnTo>
                  <a:pt x="7139927" y="9419857"/>
                </a:lnTo>
                <a:close/>
              </a:path>
              <a:path w="7164705" h="9450705">
                <a:moveTo>
                  <a:pt x="7139927" y="24384"/>
                </a:moveTo>
                <a:lnTo>
                  <a:pt x="7133844" y="24384"/>
                </a:lnTo>
                <a:lnTo>
                  <a:pt x="30480" y="24384"/>
                </a:lnTo>
                <a:lnTo>
                  <a:pt x="24384" y="24384"/>
                </a:lnTo>
                <a:lnTo>
                  <a:pt x="24384" y="30480"/>
                </a:lnTo>
                <a:lnTo>
                  <a:pt x="24384" y="9419844"/>
                </a:lnTo>
                <a:lnTo>
                  <a:pt x="30480" y="9419844"/>
                </a:lnTo>
                <a:lnTo>
                  <a:pt x="30480" y="30480"/>
                </a:lnTo>
                <a:lnTo>
                  <a:pt x="7133844" y="30480"/>
                </a:lnTo>
                <a:lnTo>
                  <a:pt x="7133844" y="9419844"/>
                </a:lnTo>
                <a:lnTo>
                  <a:pt x="7139927" y="9419844"/>
                </a:lnTo>
                <a:lnTo>
                  <a:pt x="7139927" y="30480"/>
                </a:lnTo>
                <a:lnTo>
                  <a:pt x="7139927" y="24384"/>
                </a:lnTo>
                <a:close/>
              </a:path>
              <a:path w="7164705" h="9450705">
                <a:moveTo>
                  <a:pt x="7152132" y="12192"/>
                </a:moveTo>
                <a:lnTo>
                  <a:pt x="7146036" y="12192"/>
                </a:lnTo>
                <a:lnTo>
                  <a:pt x="7146036" y="18288"/>
                </a:lnTo>
                <a:lnTo>
                  <a:pt x="7146036" y="30480"/>
                </a:lnTo>
                <a:lnTo>
                  <a:pt x="7146036" y="9419844"/>
                </a:lnTo>
                <a:lnTo>
                  <a:pt x="7146036" y="9432036"/>
                </a:lnTo>
                <a:lnTo>
                  <a:pt x="7133844" y="9432036"/>
                </a:lnTo>
                <a:lnTo>
                  <a:pt x="30480" y="9432036"/>
                </a:lnTo>
                <a:lnTo>
                  <a:pt x="18288" y="9432036"/>
                </a:lnTo>
                <a:lnTo>
                  <a:pt x="18288" y="9419844"/>
                </a:lnTo>
                <a:lnTo>
                  <a:pt x="18288" y="30480"/>
                </a:lnTo>
                <a:lnTo>
                  <a:pt x="18288" y="18288"/>
                </a:lnTo>
                <a:lnTo>
                  <a:pt x="30480" y="18288"/>
                </a:lnTo>
                <a:lnTo>
                  <a:pt x="7133844" y="18288"/>
                </a:lnTo>
                <a:lnTo>
                  <a:pt x="7146036" y="18288"/>
                </a:lnTo>
                <a:lnTo>
                  <a:pt x="7146036" y="12192"/>
                </a:lnTo>
                <a:lnTo>
                  <a:pt x="7133844" y="12192"/>
                </a:lnTo>
                <a:lnTo>
                  <a:pt x="30480" y="12192"/>
                </a:lnTo>
                <a:lnTo>
                  <a:pt x="18288" y="12192"/>
                </a:lnTo>
                <a:lnTo>
                  <a:pt x="12192" y="12192"/>
                </a:lnTo>
                <a:lnTo>
                  <a:pt x="12192" y="18288"/>
                </a:lnTo>
                <a:lnTo>
                  <a:pt x="12192" y="30480"/>
                </a:lnTo>
                <a:lnTo>
                  <a:pt x="12192" y="9419844"/>
                </a:lnTo>
                <a:lnTo>
                  <a:pt x="12192" y="9432036"/>
                </a:lnTo>
                <a:lnTo>
                  <a:pt x="12192" y="9438132"/>
                </a:lnTo>
                <a:lnTo>
                  <a:pt x="18288" y="9438132"/>
                </a:lnTo>
                <a:lnTo>
                  <a:pt x="30480" y="9438132"/>
                </a:lnTo>
                <a:lnTo>
                  <a:pt x="7133844" y="9438132"/>
                </a:lnTo>
                <a:lnTo>
                  <a:pt x="7146036" y="9438132"/>
                </a:lnTo>
                <a:lnTo>
                  <a:pt x="7152132" y="9438132"/>
                </a:lnTo>
                <a:lnTo>
                  <a:pt x="7152132" y="9432036"/>
                </a:lnTo>
                <a:lnTo>
                  <a:pt x="7152132" y="9419844"/>
                </a:lnTo>
                <a:lnTo>
                  <a:pt x="7152132" y="30480"/>
                </a:lnTo>
                <a:lnTo>
                  <a:pt x="7152132" y="18288"/>
                </a:lnTo>
                <a:lnTo>
                  <a:pt x="7152132" y="12192"/>
                </a:lnTo>
                <a:close/>
              </a:path>
              <a:path w="7164705" h="9450705">
                <a:moveTo>
                  <a:pt x="7164324" y="9444241"/>
                </a:moveTo>
                <a:lnTo>
                  <a:pt x="7164311" y="9419857"/>
                </a:lnTo>
                <a:lnTo>
                  <a:pt x="7158228" y="9419857"/>
                </a:lnTo>
                <a:lnTo>
                  <a:pt x="7158228" y="9444241"/>
                </a:lnTo>
                <a:lnTo>
                  <a:pt x="7133844" y="9444241"/>
                </a:lnTo>
                <a:lnTo>
                  <a:pt x="30480" y="9444241"/>
                </a:lnTo>
                <a:lnTo>
                  <a:pt x="6096" y="9444241"/>
                </a:lnTo>
                <a:lnTo>
                  <a:pt x="6096" y="9419857"/>
                </a:lnTo>
                <a:lnTo>
                  <a:pt x="0" y="9419857"/>
                </a:lnTo>
                <a:lnTo>
                  <a:pt x="0" y="9444241"/>
                </a:lnTo>
                <a:lnTo>
                  <a:pt x="0" y="9450324"/>
                </a:lnTo>
                <a:lnTo>
                  <a:pt x="6096" y="9450324"/>
                </a:lnTo>
                <a:lnTo>
                  <a:pt x="7164324" y="9450324"/>
                </a:lnTo>
                <a:lnTo>
                  <a:pt x="7164324" y="9444241"/>
                </a:lnTo>
                <a:close/>
              </a:path>
              <a:path w="7164705" h="9450705">
                <a:moveTo>
                  <a:pt x="7164324" y="0"/>
                </a:moveTo>
                <a:lnTo>
                  <a:pt x="7164324" y="0"/>
                </a:lnTo>
                <a:lnTo>
                  <a:pt x="0" y="0"/>
                </a:lnTo>
                <a:lnTo>
                  <a:pt x="0" y="6096"/>
                </a:lnTo>
                <a:lnTo>
                  <a:pt x="0" y="30480"/>
                </a:lnTo>
                <a:lnTo>
                  <a:pt x="0" y="9419844"/>
                </a:lnTo>
                <a:lnTo>
                  <a:pt x="6096" y="9419844"/>
                </a:lnTo>
                <a:lnTo>
                  <a:pt x="6096" y="30480"/>
                </a:lnTo>
                <a:lnTo>
                  <a:pt x="6096" y="6096"/>
                </a:lnTo>
                <a:lnTo>
                  <a:pt x="30480" y="6096"/>
                </a:lnTo>
                <a:lnTo>
                  <a:pt x="7133844" y="6096"/>
                </a:lnTo>
                <a:lnTo>
                  <a:pt x="7158228" y="6096"/>
                </a:lnTo>
                <a:lnTo>
                  <a:pt x="7158228" y="30480"/>
                </a:lnTo>
                <a:lnTo>
                  <a:pt x="7158228" y="9419844"/>
                </a:lnTo>
                <a:lnTo>
                  <a:pt x="7164311" y="9419844"/>
                </a:lnTo>
                <a:lnTo>
                  <a:pt x="7164311" y="30480"/>
                </a:lnTo>
                <a:lnTo>
                  <a:pt x="7164311" y="6096"/>
                </a:lnTo>
                <a:lnTo>
                  <a:pt x="7164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4875" y="914400"/>
            <a:ext cx="3854450" cy="4673267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39927" y="9419857"/>
                </a:moveTo>
                <a:lnTo>
                  <a:pt x="7133844" y="9419857"/>
                </a:lnTo>
                <a:lnTo>
                  <a:pt x="30480" y="9419857"/>
                </a:lnTo>
                <a:lnTo>
                  <a:pt x="24384" y="9419857"/>
                </a:lnTo>
                <a:lnTo>
                  <a:pt x="24384" y="9425940"/>
                </a:lnTo>
                <a:lnTo>
                  <a:pt x="30480" y="9425940"/>
                </a:lnTo>
                <a:lnTo>
                  <a:pt x="7133844" y="9425940"/>
                </a:lnTo>
                <a:lnTo>
                  <a:pt x="7139927" y="9425940"/>
                </a:lnTo>
                <a:lnTo>
                  <a:pt x="7139927" y="9419857"/>
                </a:lnTo>
                <a:close/>
              </a:path>
              <a:path w="7164705" h="9450705">
                <a:moveTo>
                  <a:pt x="7139927" y="24384"/>
                </a:moveTo>
                <a:lnTo>
                  <a:pt x="7133844" y="24384"/>
                </a:lnTo>
                <a:lnTo>
                  <a:pt x="30480" y="24384"/>
                </a:lnTo>
                <a:lnTo>
                  <a:pt x="24384" y="24384"/>
                </a:lnTo>
                <a:lnTo>
                  <a:pt x="24384" y="30480"/>
                </a:lnTo>
                <a:lnTo>
                  <a:pt x="24384" y="9419844"/>
                </a:lnTo>
                <a:lnTo>
                  <a:pt x="30480" y="9419844"/>
                </a:lnTo>
                <a:lnTo>
                  <a:pt x="30480" y="30480"/>
                </a:lnTo>
                <a:lnTo>
                  <a:pt x="7133844" y="30480"/>
                </a:lnTo>
                <a:lnTo>
                  <a:pt x="7133844" y="9419844"/>
                </a:lnTo>
                <a:lnTo>
                  <a:pt x="7139927" y="9419844"/>
                </a:lnTo>
                <a:lnTo>
                  <a:pt x="7139927" y="30480"/>
                </a:lnTo>
                <a:lnTo>
                  <a:pt x="7139927" y="24384"/>
                </a:lnTo>
                <a:close/>
              </a:path>
              <a:path w="7164705" h="9450705">
                <a:moveTo>
                  <a:pt x="7152132" y="12192"/>
                </a:moveTo>
                <a:lnTo>
                  <a:pt x="7146036" y="12192"/>
                </a:lnTo>
                <a:lnTo>
                  <a:pt x="7146036" y="18288"/>
                </a:lnTo>
                <a:lnTo>
                  <a:pt x="7146036" y="30480"/>
                </a:lnTo>
                <a:lnTo>
                  <a:pt x="7146036" y="9419844"/>
                </a:lnTo>
                <a:lnTo>
                  <a:pt x="7146036" y="9432036"/>
                </a:lnTo>
                <a:lnTo>
                  <a:pt x="7133844" y="9432036"/>
                </a:lnTo>
                <a:lnTo>
                  <a:pt x="30480" y="9432036"/>
                </a:lnTo>
                <a:lnTo>
                  <a:pt x="18288" y="9432036"/>
                </a:lnTo>
                <a:lnTo>
                  <a:pt x="18288" y="9419844"/>
                </a:lnTo>
                <a:lnTo>
                  <a:pt x="18288" y="30480"/>
                </a:lnTo>
                <a:lnTo>
                  <a:pt x="18288" y="18288"/>
                </a:lnTo>
                <a:lnTo>
                  <a:pt x="30480" y="18288"/>
                </a:lnTo>
                <a:lnTo>
                  <a:pt x="7133844" y="18288"/>
                </a:lnTo>
                <a:lnTo>
                  <a:pt x="7146036" y="18288"/>
                </a:lnTo>
                <a:lnTo>
                  <a:pt x="7146036" y="12192"/>
                </a:lnTo>
                <a:lnTo>
                  <a:pt x="7133844" y="12192"/>
                </a:lnTo>
                <a:lnTo>
                  <a:pt x="30480" y="12192"/>
                </a:lnTo>
                <a:lnTo>
                  <a:pt x="18288" y="12192"/>
                </a:lnTo>
                <a:lnTo>
                  <a:pt x="12192" y="12192"/>
                </a:lnTo>
                <a:lnTo>
                  <a:pt x="12192" y="18288"/>
                </a:lnTo>
                <a:lnTo>
                  <a:pt x="12192" y="30480"/>
                </a:lnTo>
                <a:lnTo>
                  <a:pt x="12192" y="9419844"/>
                </a:lnTo>
                <a:lnTo>
                  <a:pt x="12192" y="9432036"/>
                </a:lnTo>
                <a:lnTo>
                  <a:pt x="12192" y="9438132"/>
                </a:lnTo>
                <a:lnTo>
                  <a:pt x="18288" y="9438132"/>
                </a:lnTo>
                <a:lnTo>
                  <a:pt x="30480" y="9438132"/>
                </a:lnTo>
                <a:lnTo>
                  <a:pt x="7133844" y="9438132"/>
                </a:lnTo>
                <a:lnTo>
                  <a:pt x="7146036" y="9438132"/>
                </a:lnTo>
                <a:lnTo>
                  <a:pt x="7152132" y="9438132"/>
                </a:lnTo>
                <a:lnTo>
                  <a:pt x="7152132" y="9432036"/>
                </a:lnTo>
                <a:lnTo>
                  <a:pt x="7152132" y="9419844"/>
                </a:lnTo>
                <a:lnTo>
                  <a:pt x="7152132" y="30480"/>
                </a:lnTo>
                <a:lnTo>
                  <a:pt x="7152132" y="18288"/>
                </a:lnTo>
                <a:lnTo>
                  <a:pt x="7152132" y="12192"/>
                </a:lnTo>
                <a:close/>
              </a:path>
              <a:path w="7164705" h="9450705">
                <a:moveTo>
                  <a:pt x="7164324" y="9444241"/>
                </a:moveTo>
                <a:lnTo>
                  <a:pt x="7164311" y="9419857"/>
                </a:lnTo>
                <a:lnTo>
                  <a:pt x="7158228" y="9419857"/>
                </a:lnTo>
                <a:lnTo>
                  <a:pt x="7158228" y="9444241"/>
                </a:lnTo>
                <a:lnTo>
                  <a:pt x="7133844" y="9444241"/>
                </a:lnTo>
                <a:lnTo>
                  <a:pt x="30480" y="9444241"/>
                </a:lnTo>
                <a:lnTo>
                  <a:pt x="6096" y="9444241"/>
                </a:lnTo>
                <a:lnTo>
                  <a:pt x="6096" y="9419857"/>
                </a:lnTo>
                <a:lnTo>
                  <a:pt x="0" y="9419857"/>
                </a:lnTo>
                <a:lnTo>
                  <a:pt x="0" y="9444241"/>
                </a:lnTo>
                <a:lnTo>
                  <a:pt x="0" y="9450324"/>
                </a:lnTo>
                <a:lnTo>
                  <a:pt x="6096" y="9450324"/>
                </a:lnTo>
                <a:lnTo>
                  <a:pt x="7164324" y="9450324"/>
                </a:lnTo>
                <a:lnTo>
                  <a:pt x="7164324" y="9444241"/>
                </a:lnTo>
                <a:close/>
              </a:path>
              <a:path w="7164705" h="9450705">
                <a:moveTo>
                  <a:pt x="7164324" y="0"/>
                </a:moveTo>
                <a:lnTo>
                  <a:pt x="7164324" y="0"/>
                </a:lnTo>
                <a:lnTo>
                  <a:pt x="0" y="0"/>
                </a:lnTo>
                <a:lnTo>
                  <a:pt x="0" y="6096"/>
                </a:lnTo>
                <a:lnTo>
                  <a:pt x="0" y="30480"/>
                </a:lnTo>
                <a:lnTo>
                  <a:pt x="0" y="9419844"/>
                </a:lnTo>
                <a:lnTo>
                  <a:pt x="6096" y="9419844"/>
                </a:lnTo>
                <a:lnTo>
                  <a:pt x="6096" y="30480"/>
                </a:lnTo>
                <a:lnTo>
                  <a:pt x="6096" y="6096"/>
                </a:lnTo>
                <a:lnTo>
                  <a:pt x="30480" y="6096"/>
                </a:lnTo>
                <a:lnTo>
                  <a:pt x="7133844" y="6096"/>
                </a:lnTo>
                <a:lnTo>
                  <a:pt x="7158228" y="6096"/>
                </a:lnTo>
                <a:lnTo>
                  <a:pt x="7158228" y="30480"/>
                </a:lnTo>
                <a:lnTo>
                  <a:pt x="7158228" y="9419844"/>
                </a:lnTo>
                <a:lnTo>
                  <a:pt x="7164311" y="9419844"/>
                </a:lnTo>
                <a:lnTo>
                  <a:pt x="7164311" y="30480"/>
                </a:lnTo>
                <a:lnTo>
                  <a:pt x="7164311" y="6096"/>
                </a:lnTo>
                <a:lnTo>
                  <a:pt x="7164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812037"/>
            <a:ext cx="5958840" cy="8187690"/>
          </a:xfrm>
          <a:prstGeom prst="rect">
            <a:avLst/>
          </a:prstGeom>
        </p:spPr>
        <p:txBody>
          <a:bodyPr wrap="square" lIns="0" tIns="920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dirty="0" sz="1200" spc="-10" b="1">
                <a:latin typeface="Times New Roman"/>
                <a:cs typeface="Times New Roman"/>
              </a:rPr>
              <a:t>CHAPTER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THREE:</a:t>
            </a:r>
            <a:r>
              <a:rPr dirty="0" sz="1200" spc="-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QUESTION</a:t>
            </a:r>
            <a:r>
              <a:rPr dirty="0" sz="1200" spc="-25" b="1">
                <a:latin typeface="Times New Roman"/>
                <a:cs typeface="Times New Roman"/>
              </a:rPr>
              <a:t> TWO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20"/>
              </a:spcBef>
            </a:pPr>
            <a:r>
              <a:rPr dirty="0" sz="1200" spc="-10" b="1">
                <a:latin typeface="Times New Roman"/>
                <a:cs typeface="Times New Roman"/>
              </a:rPr>
              <a:t>Introduction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565"/>
              </a:spcBef>
            </a:pP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17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task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given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was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each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group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write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1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code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18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store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each</a:t>
            </a:r>
            <a:r>
              <a:rPr dirty="0" sz="1200" spc="1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members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affirmation </a:t>
            </a:r>
            <a:r>
              <a:rPr dirty="0" sz="1200">
                <a:latin typeface="Times New Roman"/>
                <a:cs typeface="Times New Roman"/>
              </a:rPr>
              <a:t>attributes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single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file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ensure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code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saves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variables.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</a:pPr>
            <a:r>
              <a:rPr dirty="0" sz="1200" spc="-10">
                <a:latin typeface="Times New Roman"/>
                <a:cs typeface="Times New Roman"/>
              </a:rPr>
              <a:t>Members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were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therefore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requested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to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provide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their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data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i.e.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tribes,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districts,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courses,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interests,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ages, </a:t>
            </a:r>
            <a:r>
              <a:rPr dirty="0" sz="1200">
                <a:latin typeface="Times New Roman"/>
                <a:cs typeface="Times New Roman"/>
              </a:rPr>
              <a:t>names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facial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recognition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latin typeface="Times New Roman"/>
                <a:cs typeface="Times New Roman"/>
              </a:rPr>
              <a:t>CODE</a:t>
            </a:r>
            <a:r>
              <a:rPr dirty="0" sz="1200" spc="-10" b="1">
                <a:latin typeface="Times New Roman"/>
                <a:cs typeface="Times New Roman"/>
              </a:rPr>
              <a:t> STRUCTURE</a:t>
            </a:r>
            <a:endParaRPr sz="1200">
              <a:latin typeface="Times New Roman"/>
              <a:cs typeface="Times New Roman"/>
            </a:endParaRPr>
          </a:p>
          <a:p>
            <a:pPr marL="12700" marR="8890">
              <a:lnSpc>
                <a:spcPts val="1490"/>
              </a:lnSpc>
              <a:spcBef>
                <a:spcPts val="45"/>
              </a:spcBef>
            </a:pPr>
            <a:r>
              <a:rPr dirty="0" sz="1200">
                <a:latin typeface="Times New Roman"/>
                <a:cs typeface="Times New Roman"/>
              </a:rPr>
              <a:t>%%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defining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struct member=struct('Name',{},'Age',{},'Course',{},'Homedistrict',{},'Tribe',{},'Facialrepresentation',{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ts val="1430"/>
              </a:lnSpc>
            </a:pPr>
            <a:r>
              <a:rPr dirty="0" sz="1200" spc="-10">
                <a:latin typeface="Times New Roman"/>
                <a:cs typeface="Times New Roman"/>
              </a:rPr>
              <a:t>},'Interest',{});</a:t>
            </a:r>
            <a:endParaRPr sz="1200">
              <a:latin typeface="Times New Roman"/>
              <a:cs typeface="Times New Roman"/>
            </a:endParaRPr>
          </a:p>
          <a:p>
            <a:pPr marL="12700" marR="3483610">
              <a:lnSpc>
                <a:spcPct val="103299"/>
              </a:lnSpc>
              <a:spcBef>
                <a:spcPts val="5"/>
              </a:spcBef>
            </a:pPr>
            <a:r>
              <a:rPr dirty="0" sz="1200" spc="-10">
                <a:latin typeface="Times New Roman"/>
                <a:cs typeface="Times New Roman"/>
              </a:rPr>
              <a:t>%member(1) member(1).Name='Namuwawupatricia'; member(1).Age=21; member(1).Course='APE'; member(1).Homedistrict='Masaka'; member(1).Tribe='Muganda';</a:t>
            </a:r>
            <a:endParaRPr sz="1200">
              <a:latin typeface="Times New Roman"/>
              <a:cs typeface="Times New Roman"/>
            </a:endParaRPr>
          </a:p>
          <a:p>
            <a:pPr marL="12700" marR="2454910">
              <a:lnSpc>
                <a:spcPct val="103299"/>
              </a:lnSpc>
            </a:pPr>
            <a:r>
              <a:rPr dirty="0" sz="1200" spc="-10">
                <a:latin typeface="Times New Roman"/>
                <a:cs typeface="Times New Roman"/>
              </a:rPr>
              <a:t>member(1).Facialrepresentation=imread('ngc6543a.jpg'); member(1).Interest='football';</a:t>
            </a:r>
            <a:endParaRPr sz="1200">
              <a:latin typeface="Times New Roman"/>
              <a:cs typeface="Times New Roman"/>
            </a:endParaRPr>
          </a:p>
          <a:p>
            <a:pPr marL="12700" marR="3670935">
              <a:lnSpc>
                <a:spcPct val="103400"/>
              </a:lnSpc>
              <a:spcBef>
                <a:spcPts val="10"/>
              </a:spcBef>
            </a:pPr>
            <a:r>
              <a:rPr dirty="0" sz="1200" spc="-10">
                <a:latin typeface="Times New Roman"/>
                <a:cs typeface="Times New Roman"/>
              </a:rPr>
              <a:t>member(2).Name='Nasasiraaustine'; member(2).Age=22; member(2).Course='WAR'; member(2).Homedistrict='Bushenyi'; member(2).Tribe='Munyankole';</a:t>
            </a:r>
            <a:endParaRPr sz="1200">
              <a:latin typeface="Times New Roman"/>
              <a:cs typeface="Times New Roman"/>
            </a:endParaRPr>
          </a:p>
          <a:p>
            <a:pPr marL="12700" marR="2454910">
              <a:lnSpc>
                <a:spcPct val="103299"/>
              </a:lnSpc>
            </a:pPr>
            <a:r>
              <a:rPr dirty="0" sz="1200" spc="-10">
                <a:latin typeface="Times New Roman"/>
                <a:cs typeface="Times New Roman"/>
              </a:rPr>
              <a:t>member(2).Facialrepresentation=imread('ngc6543a.jpg'); member(2).Interest='football'; member(3).Name='Mugumemathia';</a:t>
            </a:r>
            <a:r>
              <a:rPr dirty="0" sz="1200" spc="5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member(3).Age=22;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1200" spc="-10">
                <a:latin typeface="Times New Roman"/>
                <a:cs typeface="Times New Roman"/>
              </a:rPr>
              <a:t>member(3).Course='MEB';</a:t>
            </a:r>
            <a:endParaRPr sz="1200">
              <a:latin typeface="Times New Roman"/>
              <a:cs typeface="Times New Roman"/>
            </a:endParaRPr>
          </a:p>
          <a:p>
            <a:pPr marL="12700" marR="2454910">
              <a:lnSpc>
                <a:spcPct val="103400"/>
              </a:lnSpc>
              <a:spcBef>
                <a:spcPts val="10"/>
              </a:spcBef>
            </a:pPr>
            <a:r>
              <a:rPr dirty="0" sz="1200" spc="-10">
                <a:latin typeface="Times New Roman"/>
                <a:cs typeface="Times New Roman"/>
              </a:rPr>
              <a:t>member(3).Homedistrict='BUSHENYI'; member(3).Tribe='Munyankole'; member(3).Facialrepresentation=imread('ngc6543a.jpg'); member(3).Interest='volleyball'; member(4).Name='Mutebejoel';</a:t>
            </a:r>
            <a:endParaRPr sz="1200">
              <a:latin typeface="Times New Roman"/>
              <a:cs typeface="Times New Roman"/>
            </a:endParaRPr>
          </a:p>
          <a:p>
            <a:pPr marL="12700" marR="3856990">
              <a:lnSpc>
                <a:spcPct val="103299"/>
              </a:lnSpc>
            </a:pPr>
            <a:r>
              <a:rPr dirty="0" sz="1200" spc="-10">
                <a:latin typeface="Times New Roman"/>
                <a:cs typeface="Times New Roman"/>
              </a:rPr>
              <a:t>member(4).Age=22; member(4).Course='WAR'; member(4).Homedistrict='Mbale'; member(4).Tribe='Mugwere';</a:t>
            </a:r>
            <a:endParaRPr sz="1200">
              <a:latin typeface="Times New Roman"/>
              <a:cs typeface="Times New Roman"/>
            </a:endParaRPr>
          </a:p>
          <a:p>
            <a:pPr marL="12700" marR="2454910">
              <a:lnSpc>
                <a:spcPct val="103299"/>
              </a:lnSpc>
            </a:pPr>
            <a:r>
              <a:rPr dirty="0" sz="1200" spc="-10">
                <a:latin typeface="Times New Roman"/>
                <a:cs typeface="Times New Roman"/>
              </a:rPr>
              <a:t>member(4).Facialrepresentation=imread('ngc6543a.jpg'); member(4).Interest='football';</a:t>
            </a:r>
            <a:endParaRPr sz="1200">
              <a:latin typeface="Times New Roman"/>
              <a:cs typeface="Times New Roman"/>
            </a:endParaRPr>
          </a:p>
          <a:p>
            <a:pPr marL="12700" marR="3475990">
              <a:lnSpc>
                <a:spcPct val="103299"/>
              </a:lnSpc>
              <a:spcBef>
                <a:spcPts val="15"/>
              </a:spcBef>
            </a:pPr>
            <a:r>
              <a:rPr dirty="0" sz="1200" spc="-10">
                <a:latin typeface="Times New Roman"/>
                <a:cs typeface="Times New Roman"/>
              </a:rPr>
              <a:t>member(5).Name='Ainamatsikojeremy'; member(5).Age=21;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39927" y="9419857"/>
                </a:moveTo>
                <a:lnTo>
                  <a:pt x="7133844" y="9419857"/>
                </a:lnTo>
                <a:lnTo>
                  <a:pt x="30480" y="9419857"/>
                </a:lnTo>
                <a:lnTo>
                  <a:pt x="24384" y="9419857"/>
                </a:lnTo>
                <a:lnTo>
                  <a:pt x="24384" y="9425940"/>
                </a:lnTo>
                <a:lnTo>
                  <a:pt x="30480" y="9425940"/>
                </a:lnTo>
                <a:lnTo>
                  <a:pt x="7133844" y="9425940"/>
                </a:lnTo>
                <a:lnTo>
                  <a:pt x="7139927" y="9425940"/>
                </a:lnTo>
                <a:lnTo>
                  <a:pt x="7139927" y="9419857"/>
                </a:lnTo>
                <a:close/>
              </a:path>
              <a:path w="7164705" h="9450705">
                <a:moveTo>
                  <a:pt x="7139927" y="24384"/>
                </a:moveTo>
                <a:lnTo>
                  <a:pt x="7133844" y="24384"/>
                </a:lnTo>
                <a:lnTo>
                  <a:pt x="30480" y="24384"/>
                </a:lnTo>
                <a:lnTo>
                  <a:pt x="24384" y="24384"/>
                </a:lnTo>
                <a:lnTo>
                  <a:pt x="24384" y="30480"/>
                </a:lnTo>
                <a:lnTo>
                  <a:pt x="24384" y="9419844"/>
                </a:lnTo>
                <a:lnTo>
                  <a:pt x="30480" y="9419844"/>
                </a:lnTo>
                <a:lnTo>
                  <a:pt x="30480" y="30480"/>
                </a:lnTo>
                <a:lnTo>
                  <a:pt x="7133844" y="30480"/>
                </a:lnTo>
                <a:lnTo>
                  <a:pt x="7133844" y="9419844"/>
                </a:lnTo>
                <a:lnTo>
                  <a:pt x="7139927" y="9419844"/>
                </a:lnTo>
                <a:lnTo>
                  <a:pt x="7139927" y="30480"/>
                </a:lnTo>
                <a:lnTo>
                  <a:pt x="7139927" y="24384"/>
                </a:lnTo>
                <a:close/>
              </a:path>
              <a:path w="7164705" h="9450705">
                <a:moveTo>
                  <a:pt x="7152132" y="12192"/>
                </a:moveTo>
                <a:lnTo>
                  <a:pt x="7146036" y="12192"/>
                </a:lnTo>
                <a:lnTo>
                  <a:pt x="7146036" y="18288"/>
                </a:lnTo>
                <a:lnTo>
                  <a:pt x="7146036" y="30480"/>
                </a:lnTo>
                <a:lnTo>
                  <a:pt x="7146036" y="9419844"/>
                </a:lnTo>
                <a:lnTo>
                  <a:pt x="7146036" y="9432036"/>
                </a:lnTo>
                <a:lnTo>
                  <a:pt x="7133844" y="9432036"/>
                </a:lnTo>
                <a:lnTo>
                  <a:pt x="30480" y="9432036"/>
                </a:lnTo>
                <a:lnTo>
                  <a:pt x="18288" y="9432036"/>
                </a:lnTo>
                <a:lnTo>
                  <a:pt x="18288" y="9419844"/>
                </a:lnTo>
                <a:lnTo>
                  <a:pt x="18288" y="30480"/>
                </a:lnTo>
                <a:lnTo>
                  <a:pt x="18288" y="18288"/>
                </a:lnTo>
                <a:lnTo>
                  <a:pt x="30480" y="18288"/>
                </a:lnTo>
                <a:lnTo>
                  <a:pt x="7133844" y="18288"/>
                </a:lnTo>
                <a:lnTo>
                  <a:pt x="7146036" y="18288"/>
                </a:lnTo>
                <a:lnTo>
                  <a:pt x="7146036" y="12192"/>
                </a:lnTo>
                <a:lnTo>
                  <a:pt x="7133844" y="12192"/>
                </a:lnTo>
                <a:lnTo>
                  <a:pt x="30480" y="12192"/>
                </a:lnTo>
                <a:lnTo>
                  <a:pt x="18288" y="12192"/>
                </a:lnTo>
                <a:lnTo>
                  <a:pt x="12192" y="12192"/>
                </a:lnTo>
                <a:lnTo>
                  <a:pt x="12192" y="18288"/>
                </a:lnTo>
                <a:lnTo>
                  <a:pt x="12192" y="30480"/>
                </a:lnTo>
                <a:lnTo>
                  <a:pt x="12192" y="9419844"/>
                </a:lnTo>
                <a:lnTo>
                  <a:pt x="12192" y="9432036"/>
                </a:lnTo>
                <a:lnTo>
                  <a:pt x="12192" y="9438132"/>
                </a:lnTo>
                <a:lnTo>
                  <a:pt x="18288" y="9438132"/>
                </a:lnTo>
                <a:lnTo>
                  <a:pt x="30480" y="9438132"/>
                </a:lnTo>
                <a:lnTo>
                  <a:pt x="7133844" y="9438132"/>
                </a:lnTo>
                <a:lnTo>
                  <a:pt x="7146036" y="9438132"/>
                </a:lnTo>
                <a:lnTo>
                  <a:pt x="7152132" y="9438132"/>
                </a:lnTo>
                <a:lnTo>
                  <a:pt x="7152132" y="9432036"/>
                </a:lnTo>
                <a:lnTo>
                  <a:pt x="7152132" y="9419844"/>
                </a:lnTo>
                <a:lnTo>
                  <a:pt x="7152132" y="30480"/>
                </a:lnTo>
                <a:lnTo>
                  <a:pt x="7152132" y="18288"/>
                </a:lnTo>
                <a:lnTo>
                  <a:pt x="7152132" y="12192"/>
                </a:lnTo>
                <a:close/>
              </a:path>
              <a:path w="7164705" h="9450705">
                <a:moveTo>
                  <a:pt x="7164324" y="9444241"/>
                </a:moveTo>
                <a:lnTo>
                  <a:pt x="7164311" y="9419857"/>
                </a:lnTo>
                <a:lnTo>
                  <a:pt x="7158228" y="9419857"/>
                </a:lnTo>
                <a:lnTo>
                  <a:pt x="7158228" y="9444241"/>
                </a:lnTo>
                <a:lnTo>
                  <a:pt x="7133844" y="9444241"/>
                </a:lnTo>
                <a:lnTo>
                  <a:pt x="30480" y="9444241"/>
                </a:lnTo>
                <a:lnTo>
                  <a:pt x="6096" y="9444241"/>
                </a:lnTo>
                <a:lnTo>
                  <a:pt x="6096" y="9419857"/>
                </a:lnTo>
                <a:lnTo>
                  <a:pt x="0" y="9419857"/>
                </a:lnTo>
                <a:lnTo>
                  <a:pt x="0" y="9444241"/>
                </a:lnTo>
                <a:lnTo>
                  <a:pt x="0" y="9450324"/>
                </a:lnTo>
                <a:lnTo>
                  <a:pt x="6096" y="9450324"/>
                </a:lnTo>
                <a:lnTo>
                  <a:pt x="7164324" y="9450324"/>
                </a:lnTo>
                <a:lnTo>
                  <a:pt x="7164324" y="9444241"/>
                </a:lnTo>
                <a:close/>
              </a:path>
              <a:path w="7164705" h="9450705">
                <a:moveTo>
                  <a:pt x="7164324" y="0"/>
                </a:moveTo>
                <a:lnTo>
                  <a:pt x="7164324" y="0"/>
                </a:lnTo>
                <a:lnTo>
                  <a:pt x="0" y="0"/>
                </a:lnTo>
                <a:lnTo>
                  <a:pt x="0" y="6096"/>
                </a:lnTo>
                <a:lnTo>
                  <a:pt x="0" y="30480"/>
                </a:lnTo>
                <a:lnTo>
                  <a:pt x="0" y="9419844"/>
                </a:lnTo>
                <a:lnTo>
                  <a:pt x="6096" y="9419844"/>
                </a:lnTo>
                <a:lnTo>
                  <a:pt x="6096" y="30480"/>
                </a:lnTo>
                <a:lnTo>
                  <a:pt x="6096" y="6096"/>
                </a:lnTo>
                <a:lnTo>
                  <a:pt x="30480" y="6096"/>
                </a:lnTo>
                <a:lnTo>
                  <a:pt x="7133844" y="6096"/>
                </a:lnTo>
                <a:lnTo>
                  <a:pt x="7158228" y="6096"/>
                </a:lnTo>
                <a:lnTo>
                  <a:pt x="7158228" y="30480"/>
                </a:lnTo>
                <a:lnTo>
                  <a:pt x="7158228" y="9419844"/>
                </a:lnTo>
                <a:lnTo>
                  <a:pt x="7164311" y="9419844"/>
                </a:lnTo>
                <a:lnTo>
                  <a:pt x="7164311" y="30480"/>
                </a:lnTo>
                <a:lnTo>
                  <a:pt x="7164311" y="6096"/>
                </a:lnTo>
                <a:lnTo>
                  <a:pt x="7164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888238"/>
            <a:ext cx="3584575" cy="815276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 marR="80010">
              <a:lnSpc>
                <a:spcPct val="103299"/>
              </a:lnSpc>
              <a:spcBef>
                <a:spcPts val="50"/>
              </a:spcBef>
            </a:pPr>
            <a:r>
              <a:rPr dirty="0" sz="1200" spc="-10">
                <a:latin typeface="Times New Roman"/>
                <a:cs typeface="Times New Roman"/>
              </a:rPr>
              <a:t>member(5).Course='WAR'; member(5).Homedistrict='Kazo'; member(5).Tribe='Munyankole'; member(5).Facialrepresentation=imread('ngc6543a.jpg'); member(5).Interest='volleyball'; member(6).Name='Kitutuleonard';</a:t>
            </a:r>
            <a:endParaRPr sz="1200">
              <a:latin typeface="Times New Roman"/>
              <a:cs typeface="Times New Roman"/>
            </a:endParaRPr>
          </a:p>
          <a:p>
            <a:pPr marL="12700" marR="1466215">
              <a:lnSpc>
                <a:spcPct val="103299"/>
              </a:lnSpc>
              <a:spcBef>
                <a:spcPts val="15"/>
              </a:spcBef>
            </a:pPr>
            <a:r>
              <a:rPr dirty="0" sz="1200" spc="-10">
                <a:latin typeface="Times New Roman"/>
                <a:cs typeface="Times New Roman"/>
              </a:rPr>
              <a:t>member(6).Age=21; member(6).Course='WAR'; member(6).Homedistrict='Situmi'; member(6).Tribe='Mugishu';</a:t>
            </a:r>
            <a:endParaRPr sz="1200">
              <a:latin typeface="Times New Roman"/>
              <a:cs typeface="Times New Roman"/>
            </a:endParaRPr>
          </a:p>
          <a:p>
            <a:pPr marL="12700" marR="80645">
              <a:lnSpc>
                <a:spcPct val="103400"/>
              </a:lnSpc>
            </a:pPr>
            <a:r>
              <a:rPr dirty="0" sz="1200" spc="-10">
                <a:latin typeface="Times New Roman"/>
                <a:cs typeface="Times New Roman"/>
              </a:rPr>
              <a:t>member(6).Facialrepresentation=imread('ngc6543a.jpg'); member(6).Interest='Rugby'; member(7).Name='Bravogift';</a:t>
            </a:r>
            <a:endParaRPr sz="1200">
              <a:latin typeface="Times New Roman"/>
              <a:cs typeface="Times New Roman"/>
            </a:endParaRPr>
          </a:p>
          <a:p>
            <a:pPr marL="12700" marR="1323340">
              <a:lnSpc>
                <a:spcPct val="103299"/>
              </a:lnSpc>
            </a:pPr>
            <a:r>
              <a:rPr dirty="0" sz="1200" spc="-10">
                <a:latin typeface="Times New Roman"/>
                <a:cs typeface="Times New Roman"/>
              </a:rPr>
              <a:t>member(7).Age=21; member(7).Course='Pti'; member(7).Homedistrict='Pakwach';</a:t>
            </a:r>
            <a:endParaRPr sz="1200">
              <a:latin typeface="Times New Roman"/>
              <a:cs typeface="Times New Roman"/>
            </a:endParaRPr>
          </a:p>
          <a:p>
            <a:pPr marL="12700" marR="80645">
              <a:lnSpc>
                <a:spcPct val="103299"/>
              </a:lnSpc>
              <a:spcBef>
                <a:spcPts val="10"/>
              </a:spcBef>
            </a:pPr>
            <a:r>
              <a:rPr dirty="0" sz="1200" spc="-10">
                <a:latin typeface="Times New Roman"/>
                <a:cs typeface="Times New Roman"/>
              </a:rPr>
              <a:t>member(7).Tribe='Alur'; member(7).Facialrepresentation=imread('ngc6543a.jpg'); member(7).Interest='football'; member(8).Name='Aburotmartha';</a:t>
            </a:r>
            <a:endParaRPr sz="1200">
              <a:latin typeface="Times New Roman"/>
              <a:cs typeface="Times New Roman"/>
            </a:endParaRPr>
          </a:p>
          <a:p>
            <a:pPr marL="12700" marR="1406525">
              <a:lnSpc>
                <a:spcPct val="103400"/>
              </a:lnSpc>
            </a:pPr>
            <a:r>
              <a:rPr dirty="0" sz="1200" spc="-10">
                <a:latin typeface="Times New Roman"/>
                <a:cs typeface="Times New Roman"/>
              </a:rPr>
              <a:t>member(8).Age=26; member(8).Course='WAR'; member(8).Homedistrict='Amuria'; member(8).Tribe='Itesot';</a:t>
            </a:r>
            <a:endParaRPr sz="1200">
              <a:latin typeface="Times New Roman"/>
              <a:cs typeface="Times New Roman"/>
            </a:endParaRPr>
          </a:p>
          <a:p>
            <a:pPr marL="12700" marR="80645">
              <a:lnSpc>
                <a:spcPct val="103299"/>
              </a:lnSpc>
            </a:pPr>
            <a:r>
              <a:rPr dirty="0" sz="1200" spc="-10">
                <a:latin typeface="Times New Roman"/>
                <a:cs typeface="Times New Roman"/>
              </a:rPr>
              <a:t>member(8).Facialrepresentation=imread('ngc6543a.jpg'); member(8).Interest='Singing'; member(9).Name='Achengeaudreylorna';</a:t>
            </a:r>
            <a:endParaRPr sz="1200">
              <a:latin typeface="Times New Roman"/>
              <a:cs typeface="Times New Roman"/>
            </a:endParaRPr>
          </a:p>
          <a:p>
            <a:pPr marL="12700" marR="1499870">
              <a:lnSpc>
                <a:spcPct val="103299"/>
              </a:lnSpc>
              <a:spcBef>
                <a:spcPts val="10"/>
              </a:spcBef>
            </a:pPr>
            <a:r>
              <a:rPr dirty="0" sz="1200" spc="-10">
                <a:latin typeface="Times New Roman"/>
                <a:cs typeface="Times New Roman"/>
              </a:rPr>
              <a:t>member(9).Age=21; member(9).Course='AMI'; member(9).Homedistrict='Soroti'; member(9).Tribe='Langi';</a:t>
            </a:r>
            <a:endParaRPr sz="1200">
              <a:latin typeface="Times New Roman"/>
              <a:cs typeface="Times New Roman"/>
            </a:endParaRPr>
          </a:p>
          <a:p>
            <a:pPr marL="12700" marR="80645">
              <a:lnSpc>
                <a:spcPct val="103400"/>
              </a:lnSpc>
            </a:pPr>
            <a:r>
              <a:rPr dirty="0" sz="1200" spc="-10">
                <a:latin typeface="Times New Roman"/>
                <a:cs typeface="Times New Roman"/>
              </a:rPr>
              <a:t>member(9).Facialrepresentation=imread('ngc6543a.jpg'); member(9).Interest='Trips'; member(10).Name='Omonapatrick'; member(10).Age=20;</a:t>
            </a:r>
            <a:endParaRPr sz="1200">
              <a:latin typeface="Times New Roman"/>
              <a:cs typeface="Times New Roman"/>
            </a:endParaRPr>
          </a:p>
          <a:p>
            <a:pPr marL="12700" marR="1329055">
              <a:lnSpc>
                <a:spcPct val="103299"/>
              </a:lnSpc>
            </a:pPr>
            <a:r>
              <a:rPr dirty="0" sz="1200" spc="-10">
                <a:latin typeface="Times New Roman"/>
                <a:cs typeface="Times New Roman"/>
              </a:rPr>
              <a:t>member(10).Course='MEB'; member(10).Homedistrict='Kitgum';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15"/>
              </a:spcBef>
            </a:pPr>
            <a:r>
              <a:rPr dirty="0" sz="1200" spc="-10">
                <a:latin typeface="Times New Roman"/>
                <a:cs typeface="Times New Roman"/>
              </a:rPr>
              <a:t>member(10).Tribe='Acholi'; member(10).Facialrepresentation=imread('ngc6543a.jpg'); member(10).Interest='football'; member(11).Name='BasalirwaRobert'; member(11).Age=23;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dirty="0" sz="1200" spc="-10">
                <a:latin typeface="Times New Roman"/>
                <a:cs typeface="Times New Roman"/>
              </a:rPr>
              <a:t>member(11).Course='WAR';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39927" y="9419857"/>
                </a:moveTo>
                <a:lnTo>
                  <a:pt x="7133844" y="9419857"/>
                </a:lnTo>
                <a:lnTo>
                  <a:pt x="30480" y="9419857"/>
                </a:lnTo>
                <a:lnTo>
                  <a:pt x="24384" y="9419857"/>
                </a:lnTo>
                <a:lnTo>
                  <a:pt x="24384" y="9425940"/>
                </a:lnTo>
                <a:lnTo>
                  <a:pt x="30480" y="9425940"/>
                </a:lnTo>
                <a:lnTo>
                  <a:pt x="7133844" y="9425940"/>
                </a:lnTo>
                <a:lnTo>
                  <a:pt x="7139927" y="9425940"/>
                </a:lnTo>
                <a:lnTo>
                  <a:pt x="7139927" y="9419857"/>
                </a:lnTo>
                <a:close/>
              </a:path>
              <a:path w="7164705" h="9450705">
                <a:moveTo>
                  <a:pt x="7139927" y="24384"/>
                </a:moveTo>
                <a:lnTo>
                  <a:pt x="7133844" y="24384"/>
                </a:lnTo>
                <a:lnTo>
                  <a:pt x="30480" y="24384"/>
                </a:lnTo>
                <a:lnTo>
                  <a:pt x="24384" y="24384"/>
                </a:lnTo>
                <a:lnTo>
                  <a:pt x="24384" y="30480"/>
                </a:lnTo>
                <a:lnTo>
                  <a:pt x="24384" y="9419844"/>
                </a:lnTo>
                <a:lnTo>
                  <a:pt x="30480" y="9419844"/>
                </a:lnTo>
                <a:lnTo>
                  <a:pt x="30480" y="30480"/>
                </a:lnTo>
                <a:lnTo>
                  <a:pt x="7133844" y="30480"/>
                </a:lnTo>
                <a:lnTo>
                  <a:pt x="7133844" y="9419844"/>
                </a:lnTo>
                <a:lnTo>
                  <a:pt x="7139927" y="9419844"/>
                </a:lnTo>
                <a:lnTo>
                  <a:pt x="7139927" y="30480"/>
                </a:lnTo>
                <a:lnTo>
                  <a:pt x="7139927" y="24384"/>
                </a:lnTo>
                <a:close/>
              </a:path>
              <a:path w="7164705" h="9450705">
                <a:moveTo>
                  <a:pt x="7152132" y="12192"/>
                </a:moveTo>
                <a:lnTo>
                  <a:pt x="7146036" y="12192"/>
                </a:lnTo>
                <a:lnTo>
                  <a:pt x="7146036" y="18288"/>
                </a:lnTo>
                <a:lnTo>
                  <a:pt x="7146036" y="30480"/>
                </a:lnTo>
                <a:lnTo>
                  <a:pt x="7146036" y="9419844"/>
                </a:lnTo>
                <a:lnTo>
                  <a:pt x="7146036" y="9432036"/>
                </a:lnTo>
                <a:lnTo>
                  <a:pt x="7133844" y="9432036"/>
                </a:lnTo>
                <a:lnTo>
                  <a:pt x="30480" y="9432036"/>
                </a:lnTo>
                <a:lnTo>
                  <a:pt x="18288" y="9432036"/>
                </a:lnTo>
                <a:lnTo>
                  <a:pt x="18288" y="9419844"/>
                </a:lnTo>
                <a:lnTo>
                  <a:pt x="18288" y="30480"/>
                </a:lnTo>
                <a:lnTo>
                  <a:pt x="18288" y="18288"/>
                </a:lnTo>
                <a:lnTo>
                  <a:pt x="30480" y="18288"/>
                </a:lnTo>
                <a:lnTo>
                  <a:pt x="7133844" y="18288"/>
                </a:lnTo>
                <a:lnTo>
                  <a:pt x="7146036" y="18288"/>
                </a:lnTo>
                <a:lnTo>
                  <a:pt x="7146036" y="12192"/>
                </a:lnTo>
                <a:lnTo>
                  <a:pt x="7133844" y="12192"/>
                </a:lnTo>
                <a:lnTo>
                  <a:pt x="30480" y="12192"/>
                </a:lnTo>
                <a:lnTo>
                  <a:pt x="18288" y="12192"/>
                </a:lnTo>
                <a:lnTo>
                  <a:pt x="12192" y="12192"/>
                </a:lnTo>
                <a:lnTo>
                  <a:pt x="12192" y="18288"/>
                </a:lnTo>
                <a:lnTo>
                  <a:pt x="12192" y="30480"/>
                </a:lnTo>
                <a:lnTo>
                  <a:pt x="12192" y="9419844"/>
                </a:lnTo>
                <a:lnTo>
                  <a:pt x="12192" y="9432036"/>
                </a:lnTo>
                <a:lnTo>
                  <a:pt x="12192" y="9438132"/>
                </a:lnTo>
                <a:lnTo>
                  <a:pt x="18288" y="9438132"/>
                </a:lnTo>
                <a:lnTo>
                  <a:pt x="30480" y="9438132"/>
                </a:lnTo>
                <a:lnTo>
                  <a:pt x="7133844" y="9438132"/>
                </a:lnTo>
                <a:lnTo>
                  <a:pt x="7146036" y="9438132"/>
                </a:lnTo>
                <a:lnTo>
                  <a:pt x="7152132" y="9438132"/>
                </a:lnTo>
                <a:lnTo>
                  <a:pt x="7152132" y="9432036"/>
                </a:lnTo>
                <a:lnTo>
                  <a:pt x="7152132" y="9419844"/>
                </a:lnTo>
                <a:lnTo>
                  <a:pt x="7152132" y="30480"/>
                </a:lnTo>
                <a:lnTo>
                  <a:pt x="7152132" y="18288"/>
                </a:lnTo>
                <a:lnTo>
                  <a:pt x="7152132" y="12192"/>
                </a:lnTo>
                <a:close/>
              </a:path>
              <a:path w="7164705" h="9450705">
                <a:moveTo>
                  <a:pt x="7164324" y="9444241"/>
                </a:moveTo>
                <a:lnTo>
                  <a:pt x="7164311" y="9419857"/>
                </a:lnTo>
                <a:lnTo>
                  <a:pt x="7158228" y="9419857"/>
                </a:lnTo>
                <a:lnTo>
                  <a:pt x="7158228" y="9444241"/>
                </a:lnTo>
                <a:lnTo>
                  <a:pt x="7133844" y="9444241"/>
                </a:lnTo>
                <a:lnTo>
                  <a:pt x="30480" y="9444241"/>
                </a:lnTo>
                <a:lnTo>
                  <a:pt x="6096" y="9444241"/>
                </a:lnTo>
                <a:lnTo>
                  <a:pt x="6096" y="9419857"/>
                </a:lnTo>
                <a:lnTo>
                  <a:pt x="0" y="9419857"/>
                </a:lnTo>
                <a:lnTo>
                  <a:pt x="0" y="9444241"/>
                </a:lnTo>
                <a:lnTo>
                  <a:pt x="0" y="9450324"/>
                </a:lnTo>
                <a:lnTo>
                  <a:pt x="6096" y="9450324"/>
                </a:lnTo>
                <a:lnTo>
                  <a:pt x="7164324" y="9450324"/>
                </a:lnTo>
                <a:lnTo>
                  <a:pt x="7164324" y="9444241"/>
                </a:lnTo>
                <a:close/>
              </a:path>
              <a:path w="7164705" h="9450705">
                <a:moveTo>
                  <a:pt x="7164324" y="0"/>
                </a:moveTo>
                <a:lnTo>
                  <a:pt x="7164324" y="0"/>
                </a:lnTo>
                <a:lnTo>
                  <a:pt x="0" y="0"/>
                </a:lnTo>
                <a:lnTo>
                  <a:pt x="0" y="6096"/>
                </a:lnTo>
                <a:lnTo>
                  <a:pt x="0" y="30480"/>
                </a:lnTo>
                <a:lnTo>
                  <a:pt x="0" y="9419844"/>
                </a:lnTo>
                <a:lnTo>
                  <a:pt x="6096" y="9419844"/>
                </a:lnTo>
                <a:lnTo>
                  <a:pt x="6096" y="30480"/>
                </a:lnTo>
                <a:lnTo>
                  <a:pt x="6096" y="6096"/>
                </a:lnTo>
                <a:lnTo>
                  <a:pt x="30480" y="6096"/>
                </a:lnTo>
                <a:lnTo>
                  <a:pt x="7133844" y="6096"/>
                </a:lnTo>
                <a:lnTo>
                  <a:pt x="7158228" y="6096"/>
                </a:lnTo>
                <a:lnTo>
                  <a:pt x="7158228" y="30480"/>
                </a:lnTo>
                <a:lnTo>
                  <a:pt x="7158228" y="9419844"/>
                </a:lnTo>
                <a:lnTo>
                  <a:pt x="7164311" y="9419844"/>
                </a:lnTo>
                <a:lnTo>
                  <a:pt x="7164311" y="30480"/>
                </a:lnTo>
                <a:lnTo>
                  <a:pt x="7164311" y="6096"/>
                </a:lnTo>
                <a:lnTo>
                  <a:pt x="7164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888238"/>
            <a:ext cx="3585210" cy="7396480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 marR="11430">
              <a:lnSpc>
                <a:spcPct val="103299"/>
              </a:lnSpc>
              <a:spcBef>
                <a:spcPts val="50"/>
              </a:spcBef>
            </a:pPr>
            <a:r>
              <a:rPr dirty="0" sz="1200" spc="-10">
                <a:latin typeface="Times New Roman"/>
                <a:cs typeface="Times New Roman"/>
              </a:rPr>
              <a:t>member(11).Homedistrict='Mayuge'; member(11).Tribe='Musoga'; member(11).Facialrepresentation=imread('ngc6543a.jpg'); member(11).Interest='football'; member(12).Name='Mildredatyang';</a:t>
            </a:r>
            <a:r>
              <a:rPr dirty="0" sz="1200" spc="5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member(12).Age=23;</a:t>
            </a:r>
            <a:endParaRPr sz="1200">
              <a:latin typeface="Times New Roman"/>
              <a:cs typeface="Times New Roman"/>
            </a:endParaRPr>
          </a:p>
          <a:p>
            <a:pPr marL="12700" marR="5715">
              <a:lnSpc>
                <a:spcPct val="103400"/>
              </a:lnSpc>
              <a:spcBef>
                <a:spcPts val="10"/>
              </a:spcBef>
            </a:pPr>
            <a:r>
              <a:rPr dirty="0" sz="1200" spc="-10">
                <a:latin typeface="Times New Roman"/>
                <a:cs typeface="Times New Roman"/>
              </a:rPr>
              <a:t>member(12).Course='WAR'; member(12).Homedistrict='Tororo'; member(12).Tribe='Mugisu'; member(12).Facialrepresentation=imread('ngc6543a.jpg'); member(12).Interest='netball'; member(13).Name='Kintugadaffi';</a:t>
            </a:r>
            <a:endParaRPr sz="1200">
              <a:latin typeface="Times New Roman"/>
              <a:cs typeface="Times New Roman"/>
            </a:endParaRPr>
          </a:p>
          <a:p>
            <a:pPr marL="12700" marR="1288415">
              <a:lnSpc>
                <a:spcPct val="103299"/>
              </a:lnSpc>
              <a:spcBef>
                <a:spcPts val="5"/>
              </a:spcBef>
            </a:pPr>
            <a:r>
              <a:rPr dirty="0" sz="1200" spc="-10">
                <a:latin typeface="Times New Roman"/>
                <a:cs typeface="Times New Roman"/>
              </a:rPr>
              <a:t>member(13).Age=22; member(13).Course='AMI'; member(13).Homedistrict='Mityana'; member(13).Tribe='Muganda';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10"/>
              </a:spcBef>
            </a:pPr>
            <a:r>
              <a:rPr dirty="0" sz="1200" spc="-10">
                <a:latin typeface="Times New Roman"/>
                <a:cs typeface="Times New Roman"/>
              </a:rPr>
              <a:t>member(13).Facialrepresentation=imread('ngc6543a.jpg'); member(13).Interest='Movies'; member(14).Name='Barasaelvis';</a:t>
            </a:r>
            <a:endParaRPr sz="1200">
              <a:latin typeface="Times New Roman"/>
              <a:cs typeface="Times New Roman"/>
            </a:endParaRPr>
          </a:p>
          <a:p>
            <a:pPr marL="12700" marR="1448435">
              <a:lnSpc>
                <a:spcPct val="103299"/>
              </a:lnSpc>
            </a:pPr>
            <a:r>
              <a:rPr dirty="0" sz="1200" spc="-10">
                <a:latin typeface="Times New Roman"/>
                <a:cs typeface="Times New Roman"/>
              </a:rPr>
              <a:t>member(14).Age=23; member(14).Course='AMI'; member(14).Homedistrict='Busia'; member(14).Tribe='Samia';</a:t>
            </a:r>
            <a:endParaRPr sz="1200">
              <a:latin typeface="Times New Roman"/>
              <a:cs typeface="Times New Roman"/>
            </a:endParaRPr>
          </a:p>
          <a:p>
            <a:pPr marL="12700" marR="5715">
              <a:lnSpc>
                <a:spcPct val="103299"/>
              </a:lnSpc>
              <a:spcBef>
                <a:spcPts val="5"/>
              </a:spcBef>
            </a:pPr>
            <a:r>
              <a:rPr dirty="0" sz="1200" spc="-10">
                <a:latin typeface="Times New Roman"/>
                <a:cs typeface="Times New Roman"/>
              </a:rPr>
              <a:t>member(14).Facialrepresentation=imread('ngc6543a.jpg'); member(14).Interest='Music'; member(15).Name='NyemeraAnnaGrace'; member(15).Age=22;</a:t>
            </a:r>
            <a:endParaRPr sz="1200">
              <a:latin typeface="Times New Roman"/>
              <a:cs typeface="Times New Roman"/>
            </a:endParaRPr>
          </a:p>
          <a:p>
            <a:pPr marL="12700" marR="5715">
              <a:lnSpc>
                <a:spcPct val="103299"/>
              </a:lnSpc>
              <a:spcBef>
                <a:spcPts val="10"/>
              </a:spcBef>
            </a:pPr>
            <a:r>
              <a:rPr dirty="0" sz="1200" spc="-10">
                <a:latin typeface="Times New Roman"/>
                <a:cs typeface="Times New Roman"/>
              </a:rPr>
              <a:t>member(15).Course='AMI'; member(15).Homedistrict='Butebo'; member(15).Tribe='Itesot'; member(15).Facialrepresentation=imread('ngc6543a.jpg'); member(15).Interest='Travelling'; member(16).Name='OkwiNicholas';</a:t>
            </a:r>
            <a:r>
              <a:rPr dirty="0" sz="1200" spc="50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member(16).Age=23;</a:t>
            </a:r>
            <a:endParaRPr sz="1200">
              <a:latin typeface="Times New Roman"/>
              <a:cs typeface="Times New Roman"/>
            </a:endParaRPr>
          </a:p>
          <a:p>
            <a:pPr marL="12700" marR="5715">
              <a:lnSpc>
                <a:spcPct val="103499"/>
              </a:lnSpc>
            </a:pPr>
            <a:r>
              <a:rPr dirty="0" sz="1200" spc="-10">
                <a:latin typeface="Times New Roman"/>
                <a:cs typeface="Times New Roman"/>
              </a:rPr>
              <a:t>member(16).Course='WAR'; member(16).Homedistrict='Bukedea'; member(16).Tribe='Itesot'; member(16).Facialrepresentation=imread('ngc6543a.jpg'); member(16).Interest='Music';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39927" y="9419857"/>
                </a:moveTo>
                <a:lnTo>
                  <a:pt x="7133844" y="9419857"/>
                </a:lnTo>
                <a:lnTo>
                  <a:pt x="30480" y="9419857"/>
                </a:lnTo>
                <a:lnTo>
                  <a:pt x="24384" y="9419857"/>
                </a:lnTo>
                <a:lnTo>
                  <a:pt x="24384" y="9425940"/>
                </a:lnTo>
                <a:lnTo>
                  <a:pt x="30480" y="9425940"/>
                </a:lnTo>
                <a:lnTo>
                  <a:pt x="7133844" y="9425940"/>
                </a:lnTo>
                <a:lnTo>
                  <a:pt x="7139927" y="9425940"/>
                </a:lnTo>
                <a:lnTo>
                  <a:pt x="7139927" y="9419857"/>
                </a:lnTo>
                <a:close/>
              </a:path>
              <a:path w="7164705" h="9450705">
                <a:moveTo>
                  <a:pt x="7139927" y="24384"/>
                </a:moveTo>
                <a:lnTo>
                  <a:pt x="7133844" y="24384"/>
                </a:lnTo>
                <a:lnTo>
                  <a:pt x="30480" y="24384"/>
                </a:lnTo>
                <a:lnTo>
                  <a:pt x="24384" y="24384"/>
                </a:lnTo>
                <a:lnTo>
                  <a:pt x="24384" y="30480"/>
                </a:lnTo>
                <a:lnTo>
                  <a:pt x="24384" y="9419844"/>
                </a:lnTo>
                <a:lnTo>
                  <a:pt x="30480" y="9419844"/>
                </a:lnTo>
                <a:lnTo>
                  <a:pt x="30480" y="30480"/>
                </a:lnTo>
                <a:lnTo>
                  <a:pt x="7133844" y="30480"/>
                </a:lnTo>
                <a:lnTo>
                  <a:pt x="7133844" y="9419844"/>
                </a:lnTo>
                <a:lnTo>
                  <a:pt x="7139927" y="9419844"/>
                </a:lnTo>
                <a:lnTo>
                  <a:pt x="7139927" y="30480"/>
                </a:lnTo>
                <a:lnTo>
                  <a:pt x="7139927" y="24384"/>
                </a:lnTo>
                <a:close/>
              </a:path>
              <a:path w="7164705" h="9450705">
                <a:moveTo>
                  <a:pt x="7152132" y="12192"/>
                </a:moveTo>
                <a:lnTo>
                  <a:pt x="7146036" y="12192"/>
                </a:lnTo>
                <a:lnTo>
                  <a:pt x="7146036" y="18288"/>
                </a:lnTo>
                <a:lnTo>
                  <a:pt x="7146036" y="30480"/>
                </a:lnTo>
                <a:lnTo>
                  <a:pt x="7146036" y="9419844"/>
                </a:lnTo>
                <a:lnTo>
                  <a:pt x="7146036" y="9432036"/>
                </a:lnTo>
                <a:lnTo>
                  <a:pt x="7133844" y="9432036"/>
                </a:lnTo>
                <a:lnTo>
                  <a:pt x="30480" y="9432036"/>
                </a:lnTo>
                <a:lnTo>
                  <a:pt x="18288" y="9432036"/>
                </a:lnTo>
                <a:lnTo>
                  <a:pt x="18288" y="9419844"/>
                </a:lnTo>
                <a:lnTo>
                  <a:pt x="18288" y="30480"/>
                </a:lnTo>
                <a:lnTo>
                  <a:pt x="18288" y="18288"/>
                </a:lnTo>
                <a:lnTo>
                  <a:pt x="30480" y="18288"/>
                </a:lnTo>
                <a:lnTo>
                  <a:pt x="7133844" y="18288"/>
                </a:lnTo>
                <a:lnTo>
                  <a:pt x="7146036" y="18288"/>
                </a:lnTo>
                <a:lnTo>
                  <a:pt x="7146036" y="12192"/>
                </a:lnTo>
                <a:lnTo>
                  <a:pt x="7133844" y="12192"/>
                </a:lnTo>
                <a:lnTo>
                  <a:pt x="30480" y="12192"/>
                </a:lnTo>
                <a:lnTo>
                  <a:pt x="18288" y="12192"/>
                </a:lnTo>
                <a:lnTo>
                  <a:pt x="12192" y="12192"/>
                </a:lnTo>
                <a:lnTo>
                  <a:pt x="12192" y="18288"/>
                </a:lnTo>
                <a:lnTo>
                  <a:pt x="12192" y="30480"/>
                </a:lnTo>
                <a:lnTo>
                  <a:pt x="12192" y="9419844"/>
                </a:lnTo>
                <a:lnTo>
                  <a:pt x="12192" y="9432036"/>
                </a:lnTo>
                <a:lnTo>
                  <a:pt x="12192" y="9438132"/>
                </a:lnTo>
                <a:lnTo>
                  <a:pt x="18288" y="9438132"/>
                </a:lnTo>
                <a:lnTo>
                  <a:pt x="30480" y="9438132"/>
                </a:lnTo>
                <a:lnTo>
                  <a:pt x="7133844" y="9438132"/>
                </a:lnTo>
                <a:lnTo>
                  <a:pt x="7146036" y="9438132"/>
                </a:lnTo>
                <a:lnTo>
                  <a:pt x="7152132" y="9438132"/>
                </a:lnTo>
                <a:lnTo>
                  <a:pt x="7152132" y="9432036"/>
                </a:lnTo>
                <a:lnTo>
                  <a:pt x="7152132" y="9419844"/>
                </a:lnTo>
                <a:lnTo>
                  <a:pt x="7152132" y="30480"/>
                </a:lnTo>
                <a:lnTo>
                  <a:pt x="7152132" y="18288"/>
                </a:lnTo>
                <a:lnTo>
                  <a:pt x="7152132" y="12192"/>
                </a:lnTo>
                <a:close/>
              </a:path>
              <a:path w="7164705" h="9450705">
                <a:moveTo>
                  <a:pt x="7164324" y="9444241"/>
                </a:moveTo>
                <a:lnTo>
                  <a:pt x="7164311" y="9419857"/>
                </a:lnTo>
                <a:lnTo>
                  <a:pt x="7158228" y="9419857"/>
                </a:lnTo>
                <a:lnTo>
                  <a:pt x="7158228" y="9444241"/>
                </a:lnTo>
                <a:lnTo>
                  <a:pt x="7133844" y="9444241"/>
                </a:lnTo>
                <a:lnTo>
                  <a:pt x="30480" y="9444241"/>
                </a:lnTo>
                <a:lnTo>
                  <a:pt x="6096" y="9444241"/>
                </a:lnTo>
                <a:lnTo>
                  <a:pt x="6096" y="9419857"/>
                </a:lnTo>
                <a:lnTo>
                  <a:pt x="0" y="9419857"/>
                </a:lnTo>
                <a:lnTo>
                  <a:pt x="0" y="9444241"/>
                </a:lnTo>
                <a:lnTo>
                  <a:pt x="0" y="9450324"/>
                </a:lnTo>
                <a:lnTo>
                  <a:pt x="6096" y="9450324"/>
                </a:lnTo>
                <a:lnTo>
                  <a:pt x="7164324" y="9450324"/>
                </a:lnTo>
                <a:lnTo>
                  <a:pt x="7164324" y="9444241"/>
                </a:lnTo>
                <a:close/>
              </a:path>
              <a:path w="7164705" h="9450705">
                <a:moveTo>
                  <a:pt x="7164324" y="0"/>
                </a:moveTo>
                <a:lnTo>
                  <a:pt x="7164324" y="0"/>
                </a:lnTo>
                <a:lnTo>
                  <a:pt x="0" y="0"/>
                </a:lnTo>
                <a:lnTo>
                  <a:pt x="0" y="6096"/>
                </a:lnTo>
                <a:lnTo>
                  <a:pt x="0" y="30480"/>
                </a:lnTo>
                <a:lnTo>
                  <a:pt x="0" y="9419844"/>
                </a:lnTo>
                <a:lnTo>
                  <a:pt x="6096" y="9419844"/>
                </a:lnTo>
                <a:lnTo>
                  <a:pt x="6096" y="30480"/>
                </a:lnTo>
                <a:lnTo>
                  <a:pt x="6096" y="6096"/>
                </a:lnTo>
                <a:lnTo>
                  <a:pt x="30480" y="6096"/>
                </a:lnTo>
                <a:lnTo>
                  <a:pt x="7133844" y="6096"/>
                </a:lnTo>
                <a:lnTo>
                  <a:pt x="7158228" y="6096"/>
                </a:lnTo>
                <a:lnTo>
                  <a:pt x="7158228" y="30480"/>
                </a:lnTo>
                <a:lnTo>
                  <a:pt x="7158228" y="9419844"/>
                </a:lnTo>
                <a:lnTo>
                  <a:pt x="7164311" y="9419844"/>
                </a:lnTo>
                <a:lnTo>
                  <a:pt x="7164311" y="30480"/>
                </a:lnTo>
                <a:lnTo>
                  <a:pt x="7164311" y="6096"/>
                </a:lnTo>
                <a:lnTo>
                  <a:pt x="7164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 descr=""/>
          <p:cNvGraphicFramePr>
            <a:graphicFrameLocks noGrp="1"/>
          </p:cNvGraphicFramePr>
          <p:nvPr/>
        </p:nvGraphicFramePr>
        <p:xfrm>
          <a:off x="729995" y="1970785"/>
          <a:ext cx="6475730" cy="70840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8060"/>
                <a:gridCol w="1029335"/>
                <a:gridCol w="866140"/>
                <a:gridCol w="3510915"/>
              </a:tblGrid>
              <a:tr h="476884">
                <a:tc>
                  <a:txBody>
                    <a:bodyPr/>
                    <a:lstStyle/>
                    <a:p>
                      <a:pPr marL="164465">
                        <a:lnSpc>
                          <a:spcPts val="1355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STUDENT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70815">
                        <a:lnSpc>
                          <a:spcPct val="100000"/>
                        </a:lnSpc>
                      </a:pP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NAME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ts val="137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REG</a:t>
                      </a:r>
                      <a:r>
                        <a:rPr dirty="0" sz="1200" spc="-3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NO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ts val="137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COURSE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ts val="137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GITHUB</a:t>
                      </a:r>
                      <a:r>
                        <a:rPr dirty="0" sz="1200" spc="-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LINK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84835">
                <a:tc>
                  <a:txBody>
                    <a:bodyPr/>
                    <a:lstStyle/>
                    <a:p>
                      <a:pPr marL="164465">
                        <a:lnSpc>
                          <a:spcPts val="1355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Nasasira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7081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Austine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ts val="1355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BU/UP/2024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7018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/1048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ts val="1370"/>
                        </a:lnSpc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WAR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ts val="137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https://github.com/nasasiraA/Nasasira-Austine.git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66445">
                <a:tc>
                  <a:txBody>
                    <a:bodyPr/>
                    <a:lstStyle/>
                    <a:p>
                      <a:pPr marL="164465">
                        <a:lnSpc>
                          <a:spcPts val="136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Namuwawu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70815">
                        <a:lnSpc>
                          <a:spcPct val="10000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Patricia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ts val="136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BU/UG/202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4/2670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ts val="1370"/>
                        </a:lnSpc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APE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ts val="136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https://github.com/namuwawu20/Namuwawu-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Patricia-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.git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236980">
                <a:tc>
                  <a:txBody>
                    <a:bodyPr/>
                    <a:lstStyle/>
                    <a:p>
                      <a:pPr marL="164465">
                        <a:lnSpc>
                          <a:spcPts val="1355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Mugume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70815">
                        <a:lnSpc>
                          <a:spcPct val="10000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Mathias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ts val="1355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BU/UP/2024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/0983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ts val="1370"/>
                        </a:lnSpc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MEB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19"/>
                        </a:spcBef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70180" marR="95885" indent="-6350">
                        <a:lnSpc>
                          <a:spcPct val="9960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https://github.com/mugume763mths/Mugume- Mathias#:~:text=https%3A//github.com/mugume763 mths/Mugume%2DMathias.git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04139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65175">
                <a:tc>
                  <a:txBody>
                    <a:bodyPr/>
                    <a:lstStyle/>
                    <a:p>
                      <a:pPr marL="164465">
                        <a:lnSpc>
                          <a:spcPts val="135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AINAMAT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70815">
                        <a:lnSpc>
                          <a:spcPts val="1435"/>
                        </a:lnSpc>
                      </a:pP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SIKO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70815">
                        <a:lnSpc>
                          <a:spcPct val="10000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Jeremiah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ts val="1355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BU/UP/2024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/3826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ts val="1370"/>
                        </a:lnSpc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WAR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ts val="1355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https://github.com/Ainamatslko/Ainamatslko-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Jeremiah.git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66445">
                <a:tc>
                  <a:txBody>
                    <a:bodyPr/>
                    <a:lstStyle/>
                    <a:p>
                      <a:pPr marL="164465">
                        <a:lnSpc>
                          <a:spcPts val="137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Nyemera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70815">
                        <a:lnSpc>
                          <a:spcPct val="10000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Anna</a:t>
                      </a: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Grace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ts val="137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BU/UP/2024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/0838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ts val="1380"/>
                        </a:lnSpc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AMI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ts val="137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https://github.com/Nyemera-maker/Nyemera-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Anna-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Grace-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.git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84835">
                <a:tc>
                  <a:txBody>
                    <a:bodyPr/>
                    <a:lstStyle/>
                    <a:p>
                      <a:pPr marL="164465">
                        <a:lnSpc>
                          <a:spcPts val="137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Kintu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70815">
                        <a:lnSpc>
                          <a:spcPct val="10000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Gadafi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ts val="137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BU/UP/2024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/3734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ts val="1380"/>
                        </a:lnSpc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AMI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ts val="138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https://github.com/kintugadafi4/Kintugadafi4-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66445">
                <a:tc>
                  <a:txBody>
                    <a:bodyPr/>
                    <a:lstStyle/>
                    <a:p>
                      <a:pPr marL="164465">
                        <a:lnSpc>
                          <a:spcPts val="1355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Kitutu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70815">
                        <a:lnSpc>
                          <a:spcPct val="10000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Leonard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ts val="1355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BU/UP/2024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/1035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ts val="1370"/>
                        </a:lnSpc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WAR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ts val="1355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https://github.com/leonardkitutu1-hue/leonard-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kitutu.git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57860">
                <a:tc>
                  <a:txBody>
                    <a:bodyPr/>
                    <a:lstStyle/>
                    <a:p>
                      <a:pPr marL="164465">
                        <a:lnSpc>
                          <a:spcPts val="135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BASALIR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70815" marR="217804">
                        <a:lnSpc>
                          <a:spcPts val="1450"/>
                        </a:lnSpc>
                        <a:spcBef>
                          <a:spcPts val="30"/>
                        </a:spcBef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WA ROBERT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ts val="1355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BU/UP/2024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/1004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ts val="1370"/>
                        </a:lnSpc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WAR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ts val="1355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https://github.com/basalirwarobert08/BASALIRWA-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dirty="0" sz="1200" spc="-40">
                          <a:latin typeface="Times New Roman"/>
                          <a:cs typeface="Times New Roman"/>
                        </a:rPr>
                        <a:t>ROBERT-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.git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78155">
                <a:tc>
                  <a:txBody>
                    <a:bodyPr/>
                    <a:lstStyle/>
                    <a:p>
                      <a:pPr marL="164465">
                        <a:lnSpc>
                          <a:spcPts val="137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BARASA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70815">
                        <a:lnSpc>
                          <a:spcPct val="10000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ELVIS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ts val="137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BU/UP/2024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/3817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ts val="1380"/>
                        </a:lnSpc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AMI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ts val="137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https://github.com/barasaelvis/-BARASA-ELVIS-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.git.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3" name="object 3" descr="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39927" y="9419857"/>
                </a:moveTo>
                <a:lnTo>
                  <a:pt x="7133844" y="9419857"/>
                </a:lnTo>
                <a:lnTo>
                  <a:pt x="30480" y="9419857"/>
                </a:lnTo>
                <a:lnTo>
                  <a:pt x="24384" y="9419857"/>
                </a:lnTo>
                <a:lnTo>
                  <a:pt x="24384" y="9425940"/>
                </a:lnTo>
                <a:lnTo>
                  <a:pt x="30480" y="9425940"/>
                </a:lnTo>
                <a:lnTo>
                  <a:pt x="7133844" y="9425940"/>
                </a:lnTo>
                <a:lnTo>
                  <a:pt x="7139927" y="9425940"/>
                </a:lnTo>
                <a:lnTo>
                  <a:pt x="7139927" y="9419857"/>
                </a:lnTo>
                <a:close/>
              </a:path>
              <a:path w="7164705" h="9450705">
                <a:moveTo>
                  <a:pt x="7139927" y="24384"/>
                </a:moveTo>
                <a:lnTo>
                  <a:pt x="7133844" y="24384"/>
                </a:lnTo>
                <a:lnTo>
                  <a:pt x="30480" y="24384"/>
                </a:lnTo>
                <a:lnTo>
                  <a:pt x="24384" y="24384"/>
                </a:lnTo>
                <a:lnTo>
                  <a:pt x="24384" y="30480"/>
                </a:lnTo>
                <a:lnTo>
                  <a:pt x="24384" y="9419844"/>
                </a:lnTo>
                <a:lnTo>
                  <a:pt x="30480" y="9419844"/>
                </a:lnTo>
                <a:lnTo>
                  <a:pt x="30480" y="30480"/>
                </a:lnTo>
                <a:lnTo>
                  <a:pt x="7133844" y="30480"/>
                </a:lnTo>
                <a:lnTo>
                  <a:pt x="7133844" y="9419844"/>
                </a:lnTo>
                <a:lnTo>
                  <a:pt x="7139927" y="9419844"/>
                </a:lnTo>
                <a:lnTo>
                  <a:pt x="7139927" y="30480"/>
                </a:lnTo>
                <a:lnTo>
                  <a:pt x="7139927" y="24384"/>
                </a:lnTo>
                <a:close/>
              </a:path>
              <a:path w="7164705" h="9450705">
                <a:moveTo>
                  <a:pt x="7152132" y="12192"/>
                </a:moveTo>
                <a:lnTo>
                  <a:pt x="7146036" y="12192"/>
                </a:lnTo>
                <a:lnTo>
                  <a:pt x="7146036" y="18288"/>
                </a:lnTo>
                <a:lnTo>
                  <a:pt x="7146036" y="30480"/>
                </a:lnTo>
                <a:lnTo>
                  <a:pt x="7146036" y="9419844"/>
                </a:lnTo>
                <a:lnTo>
                  <a:pt x="7146036" y="9432036"/>
                </a:lnTo>
                <a:lnTo>
                  <a:pt x="7133844" y="9432036"/>
                </a:lnTo>
                <a:lnTo>
                  <a:pt x="30480" y="9432036"/>
                </a:lnTo>
                <a:lnTo>
                  <a:pt x="18288" y="9432036"/>
                </a:lnTo>
                <a:lnTo>
                  <a:pt x="18288" y="9419844"/>
                </a:lnTo>
                <a:lnTo>
                  <a:pt x="18288" y="30480"/>
                </a:lnTo>
                <a:lnTo>
                  <a:pt x="18288" y="18288"/>
                </a:lnTo>
                <a:lnTo>
                  <a:pt x="30480" y="18288"/>
                </a:lnTo>
                <a:lnTo>
                  <a:pt x="7133844" y="18288"/>
                </a:lnTo>
                <a:lnTo>
                  <a:pt x="7146036" y="18288"/>
                </a:lnTo>
                <a:lnTo>
                  <a:pt x="7146036" y="12192"/>
                </a:lnTo>
                <a:lnTo>
                  <a:pt x="7133844" y="12192"/>
                </a:lnTo>
                <a:lnTo>
                  <a:pt x="30480" y="12192"/>
                </a:lnTo>
                <a:lnTo>
                  <a:pt x="18288" y="12192"/>
                </a:lnTo>
                <a:lnTo>
                  <a:pt x="12192" y="12192"/>
                </a:lnTo>
                <a:lnTo>
                  <a:pt x="12192" y="18288"/>
                </a:lnTo>
                <a:lnTo>
                  <a:pt x="12192" y="30480"/>
                </a:lnTo>
                <a:lnTo>
                  <a:pt x="12192" y="9419844"/>
                </a:lnTo>
                <a:lnTo>
                  <a:pt x="12192" y="9432036"/>
                </a:lnTo>
                <a:lnTo>
                  <a:pt x="12192" y="9438132"/>
                </a:lnTo>
                <a:lnTo>
                  <a:pt x="18288" y="9438132"/>
                </a:lnTo>
                <a:lnTo>
                  <a:pt x="30480" y="9438132"/>
                </a:lnTo>
                <a:lnTo>
                  <a:pt x="7133844" y="9438132"/>
                </a:lnTo>
                <a:lnTo>
                  <a:pt x="7146036" y="9438132"/>
                </a:lnTo>
                <a:lnTo>
                  <a:pt x="7152132" y="9438132"/>
                </a:lnTo>
                <a:lnTo>
                  <a:pt x="7152132" y="9432036"/>
                </a:lnTo>
                <a:lnTo>
                  <a:pt x="7152132" y="9419844"/>
                </a:lnTo>
                <a:lnTo>
                  <a:pt x="7152132" y="30480"/>
                </a:lnTo>
                <a:lnTo>
                  <a:pt x="7152132" y="18288"/>
                </a:lnTo>
                <a:lnTo>
                  <a:pt x="7152132" y="12192"/>
                </a:lnTo>
                <a:close/>
              </a:path>
              <a:path w="7164705" h="9450705">
                <a:moveTo>
                  <a:pt x="7164324" y="9444241"/>
                </a:moveTo>
                <a:lnTo>
                  <a:pt x="7164311" y="9419857"/>
                </a:lnTo>
                <a:lnTo>
                  <a:pt x="7158228" y="9419857"/>
                </a:lnTo>
                <a:lnTo>
                  <a:pt x="7158228" y="9444241"/>
                </a:lnTo>
                <a:lnTo>
                  <a:pt x="7133844" y="9444241"/>
                </a:lnTo>
                <a:lnTo>
                  <a:pt x="30480" y="9444241"/>
                </a:lnTo>
                <a:lnTo>
                  <a:pt x="6096" y="9444241"/>
                </a:lnTo>
                <a:lnTo>
                  <a:pt x="6096" y="9419857"/>
                </a:lnTo>
                <a:lnTo>
                  <a:pt x="0" y="9419857"/>
                </a:lnTo>
                <a:lnTo>
                  <a:pt x="0" y="9444241"/>
                </a:lnTo>
                <a:lnTo>
                  <a:pt x="0" y="9450324"/>
                </a:lnTo>
                <a:lnTo>
                  <a:pt x="6096" y="9450324"/>
                </a:lnTo>
                <a:lnTo>
                  <a:pt x="7164324" y="9450324"/>
                </a:lnTo>
                <a:lnTo>
                  <a:pt x="7164324" y="9444241"/>
                </a:lnTo>
                <a:close/>
              </a:path>
              <a:path w="7164705" h="9450705">
                <a:moveTo>
                  <a:pt x="7164324" y="0"/>
                </a:moveTo>
                <a:lnTo>
                  <a:pt x="7164324" y="0"/>
                </a:lnTo>
                <a:lnTo>
                  <a:pt x="0" y="0"/>
                </a:lnTo>
                <a:lnTo>
                  <a:pt x="0" y="6096"/>
                </a:lnTo>
                <a:lnTo>
                  <a:pt x="0" y="30480"/>
                </a:lnTo>
                <a:lnTo>
                  <a:pt x="0" y="9419844"/>
                </a:lnTo>
                <a:lnTo>
                  <a:pt x="6096" y="9419844"/>
                </a:lnTo>
                <a:lnTo>
                  <a:pt x="6096" y="30480"/>
                </a:lnTo>
                <a:lnTo>
                  <a:pt x="6096" y="6096"/>
                </a:lnTo>
                <a:lnTo>
                  <a:pt x="30480" y="6096"/>
                </a:lnTo>
                <a:lnTo>
                  <a:pt x="7133844" y="6096"/>
                </a:lnTo>
                <a:lnTo>
                  <a:pt x="7158228" y="6096"/>
                </a:lnTo>
                <a:lnTo>
                  <a:pt x="7158228" y="30480"/>
                </a:lnTo>
                <a:lnTo>
                  <a:pt x="7158228" y="9419844"/>
                </a:lnTo>
                <a:lnTo>
                  <a:pt x="7164311" y="9419844"/>
                </a:lnTo>
                <a:lnTo>
                  <a:pt x="7164311" y="30480"/>
                </a:lnTo>
                <a:lnTo>
                  <a:pt x="7164311" y="6096"/>
                </a:lnTo>
                <a:lnTo>
                  <a:pt x="7164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4445634"/>
            <a:ext cx="146621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Times New Roman"/>
                <a:cs typeface="Times New Roman"/>
              </a:rPr>
              <a:t>GROUP</a:t>
            </a:r>
            <a:r>
              <a:rPr dirty="0" sz="1200" spc="-5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MEMBERS</a:t>
            </a:r>
            <a:endParaRPr sz="1200">
              <a:latin typeface="Times New Roman"/>
              <a:cs typeface="Times New Roman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729995" y="914400"/>
          <a:ext cx="6475730" cy="35483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8060"/>
                <a:gridCol w="1029335"/>
                <a:gridCol w="866140"/>
                <a:gridCol w="3510915"/>
              </a:tblGrid>
              <a:tr h="476884">
                <a:tc>
                  <a:txBody>
                    <a:bodyPr/>
                    <a:lstStyle/>
                    <a:p>
                      <a:pPr marL="164465">
                        <a:lnSpc>
                          <a:spcPts val="136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ABUROT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70815">
                        <a:lnSpc>
                          <a:spcPct val="10000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MARTHA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ts val="136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BU/UP/2024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/3823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ts val="1370"/>
                        </a:lnSpc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WAR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ts val="137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https://github.com/martha-ab/Aburot-Martha-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.git.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66445">
                <a:tc>
                  <a:txBody>
                    <a:bodyPr/>
                    <a:lstStyle/>
                    <a:p>
                      <a:pPr marL="164465">
                        <a:lnSpc>
                          <a:spcPts val="1355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MUTEBE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7081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JOEL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ts val="1355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BU/UP/2024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7018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/1043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ts val="1370"/>
                        </a:lnSpc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WAR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ts val="137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https://github.com/MUTEBE3/MUTEBE-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JOEL.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476884">
                <a:tc>
                  <a:txBody>
                    <a:bodyPr/>
                    <a:lstStyle/>
                    <a:p>
                      <a:pPr marL="164465">
                        <a:lnSpc>
                          <a:spcPts val="1355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Atyang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70815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Mildred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ts val="1355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BU/UP/2024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7018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/1019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ts val="1370"/>
                        </a:lnSpc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WAR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ts val="1355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https://github.com/mildredmoreen/ATYANG-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7018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MILDRED-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.git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85470">
                <a:tc>
                  <a:txBody>
                    <a:bodyPr/>
                    <a:lstStyle/>
                    <a:p>
                      <a:pPr marL="164465">
                        <a:lnSpc>
                          <a:spcPts val="137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Bravo</a:t>
                      </a:r>
                      <a:r>
                        <a:rPr dirty="0" sz="1200" spc="-20">
                          <a:latin typeface="Times New Roman"/>
                          <a:cs typeface="Times New Roman"/>
                        </a:rPr>
                        <a:t> Gift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ts val="1355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BU/UG/202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7018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4/5059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ts val="1370"/>
                        </a:lnSpc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PTI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ts val="137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https://github.com/bravogift7-</a:t>
                      </a: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svg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57860">
                <a:tc>
                  <a:txBody>
                    <a:bodyPr/>
                    <a:lstStyle/>
                    <a:p>
                      <a:pPr marL="164465">
                        <a:lnSpc>
                          <a:spcPts val="135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ACHENG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70815" marR="174625">
                        <a:lnSpc>
                          <a:spcPts val="1450"/>
                        </a:lnSpc>
                        <a:spcBef>
                          <a:spcPts val="30"/>
                        </a:spcBef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AUDREY LORNA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ts val="1355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BU/UP/2024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/0986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ts val="1370"/>
                        </a:lnSpc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AMI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ts val="1355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https://github.com/audreyacheng253-audrey/Acheng-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Audrey-Lorna.git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584835">
                <a:tc>
                  <a:txBody>
                    <a:bodyPr/>
                    <a:lstStyle/>
                    <a:p>
                      <a:pPr marL="164465">
                        <a:lnSpc>
                          <a:spcPts val="137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Omona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70815">
                        <a:lnSpc>
                          <a:spcPct val="10000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Patrick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ts val="137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BU/UP/2024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  <a:p>
                      <a:pPr marL="170180">
                        <a:lnSpc>
                          <a:spcPct val="100000"/>
                        </a:lnSpc>
                      </a:pP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/0986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5735">
                        <a:lnSpc>
                          <a:spcPts val="1380"/>
                        </a:lnSpc>
                      </a:pPr>
                      <a:r>
                        <a:rPr dirty="0" sz="1200" spc="-25">
                          <a:latin typeface="Times New Roman"/>
                          <a:cs typeface="Times New Roman"/>
                        </a:rPr>
                        <a:t>MEB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4465">
                        <a:lnSpc>
                          <a:spcPts val="1380"/>
                        </a:lnSpc>
                      </a:pPr>
                      <a:r>
                        <a:rPr dirty="0" sz="120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dirty="0" sz="1200" spc="12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200" spc="-10">
                          <a:latin typeface="Times New Roman"/>
                          <a:cs typeface="Times New Roman"/>
                        </a:rPr>
                        <a:t>https://github.com/patrickomona2000-sketch</a:t>
                      </a: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 descr="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39927" y="9419857"/>
                </a:moveTo>
                <a:lnTo>
                  <a:pt x="7133844" y="9419857"/>
                </a:lnTo>
                <a:lnTo>
                  <a:pt x="30480" y="9419857"/>
                </a:lnTo>
                <a:lnTo>
                  <a:pt x="24384" y="9419857"/>
                </a:lnTo>
                <a:lnTo>
                  <a:pt x="24384" y="9425940"/>
                </a:lnTo>
                <a:lnTo>
                  <a:pt x="30480" y="9425940"/>
                </a:lnTo>
                <a:lnTo>
                  <a:pt x="7133844" y="9425940"/>
                </a:lnTo>
                <a:lnTo>
                  <a:pt x="7139927" y="9425940"/>
                </a:lnTo>
                <a:lnTo>
                  <a:pt x="7139927" y="9419857"/>
                </a:lnTo>
                <a:close/>
              </a:path>
              <a:path w="7164705" h="9450705">
                <a:moveTo>
                  <a:pt x="7139927" y="24384"/>
                </a:moveTo>
                <a:lnTo>
                  <a:pt x="7133844" y="24384"/>
                </a:lnTo>
                <a:lnTo>
                  <a:pt x="30480" y="24384"/>
                </a:lnTo>
                <a:lnTo>
                  <a:pt x="24384" y="24384"/>
                </a:lnTo>
                <a:lnTo>
                  <a:pt x="24384" y="30480"/>
                </a:lnTo>
                <a:lnTo>
                  <a:pt x="24384" y="9419844"/>
                </a:lnTo>
                <a:lnTo>
                  <a:pt x="30480" y="9419844"/>
                </a:lnTo>
                <a:lnTo>
                  <a:pt x="30480" y="30480"/>
                </a:lnTo>
                <a:lnTo>
                  <a:pt x="7133844" y="30480"/>
                </a:lnTo>
                <a:lnTo>
                  <a:pt x="7133844" y="9419844"/>
                </a:lnTo>
                <a:lnTo>
                  <a:pt x="7139927" y="9419844"/>
                </a:lnTo>
                <a:lnTo>
                  <a:pt x="7139927" y="30480"/>
                </a:lnTo>
                <a:lnTo>
                  <a:pt x="7139927" y="24384"/>
                </a:lnTo>
                <a:close/>
              </a:path>
              <a:path w="7164705" h="9450705">
                <a:moveTo>
                  <a:pt x="7152132" y="12192"/>
                </a:moveTo>
                <a:lnTo>
                  <a:pt x="7146036" y="12192"/>
                </a:lnTo>
                <a:lnTo>
                  <a:pt x="7146036" y="18288"/>
                </a:lnTo>
                <a:lnTo>
                  <a:pt x="7146036" y="30480"/>
                </a:lnTo>
                <a:lnTo>
                  <a:pt x="7146036" y="9419844"/>
                </a:lnTo>
                <a:lnTo>
                  <a:pt x="7146036" y="9432036"/>
                </a:lnTo>
                <a:lnTo>
                  <a:pt x="7133844" y="9432036"/>
                </a:lnTo>
                <a:lnTo>
                  <a:pt x="30480" y="9432036"/>
                </a:lnTo>
                <a:lnTo>
                  <a:pt x="18288" y="9432036"/>
                </a:lnTo>
                <a:lnTo>
                  <a:pt x="18288" y="9419844"/>
                </a:lnTo>
                <a:lnTo>
                  <a:pt x="18288" y="30480"/>
                </a:lnTo>
                <a:lnTo>
                  <a:pt x="18288" y="18288"/>
                </a:lnTo>
                <a:lnTo>
                  <a:pt x="30480" y="18288"/>
                </a:lnTo>
                <a:lnTo>
                  <a:pt x="7133844" y="18288"/>
                </a:lnTo>
                <a:lnTo>
                  <a:pt x="7146036" y="18288"/>
                </a:lnTo>
                <a:lnTo>
                  <a:pt x="7146036" y="12192"/>
                </a:lnTo>
                <a:lnTo>
                  <a:pt x="7133844" y="12192"/>
                </a:lnTo>
                <a:lnTo>
                  <a:pt x="30480" y="12192"/>
                </a:lnTo>
                <a:lnTo>
                  <a:pt x="18288" y="12192"/>
                </a:lnTo>
                <a:lnTo>
                  <a:pt x="12192" y="12192"/>
                </a:lnTo>
                <a:lnTo>
                  <a:pt x="12192" y="18288"/>
                </a:lnTo>
                <a:lnTo>
                  <a:pt x="12192" y="30480"/>
                </a:lnTo>
                <a:lnTo>
                  <a:pt x="12192" y="9419844"/>
                </a:lnTo>
                <a:lnTo>
                  <a:pt x="12192" y="9432036"/>
                </a:lnTo>
                <a:lnTo>
                  <a:pt x="12192" y="9438132"/>
                </a:lnTo>
                <a:lnTo>
                  <a:pt x="18288" y="9438132"/>
                </a:lnTo>
                <a:lnTo>
                  <a:pt x="30480" y="9438132"/>
                </a:lnTo>
                <a:lnTo>
                  <a:pt x="7133844" y="9438132"/>
                </a:lnTo>
                <a:lnTo>
                  <a:pt x="7146036" y="9438132"/>
                </a:lnTo>
                <a:lnTo>
                  <a:pt x="7152132" y="9438132"/>
                </a:lnTo>
                <a:lnTo>
                  <a:pt x="7152132" y="9432036"/>
                </a:lnTo>
                <a:lnTo>
                  <a:pt x="7152132" y="9419844"/>
                </a:lnTo>
                <a:lnTo>
                  <a:pt x="7152132" y="30480"/>
                </a:lnTo>
                <a:lnTo>
                  <a:pt x="7152132" y="18288"/>
                </a:lnTo>
                <a:lnTo>
                  <a:pt x="7152132" y="12192"/>
                </a:lnTo>
                <a:close/>
              </a:path>
              <a:path w="7164705" h="9450705">
                <a:moveTo>
                  <a:pt x="7164324" y="9444241"/>
                </a:moveTo>
                <a:lnTo>
                  <a:pt x="7164311" y="9419857"/>
                </a:lnTo>
                <a:lnTo>
                  <a:pt x="7158228" y="9419857"/>
                </a:lnTo>
                <a:lnTo>
                  <a:pt x="7158228" y="9444241"/>
                </a:lnTo>
                <a:lnTo>
                  <a:pt x="7133844" y="9444241"/>
                </a:lnTo>
                <a:lnTo>
                  <a:pt x="30480" y="9444241"/>
                </a:lnTo>
                <a:lnTo>
                  <a:pt x="6096" y="9444241"/>
                </a:lnTo>
                <a:lnTo>
                  <a:pt x="6096" y="9419857"/>
                </a:lnTo>
                <a:lnTo>
                  <a:pt x="0" y="9419857"/>
                </a:lnTo>
                <a:lnTo>
                  <a:pt x="0" y="9444241"/>
                </a:lnTo>
                <a:lnTo>
                  <a:pt x="0" y="9450324"/>
                </a:lnTo>
                <a:lnTo>
                  <a:pt x="6096" y="9450324"/>
                </a:lnTo>
                <a:lnTo>
                  <a:pt x="7164324" y="9450324"/>
                </a:lnTo>
                <a:lnTo>
                  <a:pt x="7164324" y="9444241"/>
                </a:lnTo>
                <a:close/>
              </a:path>
              <a:path w="7164705" h="9450705">
                <a:moveTo>
                  <a:pt x="7164324" y="0"/>
                </a:moveTo>
                <a:lnTo>
                  <a:pt x="7164324" y="0"/>
                </a:lnTo>
                <a:lnTo>
                  <a:pt x="0" y="0"/>
                </a:lnTo>
                <a:lnTo>
                  <a:pt x="0" y="6096"/>
                </a:lnTo>
                <a:lnTo>
                  <a:pt x="0" y="30480"/>
                </a:lnTo>
                <a:lnTo>
                  <a:pt x="0" y="9419844"/>
                </a:lnTo>
                <a:lnTo>
                  <a:pt x="6096" y="9419844"/>
                </a:lnTo>
                <a:lnTo>
                  <a:pt x="6096" y="30480"/>
                </a:lnTo>
                <a:lnTo>
                  <a:pt x="6096" y="6096"/>
                </a:lnTo>
                <a:lnTo>
                  <a:pt x="30480" y="6096"/>
                </a:lnTo>
                <a:lnTo>
                  <a:pt x="7133844" y="6096"/>
                </a:lnTo>
                <a:lnTo>
                  <a:pt x="7158228" y="6096"/>
                </a:lnTo>
                <a:lnTo>
                  <a:pt x="7158228" y="30480"/>
                </a:lnTo>
                <a:lnTo>
                  <a:pt x="7158228" y="9419844"/>
                </a:lnTo>
                <a:lnTo>
                  <a:pt x="7164311" y="9419844"/>
                </a:lnTo>
                <a:lnTo>
                  <a:pt x="7164311" y="30480"/>
                </a:lnTo>
                <a:lnTo>
                  <a:pt x="7164311" y="6096"/>
                </a:lnTo>
                <a:lnTo>
                  <a:pt x="7164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1368299"/>
            <a:ext cx="5859780" cy="2319655"/>
          </a:xfrm>
          <a:prstGeom prst="rect">
            <a:avLst/>
          </a:prstGeom>
        </p:spPr>
        <p:txBody>
          <a:bodyPr wrap="square" lIns="0" tIns="114300" rIns="0" bIns="0" rtlCol="0" vert="horz">
            <a:spAutoFit/>
          </a:bodyPr>
          <a:lstStyle/>
          <a:p>
            <a:pPr marL="108585">
              <a:lnSpc>
                <a:spcPct val="100000"/>
              </a:lnSpc>
              <a:spcBef>
                <a:spcPts val="900"/>
              </a:spcBef>
            </a:pPr>
            <a:r>
              <a:rPr dirty="0" sz="1200" spc="-10" b="1">
                <a:latin typeface="Times New Roman"/>
                <a:cs typeface="Times New Roman"/>
              </a:rPr>
              <a:t>DECLARATION</a:t>
            </a:r>
            <a:endParaRPr sz="1200">
              <a:latin typeface="Times New Roman"/>
              <a:cs typeface="Times New Roman"/>
            </a:endParaRPr>
          </a:p>
          <a:p>
            <a:pPr marL="114300" marR="5080" indent="-6350">
              <a:lnSpc>
                <a:spcPct val="100000"/>
              </a:lnSpc>
              <a:spcBef>
                <a:spcPts val="805"/>
              </a:spcBef>
            </a:pPr>
            <a:r>
              <a:rPr dirty="0" sz="1200" spc="-45">
                <a:latin typeface="Times New Roman"/>
                <a:cs typeface="Times New Roman"/>
              </a:rPr>
              <a:t>We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GROUP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hereby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declare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information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contained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here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best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knowledge </a:t>
            </a:r>
            <a:r>
              <a:rPr dirty="0" sz="1200">
                <a:latin typeface="Times New Roman"/>
                <a:cs typeface="Times New Roman"/>
              </a:rPr>
              <a:t>Therefore,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never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been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submitted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any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institution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award.</a:t>
            </a:r>
            <a:endParaRPr sz="1200">
              <a:latin typeface="Times New Roman"/>
              <a:cs typeface="Times New Roman"/>
            </a:endParaRPr>
          </a:p>
          <a:p>
            <a:pPr marL="12700" marR="2596515">
              <a:lnSpc>
                <a:spcPct val="191700"/>
              </a:lnSpc>
              <a:spcBef>
                <a:spcPts val="1095"/>
              </a:spcBef>
            </a:pPr>
            <a:r>
              <a:rPr dirty="0" sz="1200">
                <a:latin typeface="Times New Roman"/>
                <a:cs typeface="Times New Roman"/>
              </a:rPr>
              <a:t>GROUP</a:t>
            </a:r>
            <a:r>
              <a:rPr dirty="0" sz="1200" spc="-7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LEADER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NAME:…………………………. </a:t>
            </a:r>
            <a:r>
              <a:rPr dirty="0" sz="1200">
                <a:latin typeface="Times New Roman"/>
                <a:cs typeface="Times New Roman"/>
              </a:rPr>
              <a:t>GROUP: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50">
                <a:latin typeface="Times New Roman"/>
                <a:cs typeface="Times New Roman"/>
              </a:rPr>
              <a:t>G</a:t>
            </a:r>
            <a:endParaRPr sz="1200">
              <a:latin typeface="Times New Roman"/>
              <a:cs typeface="Times New Roman"/>
            </a:endParaRPr>
          </a:p>
          <a:p>
            <a:pPr marL="12700" marR="686435">
              <a:lnSpc>
                <a:spcPct val="191700"/>
              </a:lnSpc>
            </a:pPr>
            <a:r>
              <a:rPr dirty="0" sz="1200" spc="-10">
                <a:latin typeface="Times New Roman"/>
                <a:cs typeface="Times New Roman"/>
              </a:rPr>
              <a:t>DATE…………………………………………………………………………………. SIGNATURE………………………………………………………………………….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39927" y="9419857"/>
                </a:moveTo>
                <a:lnTo>
                  <a:pt x="7133844" y="9419857"/>
                </a:lnTo>
                <a:lnTo>
                  <a:pt x="30480" y="9419857"/>
                </a:lnTo>
                <a:lnTo>
                  <a:pt x="24384" y="9419857"/>
                </a:lnTo>
                <a:lnTo>
                  <a:pt x="24384" y="9425940"/>
                </a:lnTo>
                <a:lnTo>
                  <a:pt x="30480" y="9425940"/>
                </a:lnTo>
                <a:lnTo>
                  <a:pt x="7133844" y="9425940"/>
                </a:lnTo>
                <a:lnTo>
                  <a:pt x="7139927" y="9425940"/>
                </a:lnTo>
                <a:lnTo>
                  <a:pt x="7139927" y="9419857"/>
                </a:lnTo>
                <a:close/>
              </a:path>
              <a:path w="7164705" h="9450705">
                <a:moveTo>
                  <a:pt x="7139927" y="24384"/>
                </a:moveTo>
                <a:lnTo>
                  <a:pt x="7133844" y="24384"/>
                </a:lnTo>
                <a:lnTo>
                  <a:pt x="30480" y="24384"/>
                </a:lnTo>
                <a:lnTo>
                  <a:pt x="24384" y="24384"/>
                </a:lnTo>
                <a:lnTo>
                  <a:pt x="24384" y="30480"/>
                </a:lnTo>
                <a:lnTo>
                  <a:pt x="24384" y="9419844"/>
                </a:lnTo>
                <a:lnTo>
                  <a:pt x="30480" y="9419844"/>
                </a:lnTo>
                <a:lnTo>
                  <a:pt x="30480" y="30480"/>
                </a:lnTo>
                <a:lnTo>
                  <a:pt x="7133844" y="30480"/>
                </a:lnTo>
                <a:lnTo>
                  <a:pt x="7133844" y="9419844"/>
                </a:lnTo>
                <a:lnTo>
                  <a:pt x="7139927" y="9419844"/>
                </a:lnTo>
                <a:lnTo>
                  <a:pt x="7139927" y="30480"/>
                </a:lnTo>
                <a:lnTo>
                  <a:pt x="7139927" y="24384"/>
                </a:lnTo>
                <a:close/>
              </a:path>
              <a:path w="7164705" h="9450705">
                <a:moveTo>
                  <a:pt x="7152132" y="12192"/>
                </a:moveTo>
                <a:lnTo>
                  <a:pt x="7146036" y="12192"/>
                </a:lnTo>
                <a:lnTo>
                  <a:pt x="7146036" y="18288"/>
                </a:lnTo>
                <a:lnTo>
                  <a:pt x="7146036" y="30480"/>
                </a:lnTo>
                <a:lnTo>
                  <a:pt x="7146036" y="9419844"/>
                </a:lnTo>
                <a:lnTo>
                  <a:pt x="7146036" y="9432036"/>
                </a:lnTo>
                <a:lnTo>
                  <a:pt x="7133844" y="9432036"/>
                </a:lnTo>
                <a:lnTo>
                  <a:pt x="30480" y="9432036"/>
                </a:lnTo>
                <a:lnTo>
                  <a:pt x="18288" y="9432036"/>
                </a:lnTo>
                <a:lnTo>
                  <a:pt x="18288" y="9419844"/>
                </a:lnTo>
                <a:lnTo>
                  <a:pt x="18288" y="30480"/>
                </a:lnTo>
                <a:lnTo>
                  <a:pt x="18288" y="18288"/>
                </a:lnTo>
                <a:lnTo>
                  <a:pt x="30480" y="18288"/>
                </a:lnTo>
                <a:lnTo>
                  <a:pt x="7133844" y="18288"/>
                </a:lnTo>
                <a:lnTo>
                  <a:pt x="7146036" y="18288"/>
                </a:lnTo>
                <a:lnTo>
                  <a:pt x="7146036" y="12192"/>
                </a:lnTo>
                <a:lnTo>
                  <a:pt x="7133844" y="12192"/>
                </a:lnTo>
                <a:lnTo>
                  <a:pt x="30480" y="12192"/>
                </a:lnTo>
                <a:lnTo>
                  <a:pt x="18288" y="12192"/>
                </a:lnTo>
                <a:lnTo>
                  <a:pt x="12192" y="12192"/>
                </a:lnTo>
                <a:lnTo>
                  <a:pt x="12192" y="18288"/>
                </a:lnTo>
                <a:lnTo>
                  <a:pt x="12192" y="30480"/>
                </a:lnTo>
                <a:lnTo>
                  <a:pt x="12192" y="9419844"/>
                </a:lnTo>
                <a:lnTo>
                  <a:pt x="12192" y="9432036"/>
                </a:lnTo>
                <a:lnTo>
                  <a:pt x="12192" y="9438132"/>
                </a:lnTo>
                <a:lnTo>
                  <a:pt x="18288" y="9438132"/>
                </a:lnTo>
                <a:lnTo>
                  <a:pt x="30480" y="9438132"/>
                </a:lnTo>
                <a:lnTo>
                  <a:pt x="7133844" y="9438132"/>
                </a:lnTo>
                <a:lnTo>
                  <a:pt x="7146036" y="9438132"/>
                </a:lnTo>
                <a:lnTo>
                  <a:pt x="7152132" y="9438132"/>
                </a:lnTo>
                <a:lnTo>
                  <a:pt x="7152132" y="9432036"/>
                </a:lnTo>
                <a:lnTo>
                  <a:pt x="7152132" y="9419844"/>
                </a:lnTo>
                <a:lnTo>
                  <a:pt x="7152132" y="30480"/>
                </a:lnTo>
                <a:lnTo>
                  <a:pt x="7152132" y="18288"/>
                </a:lnTo>
                <a:lnTo>
                  <a:pt x="7152132" y="12192"/>
                </a:lnTo>
                <a:close/>
              </a:path>
              <a:path w="7164705" h="9450705">
                <a:moveTo>
                  <a:pt x="7164324" y="9444241"/>
                </a:moveTo>
                <a:lnTo>
                  <a:pt x="7164311" y="9419857"/>
                </a:lnTo>
                <a:lnTo>
                  <a:pt x="7158228" y="9419857"/>
                </a:lnTo>
                <a:lnTo>
                  <a:pt x="7158228" y="9444241"/>
                </a:lnTo>
                <a:lnTo>
                  <a:pt x="7133844" y="9444241"/>
                </a:lnTo>
                <a:lnTo>
                  <a:pt x="30480" y="9444241"/>
                </a:lnTo>
                <a:lnTo>
                  <a:pt x="6096" y="9444241"/>
                </a:lnTo>
                <a:lnTo>
                  <a:pt x="6096" y="9419857"/>
                </a:lnTo>
                <a:lnTo>
                  <a:pt x="0" y="9419857"/>
                </a:lnTo>
                <a:lnTo>
                  <a:pt x="0" y="9444241"/>
                </a:lnTo>
                <a:lnTo>
                  <a:pt x="0" y="9450324"/>
                </a:lnTo>
                <a:lnTo>
                  <a:pt x="6096" y="9450324"/>
                </a:lnTo>
                <a:lnTo>
                  <a:pt x="7164324" y="9450324"/>
                </a:lnTo>
                <a:lnTo>
                  <a:pt x="7164324" y="9444241"/>
                </a:lnTo>
                <a:close/>
              </a:path>
              <a:path w="7164705" h="9450705">
                <a:moveTo>
                  <a:pt x="7164324" y="0"/>
                </a:moveTo>
                <a:lnTo>
                  <a:pt x="7164324" y="0"/>
                </a:lnTo>
                <a:lnTo>
                  <a:pt x="0" y="0"/>
                </a:lnTo>
                <a:lnTo>
                  <a:pt x="0" y="6096"/>
                </a:lnTo>
                <a:lnTo>
                  <a:pt x="0" y="30480"/>
                </a:lnTo>
                <a:lnTo>
                  <a:pt x="0" y="9419844"/>
                </a:lnTo>
                <a:lnTo>
                  <a:pt x="6096" y="9419844"/>
                </a:lnTo>
                <a:lnTo>
                  <a:pt x="6096" y="30480"/>
                </a:lnTo>
                <a:lnTo>
                  <a:pt x="6096" y="6096"/>
                </a:lnTo>
                <a:lnTo>
                  <a:pt x="30480" y="6096"/>
                </a:lnTo>
                <a:lnTo>
                  <a:pt x="7133844" y="6096"/>
                </a:lnTo>
                <a:lnTo>
                  <a:pt x="7158228" y="6096"/>
                </a:lnTo>
                <a:lnTo>
                  <a:pt x="7158228" y="30480"/>
                </a:lnTo>
                <a:lnTo>
                  <a:pt x="7158228" y="9419844"/>
                </a:lnTo>
                <a:lnTo>
                  <a:pt x="7164311" y="9419844"/>
                </a:lnTo>
                <a:lnTo>
                  <a:pt x="7164311" y="30480"/>
                </a:lnTo>
                <a:lnTo>
                  <a:pt x="7164311" y="6096"/>
                </a:lnTo>
                <a:lnTo>
                  <a:pt x="7164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98016" y="892809"/>
            <a:ext cx="5874385" cy="1327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 b="1">
                <a:latin typeface="Times New Roman"/>
                <a:cs typeface="Times New Roman"/>
              </a:rPr>
              <a:t>ACKNOWLEDGEMENT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60"/>
              </a:spcBef>
            </a:pPr>
            <a:endParaRPr sz="1200">
              <a:latin typeface="Times New Roman"/>
              <a:cs typeface="Times New Roman"/>
            </a:endParaRPr>
          </a:p>
          <a:p>
            <a:pPr marL="18415" marR="5080" indent="-6350">
              <a:lnSpc>
                <a:spcPct val="110000"/>
              </a:lnSpc>
              <a:spcBef>
                <a:spcPts val="5"/>
              </a:spcBef>
            </a:pPr>
            <a:r>
              <a:rPr dirty="0" sz="1200">
                <a:latin typeface="Times New Roman"/>
                <a:cs typeface="Times New Roman"/>
              </a:rPr>
              <a:t>We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first</a:t>
            </a:r>
            <a:r>
              <a:rPr dirty="0" sz="1200" spc="3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all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thank</a:t>
            </a:r>
            <a:r>
              <a:rPr dirty="0" sz="1200" spc="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GOD</a:t>
            </a:r>
            <a:r>
              <a:rPr dirty="0" sz="1200" spc="2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endlessly</a:t>
            </a:r>
            <a:r>
              <a:rPr dirty="0" sz="1200" spc="2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supporting</a:t>
            </a:r>
            <a:r>
              <a:rPr dirty="0" sz="1200" spc="28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</a:t>
            </a:r>
            <a:r>
              <a:rPr dirty="0" sz="1200" spc="2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30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29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start</a:t>
            </a:r>
            <a:r>
              <a:rPr dirty="0" sz="1200" spc="30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29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3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assignment </a:t>
            </a:r>
            <a:r>
              <a:rPr dirty="0" sz="1200">
                <a:latin typeface="Times New Roman"/>
                <a:cs typeface="Times New Roman"/>
              </a:rPr>
              <a:t>up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point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10">
                <a:latin typeface="Times New Roman"/>
                <a:cs typeface="Times New Roman"/>
              </a:rPr>
              <a:t> accomplishment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pray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continuously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supports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us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end.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200">
                <a:latin typeface="Times New Roman"/>
                <a:cs typeface="Times New Roman"/>
              </a:rPr>
              <a:t>Special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appreciation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great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thanks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all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group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members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making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it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discussions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39927" y="9419857"/>
                </a:moveTo>
                <a:lnTo>
                  <a:pt x="7133844" y="9419857"/>
                </a:lnTo>
                <a:lnTo>
                  <a:pt x="30480" y="9419857"/>
                </a:lnTo>
                <a:lnTo>
                  <a:pt x="24384" y="9419857"/>
                </a:lnTo>
                <a:lnTo>
                  <a:pt x="24384" y="9425940"/>
                </a:lnTo>
                <a:lnTo>
                  <a:pt x="30480" y="9425940"/>
                </a:lnTo>
                <a:lnTo>
                  <a:pt x="7133844" y="9425940"/>
                </a:lnTo>
                <a:lnTo>
                  <a:pt x="7139927" y="9425940"/>
                </a:lnTo>
                <a:lnTo>
                  <a:pt x="7139927" y="9419857"/>
                </a:lnTo>
                <a:close/>
              </a:path>
              <a:path w="7164705" h="9450705">
                <a:moveTo>
                  <a:pt x="7139927" y="24384"/>
                </a:moveTo>
                <a:lnTo>
                  <a:pt x="7133844" y="24384"/>
                </a:lnTo>
                <a:lnTo>
                  <a:pt x="30480" y="24384"/>
                </a:lnTo>
                <a:lnTo>
                  <a:pt x="24384" y="24384"/>
                </a:lnTo>
                <a:lnTo>
                  <a:pt x="24384" y="30480"/>
                </a:lnTo>
                <a:lnTo>
                  <a:pt x="24384" y="9419844"/>
                </a:lnTo>
                <a:lnTo>
                  <a:pt x="30480" y="9419844"/>
                </a:lnTo>
                <a:lnTo>
                  <a:pt x="30480" y="30480"/>
                </a:lnTo>
                <a:lnTo>
                  <a:pt x="7133844" y="30480"/>
                </a:lnTo>
                <a:lnTo>
                  <a:pt x="7133844" y="9419844"/>
                </a:lnTo>
                <a:lnTo>
                  <a:pt x="7139927" y="9419844"/>
                </a:lnTo>
                <a:lnTo>
                  <a:pt x="7139927" y="30480"/>
                </a:lnTo>
                <a:lnTo>
                  <a:pt x="7139927" y="24384"/>
                </a:lnTo>
                <a:close/>
              </a:path>
              <a:path w="7164705" h="9450705">
                <a:moveTo>
                  <a:pt x="7152132" y="12192"/>
                </a:moveTo>
                <a:lnTo>
                  <a:pt x="7146036" y="12192"/>
                </a:lnTo>
                <a:lnTo>
                  <a:pt x="7146036" y="18288"/>
                </a:lnTo>
                <a:lnTo>
                  <a:pt x="7146036" y="30480"/>
                </a:lnTo>
                <a:lnTo>
                  <a:pt x="7146036" y="9419844"/>
                </a:lnTo>
                <a:lnTo>
                  <a:pt x="7146036" y="9432036"/>
                </a:lnTo>
                <a:lnTo>
                  <a:pt x="7133844" y="9432036"/>
                </a:lnTo>
                <a:lnTo>
                  <a:pt x="30480" y="9432036"/>
                </a:lnTo>
                <a:lnTo>
                  <a:pt x="18288" y="9432036"/>
                </a:lnTo>
                <a:lnTo>
                  <a:pt x="18288" y="9419844"/>
                </a:lnTo>
                <a:lnTo>
                  <a:pt x="18288" y="30480"/>
                </a:lnTo>
                <a:lnTo>
                  <a:pt x="18288" y="18288"/>
                </a:lnTo>
                <a:lnTo>
                  <a:pt x="30480" y="18288"/>
                </a:lnTo>
                <a:lnTo>
                  <a:pt x="7133844" y="18288"/>
                </a:lnTo>
                <a:lnTo>
                  <a:pt x="7146036" y="18288"/>
                </a:lnTo>
                <a:lnTo>
                  <a:pt x="7146036" y="12192"/>
                </a:lnTo>
                <a:lnTo>
                  <a:pt x="7133844" y="12192"/>
                </a:lnTo>
                <a:lnTo>
                  <a:pt x="30480" y="12192"/>
                </a:lnTo>
                <a:lnTo>
                  <a:pt x="18288" y="12192"/>
                </a:lnTo>
                <a:lnTo>
                  <a:pt x="12192" y="12192"/>
                </a:lnTo>
                <a:lnTo>
                  <a:pt x="12192" y="18288"/>
                </a:lnTo>
                <a:lnTo>
                  <a:pt x="12192" y="30480"/>
                </a:lnTo>
                <a:lnTo>
                  <a:pt x="12192" y="9419844"/>
                </a:lnTo>
                <a:lnTo>
                  <a:pt x="12192" y="9432036"/>
                </a:lnTo>
                <a:lnTo>
                  <a:pt x="12192" y="9438132"/>
                </a:lnTo>
                <a:lnTo>
                  <a:pt x="18288" y="9438132"/>
                </a:lnTo>
                <a:lnTo>
                  <a:pt x="30480" y="9438132"/>
                </a:lnTo>
                <a:lnTo>
                  <a:pt x="7133844" y="9438132"/>
                </a:lnTo>
                <a:lnTo>
                  <a:pt x="7146036" y="9438132"/>
                </a:lnTo>
                <a:lnTo>
                  <a:pt x="7152132" y="9438132"/>
                </a:lnTo>
                <a:lnTo>
                  <a:pt x="7152132" y="9432036"/>
                </a:lnTo>
                <a:lnTo>
                  <a:pt x="7152132" y="9419844"/>
                </a:lnTo>
                <a:lnTo>
                  <a:pt x="7152132" y="30480"/>
                </a:lnTo>
                <a:lnTo>
                  <a:pt x="7152132" y="18288"/>
                </a:lnTo>
                <a:lnTo>
                  <a:pt x="7152132" y="12192"/>
                </a:lnTo>
                <a:close/>
              </a:path>
              <a:path w="7164705" h="9450705">
                <a:moveTo>
                  <a:pt x="7164324" y="9444241"/>
                </a:moveTo>
                <a:lnTo>
                  <a:pt x="7164311" y="9419857"/>
                </a:lnTo>
                <a:lnTo>
                  <a:pt x="7158228" y="9419857"/>
                </a:lnTo>
                <a:lnTo>
                  <a:pt x="7158228" y="9444241"/>
                </a:lnTo>
                <a:lnTo>
                  <a:pt x="7133844" y="9444241"/>
                </a:lnTo>
                <a:lnTo>
                  <a:pt x="30480" y="9444241"/>
                </a:lnTo>
                <a:lnTo>
                  <a:pt x="6096" y="9444241"/>
                </a:lnTo>
                <a:lnTo>
                  <a:pt x="6096" y="9419857"/>
                </a:lnTo>
                <a:lnTo>
                  <a:pt x="0" y="9419857"/>
                </a:lnTo>
                <a:lnTo>
                  <a:pt x="0" y="9444241"/>
                </a:lnTo>
                <a:lnTo>
                  <a:pt x="0" y="9450324"/>
                </a:lnTo>
                <a:lnTo>
                  <a:pt x="6096" y="9450324"/>
                </a:lnTo>
                <a:lnTo>
                  <a:pt x="7164324" y="9450324"/>
                </a:lnTo>
                <a:lnTo>
                  <a:pt x="7164324" y="9444241"/>
                </a:lnTo>
                <a:close/>
              </a:path>
              <a:path w="7164705" h="9450705">
                <a:moveTo>
                  <a:pt x="7164324" y="0"/>
                </a:moveTo>
                <a:lnTo>
                  <a:pt x="7164324" y="0"/>
                </a:lnTo>
                <a:lnTo>
                  <a:pt x="0" y="0"/>
                </a:lnTo>
                <a:lnTo>
                  <a:pt x="0" y="6096"/>
                </a:lnTo>
                <a:lnTo>
                  <a:pt x="0" y="30480"/>
                </a:lnTo>
                <a:lnTo>
                  <a:pt x="0" y="9419844"/>
                </a:lnTo>
                <a:lnTo>
                  <a:pt x="6096" y="9419844"/>
                </a:lnTo>
                <a:lnTo>
                  <a:pt x="6096" y="30480"/>
                </a:lnTo>
                <a:lnTo>
                  <a:pt x="6096" y="6096"/>
                </a:lnTo>
                <a:lnTo>
                  <a:pt x="30480" y="6096"/>
                </a:lnTo>
                <a:lnTo>
                  <a:pt x="7133844" y="6096"/>
                </a:lnTo>
                <a:lnTo>
                  <a:pt x="7158228" y="6096"/>
                </a:lnTo>
                <a:lnTo>
                  <a:pt x="7158228" y="30480"/>
                </a:lnTo>
                <a:lnTo>
                  <a:pt x="7158228" y="9419844"/>
                </a:lnTo>
                <a:lnTo>
                  <a:pt x="7164311" y="9419844"/>
                </a:lnTo>
                <a:lnTo>
                  <a:pt x="7164311" y="30480"/>
                </a:lnTo>
                <a:lnTo>
                  <a:pt x="7164311" y="6096"/>
                </a:lnTo>
                <a:lnTo>
                  <a:pt x="7164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02004" y="1071118"/>
            <a:ext cx="5532120" cy="1944370"/>
          </a:xfrm>
          <a:prstGeom prst="rect">
            <a:avLst/>
          </a:prstGeom>
        </p:spPr>
        <p:txBody>
          <a:bodyPr wrap="square" lIns="0" tIns="1174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dirty="0" sz="1200" spc="-10">
                <a:latin typeface="Times New Roman"/>
                <a:cs typeface="Times New Roman"/>
              </a:rPr>
              <a:t>APPROVAL</a:t>
            </a:r>
            <a:endParaRPr sz="120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780"/>
              </a:spcBef>
            </a:pP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confirm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report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been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written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presented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by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GROUP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giving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the </a:t>
            </a:r>
            <a:r>
              <a:rPr dirty="0" sz="1200">
                <a:latin typeface="Times New Roman"/>
                <a:cs typeface="Times New Roman"/>
              </a:rPr>
              <a:t>details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first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matlab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assignment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what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learnt.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dirty="0" sz="1200" spc="-10">
                <a:latin typeface="Times New Roman"/>
                <a:cs typeface="Times New Roman"/>
              </a:rPr>
              <a:t>LECTURER;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dirty="0" sz="1200">
                <a:latin typeface="Times New Roman"/>
                <a:cs typeface="Times New Roman"/>
              </a:rPr>
              <a:t>NAME: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…………………………………………………………………….</a:t>
            </a:r>
            <a:endParaRPr sz="1200">
              <a:latin typeface="Times New Roman"/>
              <a:cs typeface="Times New Roman"/>
            </a:endParaRPr>
          </a:p>
          <a:p>
            <a:pPr marL="50800" marR="1003300" indent="-38100">
              <a:lnSpc>
                <a:spcPct val="157500"/>
              </a:lnSpc>
              <a:spcBef>
                <a:spcPts val="10"/>
              </a:spcBef>
            </a:pPr>
            <a:r>
              <a:rPr dirty="0" sz="1200" spc="-20">
                <a:latin typeface="Times New Roman"/>
                <a:cs typeface="Times New Roman"/>
              </a:rPr>
              <a:t>SIGNATURE: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………………………………………………………….... </a:t>
            </a:r>
            <a:r>
              <a:rPr dirty="0" sz="1200" spc="-25">
                <a:latin typeface="Times New Roman"/>
                <a:cs typeface="Times New Roman"/>
              </a:rPr>
              <a:t>DATE: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…………………………………………………………………….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39927" y="9419857"/>
                </a:moveTo>
                <a:lnTo>
                  <a:pt x="7133844" y="9419857"/>
                </a:lnTo>
                <a:lnTo>
                  <a:pt x="30480" y="9419857"/>
                </a:lnTo>
                <a:lnTo>
                  <a:pt x="24384" y="9419857"/>
                </a:lnTo>
                <a:lnTo>
                  <a:pt x="24384" y="9425940"/>
                </a:lnTo>
                <a:lnTo>
                  <a:pt x="30480" y="9425940"/>
                </a:lnTo>
                <a:lnTo>
                  <a:pt x="7133844" y="9425940"/>
                </a:lnTo>
                <a:lnTo>
                  <a:pt x="7139927" y="9425940"/>
                </a:lnTo>
                <a:lnTo>
                  <a:pt x="7139927" y="9419857"/>
                </a:lnTo>
                <a:close/>
              </a:path>
              <a:path w="7164705" h="9450705">
                <a:moveTo>
                  <a:pt x="7139927" y="24384"/>
                </a:moveTo>
                <a:lnTo>
                  <a:pt x="7133844" y="24384"/>
                </a:lnTo>
                <a:lnTo>
                  <a:pt x="30480" y="24384"/>
                </a:lnTo>
                <a:lnTo>
                  <a:pt x="24384" y="24384"/>
                </a:lnTo>
                <a:lnTo>
                  <a:pt x="24384" y="30480"/>
                </a:lnTo>
                <a:lnTo>
                  <a:pt x="24384" y="9419844"/>
                </a:lnTo>
                <a:lnTo>
                  <a:pt x="30480" y="9419844"/>
                </a:lnTo>
                <a:lnTo>
                  <a:pt x="30480" y="30480"/>
                </a:lnTo>
                <a:lnTo>
                  <a:pt x="7133844" y="30480"/>
                </a:lnTo>
                <a:lnTo>
                  <a:pt x="7133844" y="9419844"/>
                </a:lnTo>
                <a:lnTo>
                  <a:pt x="7139927" y="9419844"/>
                </a:lnTo>
                <a:lnTo>
                  <a:pt x="7139927" y="30480"/>
                </a:lnTo>
                <a:lnTo>
                  <a:pt x="7139927" y="24384"/>
                </a:lnTo>
                <a:close/>
              </a:path>
              <a:path w="7164705" h="9450705">
                <a:moveTo>
                  <a:pt x="7152132" y="12192"/>
                </a:moveTo>
                <a:lnTo>
                  <a:pt x="7146036" y="12192"/>
                </a:lnTo>
                <a:lnTo>
                  <a:pt x="7146036" y="18288"/>
                </a:lnTo>
                <a:lnTo>
                  <a:pt x="7146036" y="30480"/>
                </a:lnTo>
                <a:lnTo>
                  <a:pt x="7146036" y="9419844"/>
                </a:lnTo>
                <a:lnTo>
                  <a:pt x="7146036" y="9432036"/>
                </a:lnTo>
                <a:lnTo>
                  <a:pt x="7133844" y="9432036"/>
                </a:lnTo>
                <a:lnTo>
                  <a:pt x="30480" y="9432036"/>
                </a:lnTo>
                <a:lnTo>
                  <a:pt x="18288" y="9432036"/>
                </a:lnTo>
                <a:lnTo>
                  <a:pt x="18288" y="9419844"/>
                </a:lnTo>
                <a:lnTo>
                  <a:pt x="18288" y="30480"/>
                </a:lnTo>
                <a:lnTo>
                  <a:pt x="18288" y="18288"/>
                </a:lnTo>
                <a:lnTo>
                  <a:pt x="30480" y="18288"/>
                </a:lnTo>
                <a:lnTo>
                  <a:pt x="7133844" y="18288"/>
                </a:lnTo>
                <a:lnTo>
                  <a:pt x="7146036" y="18288"/>
                </a:lnTo>
                <a:lnTo>
                  <a:pt x="7146036" y="12192"/>
                </a:lnTo>
                <a:lnTo>
                  <a:pt x="7133844" y="12192"/>
                </a:lnTo>
                <a:lnTo>
                  <a:pt x="30480" y="12192"/>
                </a:lnTo>
                <a:lnTo>
                  <a:pt x="18288" y="12192"/>
                </a:lnTo>
                <a:lnTo>
                  <a:pt x="12192" y="12192"/>
                </a:lnTo>
                <a:lnTo>
                  <a:pt x="12192" y="18288"/>
                </a:lnTo>
                <a:lnTo>
                  <a:pt x="12192" y="30480"/>
                </a:lnTo>
                <a:lnTo>
                  <a:pt x="12192" y="9419844"/>
                </a:lnTo>
                <a:lnTo>
                  <a:pt x="12192" y="9432036"/>
                </a:lnTo>
                <a:lnTo>
                  <a:pt x="12192" y="9438132"/>
                </a:lnTo>
                <a:lnTo>
                  <a:pt x="18288" y="9438132"/>
                </a:lnTo>
                <a:lnTo>
                  <a:pt x="30480" y="9438132"/>
                </a:lnTo>
                <a:lnTo>
                  <a:pt x="7133844" y="9438132"/>
                </a:lnTo>
                <a:lnTo>
                  <a:pt x="7146036" y="9438132"/>
                </a:lnTo>
                <a:lnTo>
                  <a:pt x="7152132" y="9438132"/>
                </a:lnTo>
                <a:lnTo>
                  <a:pt x="7152132" y="9432036"/>
                </a:lnTo>
                <a:lnTo>
                  <a:pt x="7152132" y="9419844"/>
                </a:lnTo>
                <a:lnTo>
                  <a:pt x="7152132" y="30480"/>
                </a:lnTo>
                <a:lnTo>
                  <a:pt x="7152132" y="18288"/>
                </a:lnTo>
                <a:lnTo>
                  <a:pt x="7152132" y="12192"/>
                </a:lnTo>
                <a:close/>
              </a:path>
              <a:path w="7164705" h="9450705">
                <a:moveTo>
                  <a:pt x="7164324" y="9444241"/>
                </a:moveTo>
                <a:lnTo>
                  <a:pt x="7164311" y="9419857"/>
                </a:lnTo>
                <a:lnTo>
                  <a:pt x="7158228" y="9419857"/>
                </a:lnTo>
                <a:lnTo>
                  <a:pt x="7158228" y="9444241"/>
                </a:lnTo>
                <a:lnTo>
                  <a:pt x="7133844" y="9444241"/>
                </a:lnTo>
                <a:lnTo>
                  <a:pt x="30480" y="9444241"/>
                </a:lnTo>
                <a:lnTo>
                  <a:pt x="6096" y="9444241"/>
                </a:lnTo>
                <a:lnTo>
                  <a:pt x="6096" y="9419857"/>
                </a:lnTo>
                <a:lnTo>
                  <a:pt x="0" y="9419857"/>
                </a:lnTo>
                <a:lnTo>
                  <a:pt x="0" y="9444241"/>
                </a:lnTo>
                <a:lnTo>
                  <a:pt x="0" y="9450324"/>
                </a:lnTo>
                <a:lnTo>
                  <a:pt x="6096" y="9450324"/>
                </a:lnTo>
                <a:lnTo>
                  <a:pt x="7164324" y="9450324"/>
                </a:lnTo>
                <a:lnTo>
                  <a:pt x="7164324" y="9444241"/>
                </a:lnTo>
                <a:close/>
              </a:path>
              <a:path w="7164705" h="9450705">
                <a:moveTo>
                  <a:pt x="7164324" y="0"/>
                </a:moveTo>
                <a:lnTo>
                  <a:pt x="7164324" y="0"/>
                </a:lnTo>
                <a:lnTo>
                  <a:pt x="0" y="0"/>
                </a:lnTo>
                <a:lnTo>
                  <a:pt x="0" y="6096"/>
                </a:lnTo>
                <a:lnTo>
                  <a:pt x="0" y="30480"/>
                </a:lnTo>
                <a:lnTo>
                  <a:pt x="0" y="9419844"/>
                </a:lnTo>
                <a:lnTo>
                  <a:pt x="6096" y="9419844"/>
                </a:lnTo>
                <a:lnTo>
                  <a:pt x="6096" y="30480"/>
                </a:lnTo>
                <a:lnTo>
                  <a:pt x="6096" y="6096"/>
                </a:lnTo>
                <a:lnTo>
                  <a:pt x="30480" y="6096"/>
                </a:lnTo>
                <a:lnTo>
                  <a:pt x="7133844" y="6096"/>
                </a:lnTo>
                <a:lnTo>
                  <a:pt x="7158228" y="6096"/>
                </a:lnTo>
                <a:lnTo>
                  <a:pt x="7158228" y="30480"/>
                </a:lnTo>
                <a:lnTo>
                  <a:pt x="7158228" y="9419844"/>
                </a:lnTo>
                <a:lnTo>
                  <a:pt x="7164311" y="9419844"/>
                </a:lnTo>
                <a:lnTo>
                  <a:pt x="7164311" y="30480"/>
                </a:lnTo>
                <a:lnTo>
                  <a:pt x="7164311" y="6096"/>
                </a:lnTo>
                <a:lnTo>
                  <a:pt x="7164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998016" y="1075689"/>
            <a:ext cx="5862955" cy="863600"/>
          </a:xfrm>
          <a:prstGeom prst="rect">
            <a:avLst/>
          </a:prstGeom>
        </p:spPr>
        <p:txBody>
          <a:bodyPr wrap="square" lIns="0" tIns="1162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dirty="0" sz="1200" spc="-10">
                <a:latin typeface="Times New Roman"/>
                <a:cs typeface="Times New Roman"/>
              </a:rPr>
              <a:t>DEDICATION</a:t>
            </a:r>
            <a:endParaRPr sz="1200">
              <a:latin typeface="Times New Roman"/>
              <a:cs typeface="Times New Roman"/>
            </a:endParaRPr>
          </a:p>
          <a:p>
            <a:pPr marL="18415" marR="5080" indent="-6350">
              <a:lnSpc>
                <a:spcPct val="145000"/>
              </a:lnSpc>
              <a:spcBef>
                <a:spcPts val="165"/>
              </a:spcBef>
            </a:pPr>
            <a:r>
              <a:rPr dirty="0" sz="1200">
                <a:latin typeface="Times New Roman"/>
                <a:cs typeface="Times New Roman"/>
              </a:rPr>
              <a:t>We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dedicate</a:t>
            </a:r>
            <a:r>
              <a:rPr dirty="0" sz="1200" spc="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report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our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parents</a:t>
            </a:r>
            <a:r>
              <a:rPr dirty="0" sz="1200" b="1">
                <a:latin typeface="Times New Roman"/>
                <a:cs typeface="Times New Roman"/>
              </a:rPr>
              <a:t>,</a:t>
            </a:r>
            <a:r>
              <a:rPr dirty="0" sz="1200" spc="30" b="1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Friends,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their</a:t>
            </a:r>
            <a:r>
              <a:rPr dirty="0" sz="1200" spc="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tireless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efforts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sacrificial</a:t>
            </a:r>
            <a:r>
              <a:rPr dirty="0" sz="1200" spc="3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support. </a:t>
            </a:r>
            <a:r>
              <a:rPr dirty="0" sz="1200">
                <a:latin typeface="Times New Roman"/>
                <a:cs typeface="Times New Roman"/>
              </a:rPr>
              <a:t>Thank</a:t>
            </a:r>
            <a:r>
              <a:rPr dirty="0" sz="1200" spc="-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you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much.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39927" y="9419857"/>
                </a:moveTo>
                <a:lnTo>
                  <a:pt x="7133844" y="9419857"/>
                </a:lnTo>
                <a:lnTo>
                  <a:pt x="30480" y="9419857"/>
                </a:lnTo>
                <a:lnTo>
                  <a:pt x="24384" y="9419857"/>
                </a:lnTo>
                <a:lnTo>
                  <a:pt x="24384" y="9425940"/>
                </a:lnTo>
                <a:lnTo>
                  <a:pt x="30480" y="9425940"/>
                </a:lnTo>
                <a:lnTo>
                  <a:pt x="7133844" y="9425940"/>
                </a:lnTo>
                <a:lnTo>
                  <a:pt x="7139927" y="9425940"/>
                </a:lnTo>
                <a:lnTo>
                  <a:pt x="7139927" y="9419857"/>
                </a:lnTo>
                <a:close/>
              </a:path>
              <a:path w="7164705" h="9450705">
                <a:moveTo>
                  <a:pt x="7139927" y="24384"/>
                </a:moveTo>
                <a:lnTo>
                  <a:pt x="7133844" y="24384"/>
                </a:lnTo>
                <a:lnTo>
                  <a:pt x="30480" y="24384"/>
                </a:lnTo>
                <a:lnTo>
                  <a:pt x="24384" y="24384"/>
                </a:lnTo>
                <a:lnTo>
                  <a:pt x="24384" y="30480"/>
                </a:lnTo>
                <a:lnTo>
                  <a:pt x="24384" y="9419844"/>
                </a:lnTo>
                <a:lnTo>
                  <a:pt x="30480" y="9419844"/>
                </a:lnTo>
                <a:lnTo>
                  <a:pt x="30480" y="30480"/>
                </a:lnTo>
                <a:lnTo>
                  <a:pt x="7133844" y="30480"/>
                </a:lnTo>
                <a:lnTo>
                  <a:pt x="7133844" y="9419844"/>
                </a:lnTo>
                <a:lnTo>
                  <a:pt x="7139927" y="9419844"/>
                </a:lnTo>
                <a:lnTo>
                  <a:pt x="7139927" y="30480"/>
                </a:lnTo>
                <a:lnTo>
                  <a:pt x="7139927" y="24384"/>
                </a:lnTo>
                <a:close/>
              </a:path>
              <a:path w="7164705" h="9450705">
                <a:moveTo>
                  <a:pt x="7152132" y="12192"/>
                </a:moveTo>
                <a:lnTo>
                  <a:pt x="7146036" y="12192"/>
                </a:lnTo>
                <a:lnTo>
                  <a:pt x="7146036" y="18288"/>
                </a:lnTo>
                <a:lnTo>
                  <a:pt x="7146036" y="30480"/>
                </a:lnTo>
                <a:lnTo>
                  <a:pt x="7146036" y="9419844"/>
                </a:lnTo>
                <a:lnTo>
                  <a:pt x="7146036" y="9432036"/>
                </a:lnTo>
                <a:lnTo>
                  <a:pt x="7133844" y="9432036"/>
                </a:lnTo>
                <a:lnTo>
                  <a:pt x="30480" y="9432036"/>
                </a:lnTo>
                <a:lnTo>
                  <a:pt x="18288" y="9432036"/>
                </a:lnTo>
                <a:lnTo>
                  <a:pt x="18288" y="9419844"/>
                </a:lnTo>
                <a:lnTo>
                  <a:pt x="18288" y="30480"/>
                </a:lnTo>
                <a:lnTo>
                  <a:pt x="18288" y="18288"/>
                </a:lnTo>
                <a:lnTo>
                  <a:pt x="30480" y="18288"/>
                </a:lnTo>
                <a:lnTo>
                  <a:pt x="7133844" y="18288"/>
                </a:lnTo>
                <a:lnTo>
                  <a:pt x="7146036" y="18288"/>
                </a:lnTo>
                <a:lnTo>
                  <a:pt x="7146036" y="12192"/>
                </a:lnTo>
                <a:lnTo>
                  <a:pt x="7133844" y="12192"/>
                </a:lnTo>
                <a:lnTo>
                  <a:pt x="30480" y="12192"/>
                </a:lnTo>
                <a:lnTo>
                  <a:pt x="18288" y="12192"/>
                </a:lnTo>
                <a:lnTo>
                  <a:pt x="12192" y="12192"/>
                </a:lnTo>
                <a:lnTo>
                  <a:pt x="12192" y="18288"/>
                </a:lnTo>
                <a:lnTo>
                  <a:pt x="12192" y="30480"/>
                </a:lnTo>
                <a:lnTo>
                  <a:pt x="12192" y="9419844"/>
                </a:lnTo>
                <a:lnTo>
                  <a:pt x="12192" y="9432036"/>
                </a:lnTo>
                <a:lnTo>
                  <a:pt x="12192" y="9438132"/>
                </a:lnTo>
                <a:lnTo>
                  <a:pt x="18288" y="9438132"/>
                </a:lnTo>
                <a:lnTo>
                  <a:pt x="30480" y="9438132"/>
                </a:lnTo>
                <a:lnTo>
                  <a:pt x="7133844" y="9438132"/>
                </a:lnTo>
                <a:lnTo>
                  <a:pt x="7146036" y="9438132"/>
                </a:lnTo>
                <a:lnTo>
                  <a:pt x="7152132" y="9438132"/>
                </a:lnTo>
                <a:lnTo>
                  <a:pt x="7152132" y="9432036"/>
                </a:lnTo>
                <a:lnTo>
                  <a:pt x="7152132" y="9419844"/>
                </a:lnTo>
                <a:lnTo>
                  <a:pt x="7152132" y="30480"/>
                </a:lnTo>
                <a:lnTo>
                  <a:pt x="7152132" y="18288"/>
                </a:lnTo>
                <a:lnTo>
                  <a:pt x="7152132" y="12192"/>
                </a:lnTo>
                <a:close/>
              </a:path>
              <a:path w="7164705" h="9450705">
                <a:moveTo>
                  <a:pt x="7164324" y="9444241"/>
                </a:moveTo>
                <a:lnTo>
                  <a:pt x="7164311" y="9419857"/>
                </a:lnTo>
                <a:lnTo>
                  <a:pt x="7158228" y="9419857"/>
                </a:lnTo>
                <a:lnTo>
                  <a:pt x="7158228" y="9444241"/>
                </a:lnTo>
                <a:lnTo>
                  <a:pt x="7133844" y="9444241"/>
                </a:lnTo>
                <a:lnTo>
                  <a:pt x="30480" y="9444241"/>
                </a:lnTo>
                <a:lnTo>
                  <a:pt x="6096" y="9444241"/>
                </a:lnTo>
                <a:lnTo>
                  <a:pt x="6096" y="9419857"/>
                </a:lnTo>
                <a:lnTo>
                  <a:pt x="0" y="9419857"/>
                </a:lnTo>
                <a:lnTo>
                  <a:pt x="0" y="9444241"/>
                </a:lnTo>
                <a:lnTo>
                  <a:pt x="0" y="9450324"/>
                </a:lnTo>
                <a:lnTo>
                  <a:pt x="6096" y="9450324"/>
                </a:lnTo>
                <a:lnTo>
                  <a:pt x="7164324" y="9450324"/>
                </a:lnTo>
                <a:lnTo>
                  <a:pt x="7164324" y="9444241"/>
                </a:lnTo>
                <a:close/>
              </a:path>
              <a:path w="7164705" h="9450705">
                <a:moveTo>
                  <a:pt x="7164324" y="0"/>
                </a:moveTo>
                <a:lnTo>
                  <a:pt x="7164324" y="0"/>
                </a:lnTo>
                <a:lnTo>
                  <a:pt x="0" y="0"/>
                </a:lnTo>
                <a:lnTo>
                  <a:pt x="0" y="6096"/>
                </a:lnTo>
                <a:lnTo>
                  <a:pt x="0" y="30480"/>
                </a:lnTo>
                <a:lnTo>
                  <a:pt x="0" y="9419844"/>
                </a:lnTo>
                <a:lnTo>
                  <a:pt x="6096" y="9419844"/>
                </a:lnTo>
                <a:lnTo>
                  <a:pt x="6096" y="30480"/>
                </a:lnTo>
                <a:lnTo>
                  <a:pt x="6096" y="6096"/>
                </a:lnTo>
                <a:lnTo>
                  <a:pt x="30480" y="6096"/>
                </a:lnTo>
                <a:lnTo>
                  <a:pt x="7133844" y="6096"/>
                </a:lnTo>
                <a:lnTo>
                  <a:pt x="7158228" y="6096"/>
                </a:lnTo>
                <a:lnTo>
                  <a:pt x="7158228" y="30480"/>
                </a:lnTo>
                <a:lnTo>
                  <a:pt x="7158228" y="9419844"/>
                </a:lnTo>
                <a:lnTo>
                  <a:pt x="7164311" y="9419844"/>
                </a:lnTo>
                <a:lnTo>
                  <a:pt x="7164311" y="30480"/>
                </a:lnTo>
                <a:lnTo>
                  <a:pt x="7164311" y="6096"/>
                </a:lnTo>
                <a:lnTo>
                  <a:pt x="7164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92860" y="787653"/>
            <a:ext cx="5865495" cy="2334260"/>
          </a:xfrm>
          <a:prstGeom prst="rect">
            <a:avLst/>
          </a:prstGeom>
        </p:spPr>
        <p:txBody>
          <a:bodyPr wrap="square" lIns="0" tIns="1162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dirty="0" sz="1200" spc="-20" b="1">
                <a:latin typeface="Times New Roman"/>
                <a:cs typeface="Times New Roman"/>
              </a:rPr>
              <a:t>Table </a:t>
            </a:r>
            <a:r>
              <a:rPr dirty="0" sz="1200" b="1">
                <a:latin typeface="Times New Roman"/>
                <a:cs typeface="Times New Roman"/>
              </a:rPr>
              <a:t>of</a:t>
            </a:r>
            <a:r>
              <a:rPr dirty="0" sz="1200" spc="-2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Contents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1200" spc="-10">
                <a:latin typeface="Times New Roman"/>
                <a:cs typeface="Times New Roman"/>
              </a:rPr>
              <a:t>DECLARATION...........................................................................................................................4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200" spc="-10">
                <a:latin typeface="Times New Roman"/>
                <a:cs typeface="Times New Roman"/>
              </a:rPr>
              <a:t>ACKNOWLEDGEMENT</a:t>
            </a:r>
            <a:r>
              <a:rPr dirty="0" sz="1200" spc="17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...........................................................................................................5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200" spc="-30">
                <a:latin typeface="Times New Roman"/>
                <a:cs typeface="Times New Roman"/>
              </a:rPr>
              <a:t>APPROVAL</a:t>
            </a:r>
            <a:r>
              <a:rPr dirty="0" sz="1200" spc="3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.................................................................................................................................6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200" spc="-10">
                <a:latin typeface="Times New Roman"/>
                <a:cs typeface="Times New Roman"/>
              </a:rPr>
              <a:t>DEDICATION...............................................................................................................................7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200">
                <a:latin typeface="Times New Roman"/>
                <a:cs typeface="Times New Roman"/>
              </a:rPr>
              <a:t>CHAPTER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ONE</a:t>
            </a:r>
            <a:r>
              <a:rPr dirty="0" sz="1200" spc="11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..........................................................................................................................9</a:t>
            </a:r>
            <a:endParaRPr sz="1200">
              <a:latin typeface="Times New Roman"/>
              <a:cs typeface="Times New Roman"/>
            </a:endParaRPr>
          </a:p>
          <a:p>
            <a:pPr marL="12700" marR="5080" indent="38100">
              <a:lnSpc>
                <a:spcPct val="157500"/>
              </a:lnSpc>
              <a:spcBef>
                <a:spcPts val="10"/>
              </a:spcBef>
            </a:pPr>
            <a:r>
              <a:rPr dirty="0" sz="1200">
                <a:latin typeface="Times New Roman"/>
                <a:cs typeface="Times New Roman"/>
              </a:rPr>
              <a:t>CHAPTER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TWO………………………………………………………………………………10 </a:t>
            </a:r>
            <a:r>
              <a:rPr dirty="0" sz="1200">
                <a:latin typeface="Times New Roman"/>
                <a:cs typeface="Times New Roman"/>
              </a:rPr>
              <a:t>C</a:t>
            </a:r>
            <a:r>
              <a:rPr dirty="0" sz="1200">
                <a:latin typeface="Times New Roman"/>
                <a:cs typeface="Times New Roman"/>
              </a:rPr>
              <a:t>HAPTER</a:t>
            </a:r>
            <a:r>
              <a:rPr dirty="0" sz="1200" spc="-6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THREE…………………………………………………………………………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…12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39927" y="9419857"/>
                </a:moveTo>
                <a:lnTo>
                  <a:pt x="7133844" y="9419857"/>
                </a:lnTo>
                <a:lnTo>
                  <a:pt x="30480" y="9419857"/>
                </a:lnTo>
                <a:lnTo>
                  <a:pt x="24384" y="9419857"/>
                </a:lnTo>
                <a:lnTo>
                  <a:pt x="24384" y="9425940"/>
                </a:lnTo>
                <a:lnTo>
                  <a:pt x="30480" y="9425940"/>
                </a:lnTo>
                <a:lnTo>
                  <a:pt x="7133844" y="9425940"/>
                </a:lnTo>
                <a:lnTo>
                  <a:pt x="7139927" y="9425940"/>
                </a:lnTo>
                <a:lnTo>
                  <a:pt x="7139927" y="9419857"/>
                </a:lnTo>
                <a:close/>
              </a:path>
              <a:path w="7164705" h="9450705">
                <a:moveTo>
                  <a:pt x="7139927" y="24384"/>
                </a:moveTo>
                <a:lnTo>
                  <a:pt x="7133844" y="24384"/>
                </a:lnTo>
                <a:lnTo>
                  <a:pt x="30480" y="24384"/>
                </a:lnTo>
                <a:lnTo>
                  <a:pt x="24384" y="24384"/>
                </a:lnTo>
                <a:lnTo>
                  <a:pt x="24384" y="30480"/>
                </a:lnTo>
                <a:lnTo>
                  <a:pt x="24384" y="9419844"/>
                </a:lnTo>
                <a:lnTo>
                  <a:pt x="30480" y="9419844"/>
                </a:lnTo>
                <a:lnTo>
                  <a:pt x="30480" y="30480"/>
                </a:lnTo>
                <a:lnTo>
                  <a:pt x="7133844" y="30480"/>
                </a:lnTo>
                <a:lnTo>
                  <a:pt x="7133844" y="9419844"/>
                </a:lnTo>
                <a:lnTo>
                  <a:pt x="7139927" y="9419844"/>
                </a:lnTo>
                <a:lnTo>
                  <a:pt x="7139927" y="30480"/>
                </a:lnTo>
                <a:lnTo>
                  <a:pt x="7139927" y="24384"/>
                </a:lnTo>
                <a:close/>
              </a:path>
              <a:path w="7164705" h="9450705">
                <a:moveTo>
                  <a:pt x="7152132" y="12192"/>
                </a:moveTo>
                <a:lnTo>
                  <a:pt x="7146036" y="12192"/>
                </a:lnTo>
                <a:lnTo>
                  <a:pt x="7146036" y="18288"/>
                </a:lnTo>
                <a:lnTo>
                  <a:pt x="7146036" y="30480"/>
                </a:lnTo>
                <a:lnTo>
                  <a:pt x="7146036" y="9419844"/>
                </a:lnTo>
                <a:lnTo>
                  <a:pt x="7146036" y="9432036"/>
                </a:lnTo>
                <a:lnTo>
                  <a:pt x="7133844" y="9432036"/>
                </a:lnTo>
                <a:lnTo>
                  <a:pt x="30480" y="9432036"/>
                </a:lnTo>
                <a:lnTo>
                  <a:pt x="18288" y="9432036"/>
                </a:lnTo>
                <a:lnTo>
                  <a:pt x="18288" y="9419844"/>
                </a:lnTo>
                <a:lnTo>
                  <a:pt x="18288" y="30480"/>
                </a:lnTo>
                <a:lnTo>
                  <a:pt x="18288" y="18288"/>
                </a:lnTo>
                <a:lnTo>
                  <a:pt x="30480" y="18288"/>
                </a:lnTo>
                <a:lnTo>
                  <a:pt x="7133844" y="18288"/>
                </a:lnTo>
                <a:lnTo>
                  <a:pt x="7146036" y="18288"/>
                </a:lnTo>
                <a:lnTo>
                  <a:pt x="7146036" y="12192"/>
                </a:lnTo>
                <a:lnTo>
                  <a:pt x="7133844" y="12192"/>
                </a:lnTo>
                <a:lnTo>
                  <a:pt x="30480" y="12192"/>
                </a:lnTo>
                <a:lnTo>
                  <a:pt x="18288" y="12192"/>
                </a:lnTo>
                <a:lnTo>
                  <a:pt x="12192" y="12192"/>
                </a:lnTo>
                <a:lnTo>
                  <a:pt x="12192" y="18288"/>
                </a:lnTo>
                <a:lnTo>
                  <a:pt x="12192" y="30480"/>
                </a:lnTo>
                <a:lnTo>
                  <a:pt x="12192" y="9419844"/>
                </a:lnTo>
                <a:lnTo>
                  <a:pt x="12192" y="9432036"/>
                </a:lnTo>
                <a:lnTo>
                  <a:pt x="12192" y="9438132"/>
                </a:lnTo>
                <a:lnTo>
                  <a:pt x="18288" y="9438132"/>
                </a:lnTo>
                <a:lnTo>
                  <a:pt x="30480" y="9438132"/>
                </a:lnTo>
                <a:lnTo>
                  <a:pt x="7133844" y="9438132"/>
                </a:lnTo>
                <a:lnTo>
                  <a:pt x="7146036" y="9438132"/>
                </a:lnTo>
                <a:lnTo>
                  <a:pt x="7152132" y="9438132"/>
                </a:lnTo>
                <a:lnTo>
                  <a:pt x="7152132" y="9432036"/>
                </a:lnTo>
                <a:lnTo>
                  <a:pt x="7152132" y="9419844"/>
                </a:lnTo>
                <a:lnTo>
                  <a:pt x="7152132" y="30480"/>
                </a:lnTo>
                <a:lnTo>
                  <a:pt x="7152132" y="18288"/>
                </a:lnTo>
                <a:lnTo>
                  <a:pt x="7152132" y="12192"/>
                </a:lnTo>
                <a:close/>
              </a:path>
              <a:path w="7164705" h="9450705">
                <a:moveTo>
                  <a:pt x="7164324" y="9444241"/>
                </a:moveTo>
                <a:lnTo>
                  <a:pt x="7164311" y="9419857"/>
                </a:lnTo>
                <a:lnTo>
                  <a:pt x="7158228" y="9419857"/>
                </a:lnTo>
                <a:lnTo>
                  <a:pt x="7158228" y="9444241"/>
                </a:lnTo>
                <a:lnTo>
                  <a:pt x="7133844" y="9444241"/>
                </a:lnTo>
                <a:lnTo>
                  <a:pt x="30480" y="9444241"/>
                </a:lnTo>
                <a:lnTo>
                  <a:pt x="6096" y="9444241"/>
                </a:lnTo>
                <a:lnTo>
                  <a:pt x="6096" y="9419857"/>
                </a:lnTo>
                <a:lnTo>
                  <a:pt x="0" y="9419857"/>
                </a:lnTo>
                <a:lnTo>
                  <a:pt x="0" y="9444241"/>
                </a:lnTo>
                <a:lnTo>
                  <a:pt x="0" y="9450324"/>
                </a:lnTo>
                <a:lnTo>
                  <a:pt x="6096" y="9450324"/>
                </a:lnTo>
                <a:lnTo>
                  <a:pt x="7164324" y="9450324"/>
                </a:lnTo>
                <a:lnTo>
                  <a:pt x="7164324" y="9444241"/>
                </a:lnTo>
                <a:close/>
              </a:path>
              <a:path w="7164705" h="9450705">
                <a:moveTo>
                  <a:pt x="7164324" y="0"/>
                </a:moveTo>
                <a:lnTo>
                  <a:pt x="7164324" y="0"/>
                </a:lnTo>
                <a:lnTo>
                  <a:pt x="0" y="0"/>
                </a:lnTo>
                <a:lnTo>
                  <a:pt x="0" y="6096"/>
                </a:lnTo>
                <a:lnTo>
                  <a:pt x="0" y="30480"/>
                </a:lnTo>
                <a:lnTo>
                  <a:pt x="0" y="9419844"/>
                </a:lnTo>
                <a:lnTo>
                  <a:pt x="6096" y="9419844"/>
                </a:lnTo>
                <a:lnTo>
                  <a:pt x="6096" y="30480"/>
                </a:lnTo>
                <a:lnTo>
                  <a:pt x="6096" y="6096"/>
                </a:lnTo>
                <a:lnTo>
                  <a:pt x="30480" y="6096"/>
                </a:lnTo>
                <a:lnTo>
                  <a:pt x="7133844" y="6096"/>
                </a:lnTo>
                <a:lnTo>
                  <a:pt x="7158228" y="6096"/>
                </a:lnTo>
                <a:lnTo>
                  <a:pt x="7158228" y="30480"/>
                </a:lnTo>
                <a:lnTo>
                  <a:pt x="7158228" y="9419844"/>
                </a:lnTo>
                <a:lnTo>
                  <a:pt x="7164311" y="9419844"/>
                </a:lnTo>
                <a:lnTo>
                  <a:pt x="7164311" y="30480"/>
                </a:lnTo>
                <a:lnTo>
                  <a:pt x="7164311" y="6096"/>
                </a:lnTo>
                <a:lnTo>
                  <a:pt x="7164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892860" y="1074165"/>
            <a:ext cx="5929630" cy="6274435"/>
          </a:xfrm>
          <a:prstGeom prst="rect">
            <a:avLst/>
          </a:prstGeom>
        </p:spPr>
        <p:txBody>
          <a:bodyPr wrap="square" lIns="0" tIns="1193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dirty="0" sz="1200" b="1">
                <a:latin typeface="Times New Roman"/>
                <a:cs typeface="Times New Roman"/>
              </a:rPr>
              <a:t>CHAPTER</a:t>
            </a:r>
            <a:r>
              <a:rPr dirty="0" sz="1200" spc="-35" b="1">
                <a:latin typeface="Times New Roman"/>
                <a:cs typeface="Times New Roman"/>
              </a:rPr>
              <a:t> </a:t>
            </a:r>
            <a:r>
              <a:rPr dirty="0" sz="1200" b="1">
                <a:latin typeface="Times New Roman"/>
                <a:cs typeface="Times New Roman"/>
              </a:rPr>
              <a:t>ONE:</a:t>
            </a:r>
            <a:r>
              <a:rPr dirty="0" sz="1200" spc="-25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INTRODUCTION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200" spc="-10" b="1">
                <a:latin typeface="Times New Roman"/>
                <a:cs typeface="Times New Roman"/>
              </a:rPr>
              <a:t>Introduction</a:t>
            </a:r>
            <a:endParaRPr sz="1200">
              <a:latin typeface="Times New Roman"/>
              <a:cs typeface="Times New Roman"/>
            </a:endParaRPr>
          </a:p>
          <a:p>
            <a:pPr algn="just" marL="18415" marR="209550" indent="-6350">
              <a:lnSpc>
                <a:spcPct val="99600"/>
              </a:lnSpc>
              <a:spcBef>
                <a:spcPts val="819"/>
              </a:spcBef>
            </a:pP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this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document,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will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explore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how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import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excel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file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Kaggle.com </a:t>
            </a:r>
            <a:r>
              <a:rPr dirty="0" sz="1200">
                <a:latin typeface="Times New Roman"/>
                <a:cs typeface="Times New Roman"/>
              </a:rPr>
              <a:t>using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MATLAB.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primary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objective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create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tables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converting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them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structural arrays.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dirty="0" sz="1200" b="1">
                <a:latin typeface="Times New Roman"/>
                <a:cs typeface="Times New Roman"/>
              </a:rPr>
              <a:t>Key</a:t>
            </a:r>
            <a:r>
              <a:rPr dirty="0" sz="1200" spc="-30" b="1">
                <a:latin typeface="Times New Roman"/>
                <a:cs typeface="Times New Roman"/>
              </a:rPr>
              <a:t> </a:t>
            </a:r>
            <a:r>
              <a:rPr dirty="0" sz="1200" spc="-10" b="1">
                <a:latin typeface="Times New Roman"/>
                <a:cs typeface="Times New Roman"/>
              </a:rPr>
              <a:t>Concepts</a:t>
            </a:r>
            <a:endParaRPr sz="1200">
              <a:latin typeface="Times New Roman"/>
              <a:cs typeface="Times New Roman"/>
            </a:endParaRPr>
          </a:p>
          <a:p>
            <a:pPr marL="250190" indent="-228600">
              <a:lnSpc>
                <a:spcPct val="100000"/>
              </a:lnSpc>
              <a:spcBef>
                <a:spcPts val="900"/>
              </a:spcBef>
              <a:buFont typeface="Symbol"/>
              <a:buChar char=""/>
              <a:tabLst>
                <a:tab pos="250190" algn="l"/>
              </a:tabLst>
            </a:pPr>
            <a:r>
              <a:rPr dirty="0" sz="1200" spc="-10">
                <a:latin typeface="Times New Roman"/>
                <a:cs typeface="Times New Roman"/>
              </a:rPr>
              <a:t>Readtable</a:t>
            </a:r>
            <a:endParaRPr sz="1200">
              <a:latin typeface="Times New Roman"/>
              <a:cs typeface="Times New Roman"/>
            </a:endParaRPr>
          </a:p>
          <a:p>
            <a:pPr marL="250190" indent="-228600">
              <a:lnSpc>
                <a:spcPct val="100000"/>
              </a:lnSpc>
              <a:spcBef>
                <a:spcPts val="85"/>
              </a:spcBef>
              <a:buFont typeface="Symbol"/>
              <a:buChar char=""/>
              <a:tabLst>
                <a:tab pos="250190" algn="l"/>
              </a:tabLst>
            </a:pPr>
            <a:r>
              <a:rPr dirty="0" sz="1200">
                <a:latin typeface="Times New Roman"/>
                <a:cs typeface="Times New Roman"/>
              </a:rPr>
              <a:t>Create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tables</a:t>
            </a:r>
            <a:endParaRPr sz="1200">
              <a:latin typeface="Times New Roman"/>
              <a:cs typeface="Times New Roman"/>
            </a:endParaRPr>
          </a:p>
          <a:p>
            <a:pPr marL="250190" indent="-228600">
              <a:lnSpc>
                <a:spcPct val="100000"/>
              </a:lnSpc>
              <a:spcBef>
                <a:spcPts val="75"/>
              </a:spcBef>
              <a:buFont typeface="Symbol"/>
              <a:buChar char=""/>
              <a:tabLst>
                <a:tab pos="250190" algn="l"/>
              </a:tabLst>
            </a:pPr>
            <a:r>
              <a:rPr dirty="0" sz="1200">
                <a:latin typeface="Times New Roman"/>
                <a:cs typeface="Times New Roman"/>
              </a:rPr>
              <a:t>Converting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tables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into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structural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arrays</a:t>
            </a:r>
            <a:endParaRPr sz="1200">
              <a:latin typeface="Times New Roman"/>
              <a:cs typeface="Times New Roman"/>
            </a:endParaRPr>
          </a:p>
          <a:p>
            <a:pPr marL="250190" indent="-228600">
              <a:lnSpc>
                <a:spcPct val="100000"/>
              </a:lnSpc>
              <a:spcBef>
                <a:spcPts val="85"/>
              </a:spcBef>
              <a:buFont typeface="Symbol"/>
              <a:buChar char=""/>
              <a:tabLst>
                <a:tab pos="250190" algn="l"/>
              </a:tabLst>
            </a:pPr>
            <a:r>
              <a:rPr dirty="0" sz="1200">
                <a:latin typeface="Times New Roman"/>
                <a:cs typeface="Times New Roman"/>
              </a:rPr>
              <a:t>Exporting</a:t>
            </a:r>
            <a:r>
              <a:rPr dirty="0" sz="1200" spc="-60">
                <a:latin typeface="Times New Roman"/>
                <a:cs typeface="Times New Roman"/>
              </a:rPr>
              <a:t> </a:t>
            </a:r>
            <a:r>
              <a:rPr dirty="0" sz="1200" spc="-20">
                <a:latin typeface="Times New Roman"/>
                <a:cs typeface="Times New Roman"/>
              </a:rPr>
              <a:t>data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dirty="0" sz="1200" b="1">
                <a:latin typeface="Times New Roman"/>
                <a:cs typeface="Times New Roman"/>
              </a:rPr>
              <a:t>Code </a:t>
            </a:r>
            <a:r>
              <a:rPr dirty="0" sz="1200" spc="-10" b="1">
                <a:latin typeface="Times New Roman"/>
                <a:cs typeface="Times New Roman"/>
              </a:rPr>
              <a:t>Structure</a:t>
            </a:r>
            <a:endParaRPr sz="12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 spc="-30">
                <a:latin typeface="Times New Roman"/>
                <a:cs typeface="Times New Roman"/>
              </a:rPr>
              <a:t>MATLAB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code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will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consist of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following</a:t>
            </a:r>
            <a:r>
              <a:rPr dirty="0" sz="1100" spc="-25">
                <a:latin typeface="Times New Roman"/>
                <a:cs typeface="Times New Roman"/>
              </a:rPr>
              <a:t> </a:t>
            </a:r>
            <a:r>
              <a:rPr dirty="0" sz="1100" spc="-10">
                <a:latin typeface="Times New Roman"/>
                <a:cs typeface="Times New Roman"/>
              </a:rPr>
              <a:t>components:</a:t>
            </a:r>
            <a:endParaRPr sz="1100">
              <a:latin typeface="Times New Roman"/>
              <a:cs typeface="Times New Roman"/>
            </a:endParaRPr>
          </a:p>
          <a:p>
            <a:pPr lvl="1" marL="469265" indent="-227965">
              <a:lnSpc>
                <a:spcPct val="100000"/>
              </a:lnSpc>
              <a:spcBef>
                <a:spcPts val="1105"/>
              </a:spcBef>
              <a:buSzPct val="109090"/>
              <a:buFont typeface="Symbol"/>
              <a:buChar char=""/>
              <a:tabLst>
                <a:tab pos="469265" algn="l"/>
              </a:tabLst>
            </a:pPr>
            <a:r>
              <a:rPr dirty="0" sz="1100">
                <a:latin typeface="Times New Roman"/>
                <a:cs typeface="Times New Roman"/>
              </a:rPr>
              <a:t>Definition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of</a:t>
            </a:r>
            <a:r>
              <a:rPr dirty="0" sz="1100" spc="-15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5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data.</a:t>
            </a:r>
            <a:endParaRPr sz="1100">
              <a:latin typeface="Times New Roman"/>
              <a:cs typeface="Times New Roman"/>
            </a:endParaRPr>
          </a:p>
          <a:p>
            <a:pPr lvl="1" marL="469265" indent="-227965">
              <a:lnSpc>
                <a:spcPct val="100000"/>
              </a:lnSpc>
              <a:spcBef>
                <a:spcPts val="225"/>
              </a:spcBef>
              <a:buSzPct val="109090"/>
              <a:buFont typeface="Symbol"/>
              <a:buChar char=""/>
              <a:tabLst>
                <a:tab pos="469265" algn="l"/>
              </a:tabLst>
            </a:pPr>
            <a:r>
              <a:rPr dirty="0" sz="1100">
                <a:latin typeface="Times New Roman"/>
                <a:cs typeface="Times New Roman"/>
              </a:rPr>
              <a:t>Construction</a:t>
            </a:r>
            <a:r>
              <a:rPr dirty="0" sz="1100" spc="-2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of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>
                <a:latin typeface="Times New Roman"/>
                <a:cs typeface="Times New Roman"/>
              </a:rPr>
              <a:t>the</a:t>
            </a:r>
            <a:r>
              <a:rPr dirty="0" sz="1100" spc="-10">
                <a:latin typeface="Times New Roman"/>
                <a:cs typeface="Times New Roman"/>
              </a:rPr>
              <a:t> </a:t>
            </a:r>
            <a:r>
              <a:rPr dirty="0" sz="1100" spc="-20">
                <a:latin typeface="Times New Roman"/>
                <a:cs typeface="Times New Roman"/>
              </a:rPr>
              <a:t>codes</a:t>
            </a:r>
            <a:endParaRPr sz="11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25"/>
              </a:spcBef>
            </a:pPr>
            <a:endParaRPr sz="1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dirty="0" sz="1400" spc="-10" b="1">
                <a:latin typeface="Times New Roman"/>
                <a:cs typeface="Times New Roman"/>
              </a:rPr>
              <a:t>TASKS</a:t>
            </a:r>
            <a:endParaRPr sz="1400">
              <a:latin typeface="Times New Roman"/>
              <a:cs typeface="Times New Roman"/>
            </a:endParaRPr>
          </a:p>
          <a:p>
            <a:pPr marL="346075" marR="201295" indent="-228600">
              <a:lnSpc>
                <a:spcPct val="99600"/>
              </a:lnSpc>
              <a:spcBef>
                <a:spcPts val="650"/>
              </a:spcBef>
              <a:buAutoNum type="arabicPeriod"/>
              <a:tabLst>
                <a:tab pos="346075" algn="l"/>
              </a:tabLst>
            </a:pPr>
            <a:r>
              <a:rPr dirty="0" sz="1200">
                <a:latin typeface="Times New Roman"/>
                <a:cs typeface="Times New Roman"/>
              </a:rPr>
              <a:t>Retrieve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unique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data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set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Kaggle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.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com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excel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format.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group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will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read</a:t>
            </a:r>
            <a:r>
              <a:rPr dirty="0" sz="1200" spc="-25">
                <a:latin typeface="Times New Roman"/>
                <a:cs typeface="Times New Roman"/>
              </a:rPr>
              <a:t> the </a:t>
            </a:r>
            <a:r>
              <a:rPr dirty="0" sz="1200">
                <a:latin typeface="Times New Roman"/>
                <a:cs typeface="Times New Roman"/>
              </a:rPr>
              <a:t>dataset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code.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They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will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able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to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copy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variables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each year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put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them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25">
                <a:latin typeface="Times New Roman"/>
                <a:cs typeface="Times New Roman"/>
              </a:rPr>
              <a:t>the </a:t>
            </a:r>
            <a:r>
              <a:rPr dirty="0" sz="1200" spc="-10">
                <a:latin typeface="Times New Roman"/>
                <a:cs typeface="Times New Roman"/>
              </a:rPr>
              <a:t>following;</a:t>
            </a:r>
            <a:endParaRPr sz="1200">
              <a:latin typeface="Times New Roman"/>
              <a:cs typeface="Times New Roman"/>
            </a:endParaRPr>
          </a:p>
          <a:p>
            <a:pPr lvl="1" marL="574675" indent="-228600">
              <a:lnSpc>
                <a:spcPts val="1420"/>
              </a:lnSpc>
              <a:buAutoNum type="romanLcPeriod"/>
              <a:tabLst>
                <a:tab pos="574675" algn="l"/>
              </a:tabLst>
            </a:pPr>
            <a:r>
              <a:rPr dirty="0" sz="1200" spc="-20">
                <a:latin typeface="Times New Roman"/>
                <a:cs typeface="Times New Roman"/>
              </a:rPr>
              <a:t>Tables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for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each year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data</a:t>
            </a:r>
            <a:endParaRPr sz="1200">
              <a:latin typeface="Times New Roman"/>
              <a:cs typeface="Times New Roman"/>
            </a:endParaRPr>
          </a:p>
          <a:p>
            <a:pPr lvl="1" marL="574675" indent="-228600">
              <a:lnSpc>
                <a:spcPts val="1430"/>
              </a:lnSpc>
              <a:buAutoNum type="romanLcPeriod"/>
              <a:tabLst>
                <a:tab pos="574675" algn="l"/>
              </a:tabLst>
            </a:pPr>
            <a:r>
              <a:rPr dirty="0" sz="1200">
                <a:latin typeface="Times New Roman"/>
                <a:cs typeface="Times New Roman"/>
              </a:rPr>
              <a:t>Covert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table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one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above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into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structural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arrays</a:t>
            </a:r>
            <a:endParaRPr sz="1200">
              <a:latin typeface="Times New Roman"/>
              <a:cs typeface="Times New Roman"/>
            </a:endParaRPr>
          </a:p>
          <a:p>
            <a:pPr lvl="1" marL="573405" marR="356870" indent="-227329">
              <a:lnSpc>
                <a:spcPts val="1440"/>
              </a:lnSpc>
              <a:spcBef>
                <a:spcPts val="45"/>
              </a:spcBef>
              <a:buAutoNum type="romanLcPeriod"/>
              <a:tabLst>
                <a:tab pos="574675" algn="l"/>
              </a:tabLst>
            </a:pPr>
            <a:r>
              <a:rPr dirty="0" sz="1200">
                <a:latin typeface="Times New Roman"/>
                <a:cs typeface="Times New Roman"/>
              </a:rPr>
              <a:t>Output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each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of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variables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ii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above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excel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workbook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with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each</a:t>
            </a:r>
            <a:r>
              <a:rPr dirty="0" sz="1200" spc="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year</a:t>
            </a:r>
            <a:r>
              <a:rPr dirty="0" sz="1200" spc="-25">
                <a:latin typeface="Times New Roman"/>
                <a:cs typeface="Times New Roman"/>
              </a:rPr>
              <a:t> on </a:t>
            </a:r>
            <a:r>
              <a:rPr dirty="0" sz="1200" spc="-25">
                <a:latin typeface="Times New Roman"/>
                <a:cs typeface="Times New Roman"/>
              </a:rPr>
              <a:t>	</a:t>
            </a:r>
            <a:r>
              <a:rPr dirty="0" sz="1200">
                <a:latin typeface="Times New Roman"/>
                <a:cs typeface="Times New Roman"/>
              </a:rPr>
              <a:t>separate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sheets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having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clear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column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headings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sheet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names</a:t>
            </a:r>
            <a:endParaRPr sz="1200">
              <a:latin typeface="Times New Roman"/>
              <a:cs typeface="Times New Roman"/>
            </a:endParaRPr>
          </a:p>
          <a:p>
            <a:pPr marL="346075" marR="5080" indent="-228600">
              <a:lnSpc>
                <a:spcPct val="99700"/>
              </a:lnSpc>
              <a:spcBef>
                <a:spcPts val="1370"/>
              </a:spcBef>
              <a:buAutoNum type="arabicPeriod"/>
              <a:tabLst>
                <a:tab pos="346075" algn="l"/>
              </a:tabLst>
            </a:pPr>
            <a:r>
              <a:rPr dirty="0" sz="1200">
                <a:latin typeface="Times New Roman"/>
                <a:cs typeface="Times New Roman"/>
              </a:rPr>
              <a:t>Each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group</a:t>
            </a:r>
            <a:r>
              <a:rPr dirty="0" sz="1200" spc="-5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has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different</a:t>
            </a:r>
            <a:r>
              <a:rPr dirty="0" sz="1200" spc="-3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members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from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different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backgrounds,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tribes,</a:t>
            </a:r>
            <a:r>
              <a:rPr dirty="0" sz="1200" spc="-4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districts,</a:t>
            </a:r>
            <a:r>
              <a:rPr dirty="0" sz="1200" spc="-4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courses, </a:t>
            </a:r>
            <a:r>
              <a:rPr dirty="0" sz="1200">
                <a:latin typeface="Times New Roman"/>
                <a:cs typeface="Times New Roman"/>
              </a:rPr>
              <a:t>interests,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ages,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names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facial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recognition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write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code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that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can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store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each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members affirmation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attributes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into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a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single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file.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ensure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code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saves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the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variables</a:t>
            </a:r>
            <a:r>
              <a:rPr dirty="0" sz="1200" spc="-1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in</a:t>
            </a:r>
            <a:r>
              <a:rPr dirty="0" sz="1200" spc="-1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Report</a:t>
            </a:r>
            <a:r>
              <a:rPr dirty="0" sz="1200" spc="-20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format </a:t>
            </a:r>
            <a:r>
              <a:rPr dirty="0" sz="1200">
                <a:latin typeface="Times New Roman"/>
                <a:cs typeface="Times New Roman"/>
              </a:rPr>
              <a:t>and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power</a:t>
            </a:r>
            <a:r>
              <a:rPr dirty="0" sz="1200" spc="-30">
                <a:latin typeface="Times New Roman"/>
                <a:cs typeface="Times New Roman"/>
              </a:rPr>
              <a:t> </a:t>
            </a:r>
            <a:r>
              <a:rPr dirty="0" sz="1200">
                <a:latin typeface="Times New Roman"/>
                <a:cs typeface="Times New Roman"/>
              </a:rPr>
              <a:t>point</a:t>
            </a:r>
            <a:r>
              <a:rPr dirty="0" sz="1200" spc="-25">
                <a:latin typeface="Times New Roman"/>
                <a:cs typeface="Times New Roman"/>
              </a:rPr>
              <a:t> </a:t>
            </a:r>
            <a:r>
              <a:rPr dirty="0" sz="1200" spc="-10">
                <a:latin typeface="Times New Roman"/>
                <a:cs typeface="Times New Roman"/>
              </a:rPr>
              <a:t>representation.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304800" y="304799"/>
            <a:ext cx="7164705" cy="9450705"/>
          </a:xfrm>
          <a:custGeom>
            <a:avLst/>
            <a:gdLst/>
            <a:ahLst/>
            <a:cxnLst/>
            <a:rect l="l" t="t" r="r" b="b"/>
            <a:pathLst>
              <a:path w="7164705" h="9450705">
                <a:moveTo>
                  <a:pt x="7139927" y="9419857"/>
                </a:moveTo>
                <a:lnTo>
                  <a:pt x="7133844" y="9419857"/>
                </a:lnTo>
                <a:lnTo>
                  <a:pt x="30480" y="9419857"/>
                </a:lnTo>
                <a:lnTo>
                  <a:pt x="24384" y="9419857"/>
                </a:lnTo>
                <a:lnTo>
                  <a:pt x="24384" y="9425940"/>
                </a:lnTo>
                <a:lnTo>
                  <a:pt x="30480" y="9425940"/>
                </a:lnTo>
                <a:lnTo>
                  <a:pt x="7133844" y="9425940"/>
                </a:lnTo>
                <a:lnTo>
                  <a:pt x="7139927" y="9425940"/>
                </a:lnTo>
                <a:lnTo>
                  <a:pt x="7139927" y="9419857"/>
                </a:lnTo>
                <a:close/>
              </a:path>
              <a:path w="7164705" h="9450705">
                <a:moveTo>
                  <a:pt x="7139927" y="24384"/>
                </a:moveTo>
                <a:lnTo>
                  <a:pt x="7133844" y="24384"/>
                </a:lnTo>
                <a:lnTo>
                  <a:pt x="30480" y="24384"/>
                </a:lnTo>
                <a:lnTo>
                  <a:pt x="24384" y="24384"/>
                </a:lnTo>
                <a:lnTo>
                  <a:pt x="24384" y="30480"/>
                </a:lnTo>
                <a:lnTo>
                  <a:pt x="24384" y="9419844"/>
                </a:lnTo>
                <a:lnTo>
                  <a:pt x="30480" y="9419844"/>
                </a:lnTo>
                <a:lnTo>
                  <a:pt x="30480" y="30480"/>
                </a:lnTo>
                <a:lnTo>
                  <a:pt x="7133844" y="30480"/>
                </a:lnTo>
                <a:lnTo>
                  <a:pt x="7133844" y="9419844"/>
                </a:lnTo>
                <a:lnTo>
                  <a:pt x="7139927" y="9419844"/>
                </a:lnTo>
                <a:lnTo>
                  <a:pt x="7139927" y="30480"/>
                </a:lnTo>
                <a:lnTo>
                  <a:pt x="7139927" y="24384"/>
                </a:lnTo>
                <a:close/>
              </a:path>
              <a:path w="7164705" h="9450705">
                <a:moveTo>
                  <a:pt x="7152132" y="12192"/>
                </a:moveTo>
                <a:lnTo>
                  <a:pt x="7146036" y="12192"/>
                </a:lnTo>
                <a:lnTo>
                  <a:pt x="7146036" y="18288"/>
                </a:lnTo>
                <a:lnTo>
                  <a:pt x="7146036" y="30480"/>
                </a:lnTo>
                <a:lnTo>
                  <a:pt x="7146036" y="9419844"/>
                </a:lnTo>
                <a:lnTo>
                  <a:pt x="7146036" y="9432036"/>
                </a:lnTo>
                <a:lnTo>
                  <a:pt x="7133844" y="9432036"/>
                </a:lnTo>
                <a:lnTo>
                  <a:pt x="30480" y="9432036"/>
                </a:lnTo>
                <a:lnTo>
                  <a:pt x="18288" y="9432036"/>
                </a:lnTo>
                <a:lnTo>
                  <a:pt x="18288" y="9419844"/>
                </a:lnTo>
                <a:lnTo>
                  <a:pt x="18288" y="30480"/>
                </a:lnTo>
                <a:lnTo>
                  <a:pt x="18288" y="18288"/>
                </a:lnTo>
                <a:lnTo>
                  <a:pt x="30480" y="18288"/>
                </a:lnTo>
                <a:lnTo>
                  <a:pt x="7133844" y="18288"/>
                </a:lnTo>
                <a:lnTo>
                  <a:pt x="7146036" y="18288"/>
                </a:lnTo>
                <a:lnTo>
                  <a:pt x="7146036" y="12192"/>
                </a:lnTo>
                <a:lnTo>
                  <a:pt x="7133844" y="12192"/>
                </a:lnTo>
                <a:lnTo>
                  <a:pt x="30480" y="12192"/>
                </a:lnTo>
                <a:lnTo>
                  <a:pt x="18288" y="12192"/>
                </a:lnTo>
                <a:lnTo>
                  <a:pt x="12192" y="12192"/>
                </a:lnTo>
                <a:lnTo>
                  <a:pt x="12192" y="18288"/>
                </a:lnTo>
                <a:lnTo>
                  <a:pt x="12192" y="30480"/>
                </a:lnTo>
                <a:lnTo>
                  <a:pt x="12192" y="9419844"/>
                </a:lnTo>
                <a:lnTo>
                  <a:pt x="12192" y="9432036"/>
                </a:lnTo>
                <a:lnTo>
                  <a:pt x="12192" y="9438132"/>
                </a:lnTo>
                <a:lnTo>
                  <a:pt x="18288" y="9438132"/>
                </a:lnTo>
                <a:lnTo>
                  <a:pt x="30480" y="9438132"/>
                </a:lnTo>
                <a:lnTo>
                  <a:pt x="7133844" y="9438132"/>
                </a:lnTo>
                <a:lnTo>
                  <a:pt x="7146036" y="9438132"/>
                </a:lnTo>
                <a:lnTo>
                  <a:pt x="7152132" y="9438132"/>
                </a:lnTo>
                <a:lnTo>
                  <a:pt x="7152132" y="9432036"/>
                </a:lnTo>
                <a:lnTo>
                  <a:pt x="7152132" y="9419844"/>
                </a:lnTo>
                <a:lnTo>
                  <a:pt x="7152132" y="30480"/>
                </a:lnTo>
                <a:lnTo>
                  <a:pt x="7152132" y="18288"/>
                </a:lnTo>
                <a:lnTo>
                  <a:pt x="7152132" y="12192"/>
                </a:lnTo>
                <a:close/>
              </a:path>
              <a:path w="7164705" h="9450705">
                <a:moveTo>
                  <a:pt x="7164324" y="9444241"/>
                </a:moveTo>
                <a:lnTo>
                  <a:pt x="7164311" y="9419857"/>
                </a:lnTo>
                <a:lnTo>
                  <a:pt x="7158228" y="9419857"/>
                </a:lnTo>
                <a:lnTo>
                  <a:pt x="7158228" y="9444241"/>
                </a:lnTo>
                <a:lnTo>
                  <a:pt x="7133844" y="9444241"/>
                </a:lnTo>
                <a:lnTo>
                  <a:pt x="30480" y="9444241"/>
                </a:lnTo>
                <a:lnTo>
                  <a:pt x="6096" y="9444241"/>
                </a:lnTo>
                <a:lnTo>
                  <a:pt x="6096" y="9419857"/>
                </a:lnTo>
                <a:lnTo>
                  <a:pt x="0" y="9419857"/>
                </a:lnTo>
                <a:lnTo>
                  <a:pt x="0" y="9444241"/>
                </a:lnTo>
                <a:lnTo>
                  <a:pt x="0" y="9450324"/>
                </a:lnTo>
                <a:lnTo>
                  <a:pt x="6096" y="9450324"/>
                </a:lnTo>
                <a:lnTo>
                  <a:pt x="7164324" y="9450324"/>
                </a:lnTo>
                <a:lnTo>
                  <a:pt x="7164324" y="9444241"/>
                </a:lnTo>
                <a:close/>
              </a:path>
              <a:path w="7164705" h="9450705">
                <a:moveTo>
                  <a:pt x="7164324" y="0"/>
                </a:moveTo>
                <a:lnTo>
                  <a:pt x="7164324" y="0"/>
                </a:lnTo>
                <a:lnTo>
                  <a:pt x="0" y="0"/>
                </a:lnTo>
                <a:lnTo>
                  <a:pt x="0" y="6096"/>
                </a:lnTo>
                <a:lnTo>
                  <a:pt x="0" y="30480"/>
                </a:lnTo>
                <a:lnTo>
                  <a:pt x="0" y="9419844"/>
                </a:lnTo>
                <a:lnTo>
                  <a:pt x="6096" y="9419844"/>
                </a:lnTo>
                <a:lnTo>
                  <a:pt x="6096" y="30480"/>
                </a:lnTo>
                <a:lnTo>
                  <a:pt x="6096" y="6096"/>
                </a:lnTo>
                <a:lnTo>
                  <a:pt x="30480" y="6096"/>
                </a:lnTo>
                <a:lnTo>
                  <a:pt x="7133844" y="6096"/>
                </a:lnTo>
                <a:lnTo>
                  <a:pt x="7158228" y="6096"/>
                </a:lnTo>
                <a:lnTo>
                  <a:pt x="7158228" y="30480"/>
                </a:lnTo>
                <a:lnTo>
                  <a:pt x="7158228" y="9419844"/>
                </a:lnTo>
                <a:lnTo>
                  <a:pt x="7164311" y="9419844"/>
                </a:lnTo>
                <a:lnTo>
                  <a:pt x="7164311" y="30480"/>
                </a:lnTo>
                <a:lnTo>
                  <a:pt x="7164311" y="6096"/>
                </a:lnTo>
                <a:lnTo>
                  <a:pt x="7164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41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Nkusa</dc:creator>
  <dcterms:created xsi:type="dcterms:W3CDTF">2025-09-10T09:16:20Z</dcterms:created>
  <dcterms:modified xsi:type="dcterms:W3CDTF">2025-09-10T09:16:20Z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2025-09-10T00:00:00Z</vt:filetime>
  </property>
  <property fmtid="{D5CDD505-2E9C-101B-9397-08002B2CF9AE}" pid="3" name="Creator">
    <vt:lpwstr>Microsoft® Word 2016</vt:lpwstr>
  </property>
  <property fmtid="{D5CDD505-2E9C-101B-9397-08002B2CF9AE}" pid="4" name="LastSaved">
    <vt:filetime>2025-09-10T00:00:00Z</vt:filetime>
  </property>
  <property fmtid="{D5CDD505-2E9C-101B-9397-08002B2CF9AE}" pid="5" name="Producer">
    <vt:lpwstr>www.ilovepdf.com</vt:lpwstr>
  </property>
</Properties>
</file>