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
      <p:font typeface="Playfair Display"/>
      <p:regular r:id="rId37"/>
      <p:bold r:id="rId38"/>
      <p:italic r:id="rId39"/>
      <p:boldItalic r:id="rId40"/>
    </p:embeddedFont>
    <p:embeddedFont>
      <p:font typeface="Lato"/>
      <p:regular r:id="rId41"/>
      <p:bold r:id="rId42"/>
      <p:italic r:id="rId43"/>
      <p:boldItalic r:id="rId44"/>
    </p:embeddedFont>
    <p:embeddedFont>
      <p:font typeface="Merriweather Black"/>
      <p:bold r:id="rId45"/>
      <p:boldItalic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layfairDisplay-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MerriweatherBlack-boldItalic.fntdata"/><Relationship Id="rId45" Type="http://schemas.openxmlformats.org/officeDocument/2006/relationships/font" Target="fonts/MerriweatherBla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Roboto-regular.fntdata"/><Relationship Id="rId32" Type="http://schemas.openxmlformats.org/officeDocument/2006/relationships/slide" Target="slides/slide28.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PlayfairDisplay-regular.fntdata"/><Relationship Id="rId36" Type="http://schemas.openxmlformats.org/officeDocument/2006/relationships/font" Target="fonts/Roboto-boldItalic.fntdata"/><Relationship Id="rId39" Type="http://schemas.openxmlformats.org/officeDocument/2006/relationships/font" Target="fonts/PlayfairDisplay-italic.fntdata"/><Relationship Id="rId38" Type="http://schemas.openxmlformats.org/officeDocument/2006/relationships/font" Target="fonts/PlayfairDisplay-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Merriweat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Rockwell"/>
                <a:ea typeface="Rockwell"/>
                <a:cs typeface="Rockwell"/>
                <a:sym typeface="Rockwell"/>
              </a:defRPr>
            </a:lvl1pPr>
            <a:lvl2pPr indent="-228600" lvl="1" marL="914400" marR="0" rtl="0" algn="l">
              <a:spcBef>
                <a:spcPts val="0"/>
              </a:spcBef>
              <a:spcAft>
                <a:spcPts val="0"/>
              </a:spcAft>
              <a:buSzPts val="1400"/>
              <a:buNone/>
              <a:defRPr b="0" i="0" sz="1200" u="none" cap="none" strike="noStrike">
                <a:latin typeface="Rockwell"/>
                <a:ea typeface="Rockwell"/>
                <a:cs typeface="Rockwell"/>
                <a:sym typeface="Rockwell"/>
              </a:defRPr>
            </a:lvl2pPr>
            <a:lvl3pPr indent="-228600" lvl="2" marL="1371600" marR="0" rtl="0" algn="l">
              <a:spcBef>
                <a:spcPts val="0"/>
              </a:spcBef>
              <a:spcAft>
                <a:spcPts val="0"/>
              </a:spcAft>
              <a:buSzPts val="1400"/>
              <a:buNone/>
              <a:defRPr b="0" i="0" sz="1200" u="none" cap="none" strike="noStrike">
                <a:latin typeface="Rockwell"/>
                <a:ea typeface="Rockwell"/>
                <a:cs typeface="Rockwell"/>
                <a:sym typeface="Rockwell"/>
              </a:defRPr>
            </a:lvl3pPr>
            <a:lvl4pPr indent="-228600" lvl="3" marL="1828800" marR="0" rtl="0" algn="l">
              <a:spcBef>
                <a:spcPts val="0"/>
              </a:spcBef>
              <a:spcAft>
                <a:spcPts val="0"/>
              </a:spcAft>
              <a:buSzPts val="1400"/>
              <a:buNone/>
              <a:defRPr b="0" i="0" sz="1200" u="none" cap="none" strike="noStrike">
                <a:latin typeface="Rockwell"/>
                <a:ea typeface="Rockwell"/>
                <a:cs typeface="Rockwell"/>
                <a:sym typeface="Rockwell"/>
              </a:defRPr>
            </a:lvl4pPr>
            <a:lvl5pPr indent="-228600" lvl="4" marL="2286000" marR="0" rtl="0" algn="l">
              <a:spcBef>
                <a:spcPts val="0"/>
              </a:spcBef>
              <a:spcAft>
                <a:spcPts val="0"/>
              </a:spcAft>
              <a:buSzPts val="1400"/>
              <a:buNone/>
              <a:defRPr b="0" i="0" sz="1200" u="none" cap="none" strike="noStrike">
                <a:latin typeface="Rockwell"/>
                <a:ea typeface="Rockwell"/>
                <a:cs typeface="Rockwell"/>
                <a:sym typeface="Rockwell"/>
              </a:defRPr>
            </a:lvl5pPr>
            <a:lvl6pPr indent="-228600" lvl="5" marL="2743200" marR="0" rtl="0" algn="l">
              <a:spcBef>
                <a:spcPts val="0"/>
              </a:spcBef>
              <a:spcAft>
                <a:spcPts val="0"/>
              </a:spcAft>
              <a:buSzPts val="1400"/>
              <a:buNone/>
              <a:defRPr b="0" i="0" sz="1200" u="none" cap="none" strike="noStrike">
                <a:latin typeface="Rockwell"/>
                <a:ea typeface="Rockwell"/>
                <a:cs typeface="Rockwell"/>
                <a:sym typeface="Rockwell"/>
              </a:defRPr>
            </a:lvl6pPr>
            <a:lvl7pPr indent="-228600" lvl="6" marL="3200400" marR="0" rtl="0" algn="l">
              <a:spcBef>
                <a:spcPts val="0"/>
              </a:spcBef>
              <a:spcAft>
                <a:spcPts val="0"/>
              </a:spcAft>
              <a:buSzPts val="1400"/>
              <a:buNone/>
              <a:defRPr b="0" i="0" sz="1200" u="none" cap="none" strike="noStrike">
                <a:latin typeface="Rockwell"/>
                <a:ea typeface="Rockwell"/>
                <a:cs typeface="Rockwell"/>
                <a:sym typeface="Rockwell"/>
              </a:defRPr>
            </a:lvl7pPr>
            <a:lvl8pPr indent="-228600" lvl="7" marL="3657600" marR="0" rtl="0" algn="l">
              <a:spcBef>
                <a:spcPts val="0"/>
              </a:spcBef>
              <a:spcAft>
                <a:spcPts val="0"/>
              </a:spcAft>
              <a:buSzPts val="1400"/>
              <a:buNone/>
              <a:defRPr b="0" i="0" sz="1200" u="none" cap="none" strike="noStrike">
                <a:latin typeface="Rockwell"/>
                <a:ea typeface="Rockwell"/>
                <a:cs typeface="Rockwell"/>
                <a:sym typeface="Rockwell"/>
              </a:defRPr>
            </a:lvl8pPr>
            <a:lvl9pPr indent="-228600" lvl="8" marL="4114800" marR="0" rtl="0" algn="l">
              <a:spcBef>
                <a:spcPts val="0"/>
              </a:spcBef>
              <a:spcAft>
                <a:spcPts val="0"/>
              </a:spcAft>
              <a:buSzPts val="1400"/>
              <a:buNone/>
              <a:defRPr b="0" i="0" sz="1200" u="none" cap="none" strike="noStrike">
                <a:latin typeface="Rockwell"/>
                <a:ea typeface="Rockwell"/>
                <a:cs typeface="Rockwell"/>
                <a:sym typeface="Rockwel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urworldindata.org/tea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d3cf71979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d3cf71979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d3cf71979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d3cf71979_2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d3cf71979_1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d3cf71979_1_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d3cf71979_1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d3cf71979_1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d3cf71979_1_6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d3cf71979_1_6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highlight>
                  <a:srgbClr val="FAFAFA"/>
                </a:highlight>
                <a:latin typeface="Playfair Display"/>
                <a:ea typeface="Playfair Display"/>
                <a:cs typeface="Playfair Display"/>
                <a:sym typeface="Playfair Display"/>
              </a:rPr>
              <a:t>Authors: </a:t>
            </a:r>
            <a:r>
              <a:rPr lang="en-US" sz="1100">
                <a:solidFill>
                  <a:schemeClr val="hlink"/>
                </a:solidFill>
                <a:highlight>
                  <a:srgbClr val="FAFAFA"/>
                </a:highlight>
                <a:uFill>
                  <a:noFill/>
                </a:uFill>
                <a:latin typeface="Playfair Display"/>
                <a:ea typeface="Playfair Display"/>
                <a:cs typeface="Playfair Display"/>
                <a:sym typeface="Playfair Display"/>
                <a:hlinkClick r:id="rId2"/>
              </a:rPr>
              <a:t>Hannah Ritchie and Max Roser</a:t>
            </a:r>
            <a:endParaRPr sz="1100">
              <a:solidFill>
                <a:schemeClr val="hlink"/>
              </a:solidFill>
              <a:highlight>
                <a:srgbClr val="FAFAFA"/>
              </a:highlight>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i="1" lang="en-US" sz="1100">
                <a:solidFill>
                  <a:srgbClr val="577291"/>
                </a:solidFill>
                <a:highlight>
                  <a:srgbClr val="FAFAFA"/>
                </a:highlight>
                <a:latin typeface="Lato"/>
                <a:ea typeface="Lato"/>
                <a:cs typeface="Lato"/>
                <a:sym typeface="Lato"/>
              </a:rPr>
              <a:t>First publication May 2017, last revised in December 2019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d3cf71979_1_6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d3cf71979_1_6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d3cf71979_1_6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d3cf71979_1_6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d3cf71979_1_6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d3cf71979_1_6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d3cf71979_1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d3cf71979_1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d3cf71979_1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d3cf71979_1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d3cf71979_1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d3cf71979_1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Section 1: In a moment my project partner Laura will discuss why that information could be misleading.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Section 3: Our withdrawal from the Paris Agreement does not make things any easier.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d3cf71979_5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d3cf71979_5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d3cf71979_5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d3cf71979_5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d4a81f586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d4a81f586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d4a81f58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d4a81f586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d3cf71979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d3cf71979_5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d3cf71979_5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d3cf71979_5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17" name="Google Shape;17;p2"/>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6000"/>
              <a:buNone/>
              <a:defRPr sz="16000">
                <a:solidFill>
                  <a:schemeClr val="lt1"/>
                </a:solidFill>
              </a:defRPr>
            </a:lvl1pPr>
            <a:lvl2pPr lvl="1" rtl="0" algn="ctr">
              <a:spcBef>
                <a:spcPts val="0"/>
              </a:spcBef>
              <a:spcAft>
                <a:spcPts val="0"/>
              </a:spcAft>
              <a:buClr>
                <a:schemeClr val="lt1"/>
              </a:buClr>
              <a:buSzPts val="16000"/>
              <a:buNone/>
              <a:defRPr sz="16000">
                <a:solidFill>
                  <a:schemeClr val="lt1"/>
                </a:solidFill>
              </a:defRPr>
            </a:lvl2pPr>
            <a:lvl3pPr lvl="2" rtl="0" algn="ctr">
              <a:spcBef>
                <a:spcPts val="0"/>
              </a:spcBef>
              <a:spcAft>
                <a:spcPts val="0"/>
              </a:spcAft>
              <a:buClr>
                <a:schemeClr val="lt1"/>
              </a:buClr>
              <a:buSzPts val="16000"/>
              <a:buNone/>
              <a:defRPr sz="16000">
                <a:solidFill>
                  <a:schemeClr val="lt1"/>
                </a:solidFill>
              </a:defRPr>
            </a:lvl3pPr>
            <a:lvl4pPr lvl="3" rtl="0" algn="ctr">
              <a:spcBef>
                <a:spcPts val="0"/>
              </a:spcBef>
              <a:spcAft>
                <a:spcPts val="0"/>
              </a:spcAft>
              <a:buClr>
                <a:schemeClr val="lt1"/>
              </a:buClr>
              <a:buSzPts val="16000"/>
              <a:buNone/>
              <a:defRPr sz="16000">
                <a:solidFill>
                  <a:schemeClr val="lt1"/>
                </a:solidFill>
              </a:defRPr>
            </a:lvl4pPr>
            <a:lvl5pPr lvl="4" rtl="0" algn="ctr">
              <a:spcBef>
                <a:spcPts val="0"/>
              </a:spcBef>
              <a:spcAft>
                <a:spcPts val="0"/>
              </a:spcAft>
              <a:buClr>
                <a:schemeClr val="lt1"/>
              </a:buClr>
              <a:buSzPts val="16000"/>
              <a:buNone/>
              <a:defRPr sz="16000">
                <a:solidFill>
                  <a:schemeClr val="lt1"/>
                </a:solidFill>
              </a:defRPr>
            </a:lvl5pPr>
            <a:lvl6pPr lvl="5" rtl="0" algn="ctr">
              <a:spcBef>
                <a:spcPts val="0"/>
              </a:spcBef>
              <a:spcAft>
                <a:spcPts val="0"/>
              </a:spcAft>
              <a:buClr>
                <a:schemeClr val="lt1"/>
              </a:buClr>
              <a:buSzPts val="16000"/>
              <a:buNone/>
              <a:defRPr sz="16000">
                <a:solidFill>
                  <a:schemeClr val="lt1"/>
                </a:solidFill>
              </a:defRPr>
            </a:lvl6pPr>
            <a:lvl7pPr lvl="6" rtl="0" algn="ctr">
              <a:spcBef>
                <a:spcPts val="0"/>
              </a:spcBef>
              <a:spcAft>
                <a:spcPts val="0"/>
              </a:spcAft>
              <a:buClr>
                <a:schemeClr val="lt1"/>
              </a:buClr>
              <a:buSzPts val="16000"/>
              <a:buNone/>
              <a:defRPr sz="16000">
                <a:solidFill>
                  <a:schemeClr val="lt1"/>
                </a:solidFill>
              </a:defRPr>
            </a:lvl7pPr>
            <a:lvl8pPr lvl="7" rtl="0" algn="ctr">
              <a:spcBef>
                <a:spcPts val="0"/>
              </a:spcBef>
              <a:spcAft>
                <a:spcPts val="0"/>
              </a:spcAft>
              <a:buClr>
                <a:schemeClr val="lt1"/>
              </a:buClr>
              <a:buSzPts val="16000"/>
              <a:buNone/>
              <a:defRPr sz="16000">
                <a:solidFill>
                  <a:schemeClr val="lt1"/>
                </a:solidFill>
              </a:defRPr>
            </a:lvl8pPr>
            <a:lvl9pPr lvl="8" rtl="0"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Clr>
                <a:schemeClr val="lt1"/>
              </a:buClr>
              <a:buSzPts val="2400"/>
              <a:buChar char="●"/>
              <a:defRPr>
                <a:solidFill>
                  <a:schemeClr val="lt1"/>
                </a:solidFill>
              </a:defRPr>
            </a:lvl1pPr>
            <a:lvl2pPr indent="-349250" lvl="1" marL="914400" rtl="0" algn="ctr">
              <a:spcBef>
                <a:spcPts val="2100"/>
              </a:spcBef>
              <a:spcAft>
                <a:spcPts val="0"/>
              </a:spcAft>
              <a:buClr>
                <a:schemeClr val="lt1"/>
              </a:buClr>
              <a:buSzPts val="1900"/>
              <a:buChar char="○"/>
              <a:defRPr>
                <a:solidFill>
                  <a:schemeClr val="lt1"/>
                </a:solidFill>
              </a:defRPr>
            </a:lvl2pPr>
            <a:lvl3pPr indent="-349250" lvl="2" marL="1371600" rtl="0" algn="ctr">
              <a:spcBef>
                <a:spcPts val="2100"/>
              </a:spcBef>
              <a:spcAft>
                <a:spcPts val="0"/>
              </a:spcAft>
              <a:buClr>
                <a:schemeClr val="lt1"/>
              </a:buClr>
              <a:buSzPts val="1900"/>
              <a:buChar char="■"/>
              <a:defRPr>
                <a:solidFill>
                  <a:schemeClr val="lt1"/>
                </a:solidFill>
              </a:defRPr>
            </a:lvl3pPr>
            <a:lvl4pPr indent="-349250" lvl="3" marL="1828800" rtl="0" algn="ctr">
              <a:spcBef>
                <a:spcPts val="2100"/>
              </a:spcBef>
              <a:spcAft>
                <a:spcPts val="0"/>
              </a:spcAft>
              <a:buClr>
                <a:schemeClr val="lt1"/>
              </a:buClr>
              <a:buSzPts val="1900"/>
              <a:buChar char="●"/>
              <a:defRPr>
                <a:solidFill>
                  <a:schemeClr val="lt1"/>
                </a:solidFill>
              </a:defRPr>
            </a:lvl4pPr>
            <a:lvl5pPr indent="-349250" lvl="4" marL="2286000" rtl="0" algn="ctr">
              <a:spcBef>
                <a:spcPts val="2100"/>
              </a:spcBef>
              <a:spcAft>
                <a:spcPts val="0"/>
              </a:spcAft>
              <a:buClr>
                <a:schemeClr val="lt1"/>
              </a:buClr>
              <a:buSzPts val="1900"/>
              <a:buChar char="○"/>
              <a:defRPr>
                <a:solidFill>
                  <a:schemeClr val="lt1"/>
                </a:solidFill>
              </a:defRPr>
            </a:lvl5pPr>
            <a:lvl6pPr indent="-349250" lvl="5" marL="2743200" rtl="0" algn="ctr">
              <a:spcBef>
                <a:spcPts val="2100"/>
              </a:spcBef>
              <a:spcAft>
                <a:spcPts val="0"/>
              </a:spcAft>
              <a:buClr>
                <a:schemeClr val="lt1"/>
              </a:buClr>
              <a:buSzPts val="1900"/>
              <a:buChar char="■"/>
              <a:defRPr>
                <a:solidFill>
                  <a:schemeClr val="lt1"/>
                </a:solidFill>
              </a:defRPr>
            </a:lvl6pPr>
            <a:lvl7pPr indent="-349250" lvl="6" marL="3200400" rtl="0" algn="ctr">
              <a:spcBef>
                <a:spcPts val="2100"/>
              </a:spcBef>
              <a:spcAft>
                <a:spcPts val="0"/>
              </a:spcAft>
              <a:buClr>
                <a:schemeClr val="lt1"/>
              </a:buClr>
              <a:buSzPts val="1900"/>
              <a:buChar char="●"/>
              <a:defRPr>
                <a:solidFill>
                  <a:schemeClr val="lt1"/>
                </a:solidFill>
              </a:defRPr>
            </a:lvl7pPr>
            <a:lvl8pPr indent="-349250" lvl="7" marL="3657600" rtl="0" algn="ctr">
              <a:spcBef>
                <a:spcPts val="2100"/>
              </a:spcBef>
              <a:spcAft>
                <a:spcPts val="0"/>
              </a:spcAft>
              <a:buClr>
                <a:schemeClr val="lt1"/>
              </a:buClr>
              <a:buSzPts val="1900"/>
              <a:buChar char="○"/>
              <a:defRPr>
                <a:solidFill>
                  <a:schemeClr val="lt1"/>
                </a:solidFill>
              </a:defRPr>
            </a:lvl8pPr>
            <a:lvl9pPr indent="-349250" lvl="8" marL="4114800" rtl="0" algn="ctr">
              <a:spcBef>
                <a:spcPts val="2100"/>
              </a:spcBef>
              <a:spcAft>
                <a:spcPts val="2100"/>
              </a:spcAft>
              <a:buClr>
                <a:schemeClr val="lt1"/>
              </a:buClr>
              <a:buSzPts val="1900"/>
              <a:buChar char="■"/>
              <a:defRPr>
                <a:solidFill>
                  <a:schemeClr val="lt1"/>
                </a:solidFill>
              </a:defRPr>
            </a:lvl9pPr>
          </a:lstStyle>
          <a:p/>
        </p:txBody>
      </p:sp>
      <p:sp>
        <p:nvSpPr>
          <p:cNvPr id="78" name="Google Shape;78;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1">
    <p:spTree>
      <p:nvGrpSpPr>
        <p:cNvPr id="81" name="Shape 81"/>
        <p:cNvGrpSpPr/>
        <p:nvPr/>
      </p:nvGrpSpPr>
      <p:grpSpPr>
        <a:xfrm>
          <a:off x="0" y="0"/>
          <a:ext cx="0" cy="0"/>
          <a:chOff x="0" y="0"/>
          <a:chExt cx="0" cy="0"/>
        </a:xfrm>
      </p:grpSpPr>
      <p:grpSp>
        <p:nvGrpSpPr>
          <p:cNvPr id="82" name="Google Shape;82;p13"/>
          <p:cNvGrpSpPr/>
          <p:nvPr/>
        </p:nvGrpSpPr>
        <p:grpSpPr>
          <a:xfrm>
            <a:off x="-1062" y="-6705"/>
            <a:ext cx="12187261" cy="6871147"/>
            <a:chOff x="0" y="0"/>
            <a:chExt cx="12187261" cy="6871147"/>
          </a:xfrm>
        </p:grpSpPr>
        <p:sp>
          <p:nvSpPr>
            <p:cNvPr id="83" name="Google Shape;83;p13"/>
            <p:cNvSpPr/>
            <p:nvPr/>
          </p:nvSpPr>
          <p:spPr>
            <a:xfrm>
              <a:off x="213200" y="1390795"/>
              <a:ext cx="8302425" cy="5480352"/>
            </a:xfrm>
            <a:custGeom>
              <a:rect b="b" l="l" r="r" t="t"/>
              <a:pathLst>
                <a:path extrusionOk="0" h="21239" w="18483">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84" name="Google Shape;84;p13"/>
            <p:cNvSpPr/>
            <p:nvPr/>
          </p:nvSpPr>
          <p:spPr>
            <a:xfrm>
              <a:off x="1165425" y="2209625"/>
              <a:ext cx="6473883" cy="4656717"/>
            </a:xfrm>
            <a:custGeom>
              <a:rect b="b" l="l" r="r" t="t"/>
              <a:pathLst>
                <a:path extrusionOk="0" h="20744" w="18964">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85" name="Google Shape;85;p13"/>
            <p:cNvSpPr/>
            <p:nvPr/>
          </p:nvSpPr>
          <p:spPr>
            <a:xfrm>
              <a:off x="771885" y="1903918"/>
              <a:ext cx="7299229" cy="4967192"/>
            </a:xfrm>
            <a:custGeom>
              <a:rect b="b" l="l" r="r" t="t"/>
              <a:pathLst>
                <a:path extrusionOk="0" h="21106" w="1962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86" name="Google Shape;86;p13"/>
            <p:cNvSpPr/>
            <p:nvPr/>
          </p:nvSpPr>
          <p:spPr>
            <a:xfrm>
              <a:off x="0" y="784329"/>
              <a:ext cx="9467519" cy="6086781"/>
            </a:xfrm>
            <a:custGeom>
              <a:rect b="b" l="l" r="r" t="t"/>
              <a:pathLst>
                <a:path extrusionOk="0" h="20796" w="19788">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87" name="Google Shape;87;p13"/>
            <p:cNvSpPr/>
            <p:nvPr/>
          </p:nvSpPr>
          <p:spPr>
            <a:xfrm>
              <a:off x="4762" y="6185456"/>
              <a:ext cx="504846" cy="681534"/>
            </a:xfrm>
            <a:custGeom>
              <a:rect b="b" l="l" r="r" t="t"/>
              <a:pathLst>
                <a:path extrusionOk="0" h="21600" w="21600">
                  <a:moveTo>
                    <a:pt x="0" y="0"/>
                  </a:moveTo>
                  <a:cubicBezTo>
                    <a:pt x="7132" y="8157"/>
                    <a:pt x="14264" y="15256"/>
                    <a:pt x="2160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88" name="Google Shape;88;p13"/>
            <p:cNvSpPr/>
            <p:nvPr/>
          </p:nvSpPr>
          <p:spPr>
            <a:xfrm>
              <a:off x="0" y="237459"/>
              <a:ext cx="10308864" cy="6633679"/>
            </a:xfrm>
            <a:custGeom>
              <a:rect b="b" l="l" r="r" t="t"/>
              <a:pathLst>
                <a:path extrusionOk="0" h="20695" w="20075">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89" name="Google Shape;89;p13"/>
            <p:cNvSpPr/>
            <p:nvPr/>
          </p:nvSpPr>
          <p:spPr>
            <a:xfrm>
              <a:off x="5427661" y="4789"/>
              <a:ext cx="5338230" cy="6847200"/>
            </a:xfrm>
            <a:custGeom>
              <a:rect b="b" l="l" r="r" t="t"/>
              <a:pathLst>
                <a:path extrusionOk="0" h="21600" w="19921">
                  <a:moveTo>
                    <a:pt x="19433" y="21600"/>
                  </a:moveTo>
                  <a:cubicBezTo>
                    <a:pt x="21600" y="16757"/>
                    <a:pt x="16058" y="11582"/>
                    <a:pt x="12594" y="8288"/>
                  </a:cubicBezTo>
                  <a:cubicBezTo>
                    <a:pt x="9041" y="4919"/>
                    <a:pt x="4867" y="1910"/>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0" name="Google Shape;90;p13"/>
            <p:cNvSpPr/>
            <p:nvPr/>
          </p:nvSpPr>
          <p:spPr>
            <a:xfrm>
              <a:off x="0" y="4789"/>
              <a:ext cx="1057266" cy="614466"/>
            </a:xfrm>
            <a:custGeom>
              <a:rect b="b" l="l" r="r" t="t"/>
              <a:pathLst>
                <a:path extrusionOk="0" h="21600" w="21600">
                  <a:moveTo>
                    <a:pt x="21600" y="0"/>
                  </a:moveTo>
                  <a:cubicBezTo>
                    <a:pt x="14789" y="5860"/>
                    <a:pt x="7395" y="13060"/>
                    <a:pt x="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1" name="Google Shape;91;p13"/>
            <p:cNvSpPr/>
            <p:nvPr/>
          </p:nvSpPr>
          <p:spPr>
            <a:xfrm>
              <a:off x="5822950" y="4789"/>
              <a:ext cx="5189205" cy="6866316"/>
            </a:xfrm>
            <a:custGeom>
              <a:rect b="b" l="l" r="r" t="t"/>
              <a:pathLst>
                <a:path extrusionOk="0" h="21600" w="20058">
                  <a:moveTo>
                    <a:pt x="19631" y="21600"/>
                  </a:moveTo>
                  <a:cubicBezTo>
                    <a:pt x="21600" y="16860"/>
                    <a:pt x="16320" y="11955"/>
                    <a:pt x="12842" y="8655"/>
                  </a:cubicBezTo>
                  <a:cubicBezTo>
                    <a:pt x="9199" y="5220"/>
                    <a:pt x="4968" y="2115"/>
                    <a:pt x="0" y="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2" name="Google Shape;92;p13"/>
            <p:cNvSpPr/>
            <p:nvPr/>
          </p:nvSpPr>
          <p:spPr>
            <a:xfrm>
              <a:off x="4761" y="0"/>
              <a:ext cx="595296" cy="352728"/>
            </a:xfrm>
            <a:custGeom>
              <a:rect b="b" l="l" r="r" t="t"/>
              <a:pathLst>
                <a:path extrusionOk="0" h="21600" w="21600">
                  <a:moveTo>
                    <a:pt x="21600" y="0"/>
                  </a:moveTo>
                  <a:cubicBezTo>
                    <a:pt x="14688" y="6422"/>
                    <a:pt x="7430" y="13719"/>
                    <a:pt x="0" y="2160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3" name="Google Shape;93;p13"/>
            <p:cNvSpPr/>
            <p:nvPr/>
          </p:nvSpPr>
          <p:spPr>
            <a:xfrm>
              <a:off x="6013450" y="4789"/>
              <a:ext cx="5124304" cy="6866316"/>
            </a:xfrm>
            <a:custGeom>
              <a:rect b="b" l="l" r="r" t="t"/>
              <a:pathLst>
                <a:path extrusionOk="0" h="21600" w="20134">
                  <a:moveTo>
                    <a:pt x="19749" y="21600"/>
                  </a:moveTo>
                  <a:cubicBezTo>
                    <a:pt x="21600" y="16845"/>
                    <a:pt x="16364" y="12015"/>
                    <a:pt x="12829" y="8700"/>
                  </a:cubicBezTo>
                  <a:cubicBezTo>
                    <a:pt x="9182" y="5280"/>
                    <a:pt x="4937" y="2175"/>
                    <a:pt x="0" y="0"/>
                  </a:cubicBezTo>
                </a:path>
              </a:pathLst>
            </a:custGeom>
            <a:noFill/>
            <a:ln cap="flat" cmpd="sng" w="12700">
              <a:solidFill>
                <a:srgbClr val="000000">
                  <a:alpha val="20000"/>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4" name="Google Shape;94;p13"/>
            <p:cNvSpPr/>
            <p:nvPr/>
          </p:nvSpPr>
          <p:spPr>
            <a:xfrm>
              <a:off x="0" y="4789"/>
              <a:ext cx="357210" cy="213894"/>
            </a:xfrm>
            <a:custGeom>
              <a:rect b="b" l="l" r="r" t="t"/>
              <a:pathLst>
                <a:path extrusionOk="0" h="21600" w="21600">
                  <a:moveTo>
                    <a:pt x="21600" y="0"/>
                  </a:moveTo>
                  <a:cubicBezTo>
                    <a:pt x="14400" y="6720"/>
                    <a:pt x="7200" y="13920"/>
                    <a:pt x="0" y="21600"/>
                  </a:cubicBezTo>
                </a:path>
              </a:pathLst>
            </a:custGeom>
            <a:noFill/>
            <a:ln cap="flat" cmpd="sng" w="12700">
              <a:solidFill>
                <a:srgbClr val="000000">
                  <a:alpha val="20000"/>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5" name="Google Shape;95;p13"/>
            <p:cNvSpPr/>
            <p:nvPr/>
          </p:nvSpPr>
          <p:spPr>
            <a:xfrm>
              <a:off x="6211887" y="0"/>
              <a:ext cx="5129808" cy="6871122"/>
            </a:xfrm>
            <a:custGeom>
              <a:rect b="b" l="l" r="r" t="t"/>
              <a:pathLst>
                <a:path extrusionOk="0" h="21600" w="20063">
                  <a:moveTo>
                    <a:pt x="19608" y="21600"/>
                  </a:moveTo>
                  <a:cubicBezTo>
                    <a:pt x="21600" y="16923"/>
                    <a:pt x="16610" y="12246"/>
                    <a:pt x="13128" y="8979"/>
                  </a:cubicBezTo>
                  <a:cubicBezTo>
                    <a:pt x="9366" y="5471"/>
                    <a:pt x="5028" y="2278"/>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6" name="Google Shape;96;p13"/>
            <p:cNvSpPr/>
            <p:nvPr/>
          </p:nvSpPr>
          <p:spPr>
            <a:xfrm>
              <a:off x="6464300" y="4789"/>
              <a:ext cx="5053352" cy="6866316"/>
            </a:xfrm>
            <a:custGeom>
              <a:rect b="b" l="l" r="r" t="t"/>
              <a:pathLst>
                <a:path extrusionOk="0" h="21600" w="20163">
                  <a:moveTo>
                    <a:pt x="19757" y="21600"/>
                  </a:moveTo>
                  <a:cubicBezTo>
                    <a:pt x="21600" y="16965"/>
                    <a:pt x="16775" y="12420"/>
                    <a:pt x="13260" y="9165"/>
                  </a:cubicBezTo>
                  <a:cubicBezTo>
                    <a:pt x="9461" y="5625"/>
                    <a:pt x="5091" y="2385"/>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7" name="Google Shape;97;p13"/>
            <p:cNvSpPr/>
            <p:nvPr/>
          </p:nvSpPr>
          <p:spPr>
            <a:xfrm>
              <a:off x="6878637" y="4788"/>
              <a:ext cx="4842579" cy="6861564"/>
            </a:xfrm>
            <a:custGeom>
              <a:rect b="b" l="l" r="r" t="t"/>
              <a:pathLst>
                <a:path extrusionOk="0" h="21600" w="20766">
                  <a:moveTo>
                    <a:pt x="20640" y="21600"/>
                  </a:moveTo>
                  <a:cubicBezTo>
                    <a:pt x="21600" y="16977"/>
                    <a:pt x="16843" y="12624"/>
                    <a:pt x="13229" y="9261"/>
                  </a:cubicBezTo>
                  <a:cubicBezTo>
                    <a:pt x="9432" y="5749"/>
                    <a:pt x="5063" y="2522"/>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8" name="Google Shape;98;p13"/>
            <p:cNvSpPr/>
            <p:nvPr/>
          </p:nvSpPr>
          <p:spPr>
            <a:xfrm>
              <a:off x="8769350" y="4789"/>
              <a:ext cx="3417876" cy="2742066"/>
            </a:xfrm>
            <a:custGeom>
              <a:rect b="b" l="l" r="r" t="t"/>
              <a:pathLst>
                <a:path extrusionOk="0" h="21600" w="21600">
                  <a:moveTo>
                    <a:pt x="21600" y="21600"/>
                  </a:moveTo>
                  <a:cubicBezTo>
                    <a:pt x="15042" y="13523"/>
                    <a:pt x="7822" y="6123"/>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99" name="Google Shape;99;p13"/>
            <p:cNvSpPr/>
            <p:nvPr/>
          </p:nvSpPr>
          <p:spPr>
            <a:xfrm>
              <a:off x="9236075" y="9577"/>
              <a:ext cx="2951154" cy="2555334"/>
            </a:xfrm>
            <a:custGeom>
              <a:rect b="b" l="l" r="r" t="t"/>
              <a:pathLst>
                <a:path extrusionOk="0" h="21600" w="21600">
                  <a:moveTo>
                    <a:pt x="21600" y="21600"/>
                  </a:moveTo>
                  <a:cubicBezTo>
                    <a:pt x="14075" y="12654"/>
                    <a:pt x="6828" y="5561"/>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00" name="Google Shape;100;p13"/>
            <p:cNvSpPr/>
            <p:nvPr/>
          </p:nvSpPr>
          <p:spPr>
            <a:xfrm>
              <a:off x="10021887" y="4789"/>
              <a:ext cx="2165346" cy="1358262"/>
            </a:xfrm>
            <a:custGeom>
              <a:rect b="b" l="l" r="r" t="t"/>
              <a:pathLst>
                <a:path extrusionOk="0" h="21600" w="21600">
                  <a:moveTo>
                    <a:pt x="0" y="0"/>
                  </a:moveTo>
                  <a:cubicBezTo>
                    <a:pt x="7263" y="6442"/>
                    <a:pt x="14622" y="13642"/>
                    <a:pt x="21600" y="2160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01" name="Google Shape;101;p13"/>
            <p:cNvSpPr/>
            <p:nvPr/>
          </p:nvSpPr>
          <p:spPr>
            <a:xfrm>
              <a:off x="11291887" y="4789"/>
              <a:ext cx="895374" cy="534708"/>
            </a:xfrm>
            <a:custGeom>
              <a:rect b="b" l="l" r="r" t="t"/>
              <a:pathLst>
                <a:path extrusionOk="0" h="21600" w="21600">
                  <a:moveTo>
                    <a:pt x="0" y="0"/>
                  </a:moveTo>
                  <a:cubicBezTo>
                    <a:pt x="7238" y="6943"/>
                    <a:pt x="14477" y="14079"/>
                    <a:pt x="2160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grpSp>
        <p:nvGrpSpPr>
          <p:cNvPr id="102" name="Google Shape;102;p13"/>
          <p:cNvGrpSpPr/>
          <p:nvPr/>
        </p:nvGrpSpPr>
        <p:grpSpPr>
          <a:xfrm>
            <a:off x="1669293" y="1186481"/>
            <a:ext cx="8848449" cy="4477934"/>
            <a:chOff x="0" y="-1"/>
            <a:chExt cx="8848449" cy="4477934"/>
          </a:xfrm>
        </p:grpSpPr>
        <p:sp>
          <p:nvSpPr>
            <p:cNvPr id="103" name="Google Shape;103;p13"/>
            <p:cNvSpPr/>
            <p:nvPr/>
          </p:nvSpPr>
          <p:spPr>
            <a:xfrm>
              <a:off x="4749" y="-1"/>
              <a:ext cx="8843700" cy="716100"/>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04" name="Google Shape;104;p13"/>
            <p:cNvSpPr/>
            <p:nvPr/>
          </p:nvSpPr>
          <p:spPr>
            <a:xfrm rot="10800000">
              <a:off x="4223225" y="4126933"/>
              <a:ext cx="407100" cy="351000"/>
            </a:xfrm>
            <a:prstGeom prst="triangle">
              <a:avLst>
                <a:gd fmla="val 50000" name="adj"/>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05" name="Google Shape;105;p13"/>
            <p:cNvSpPr/>
            <p:nvPr/>
          </p:nvSpPr>
          <p:spPr>
            <a:xfrm>
              <a:off x="0" y="804672"/>
              <a:ext cx="8845800" cy="3322200"/>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106" name="Google Shape;106;p13"/>
          <p:cNvSpPr txBox="1"/>
          <p:nvPr>
            <p:ph type="title"/>
          </p:nvPr>
        </p:nvSpPr>
        <p:spPr>
          <a:xfrm>
            <a:off x="1759236" y="2075503"/>
            <a:ext cx="8679900" cy="1748700"/>
          </a:xfrm>
          <a:prstGeom prst="rect">
            <a:avLst/>
          </a:prstGeom>
          <a:noFill/>
          <a:ln>
            <a:noFill/>
          </a:ln>
        </p:spPr>
        <p:txBody>
          <a:bodyPr anchorCtr="0" anchor="b" bIns="0" lIns="0" spcFirstLastPara="1" rIns="0" wrap="square" tIns="0">
            <a:noAutofit/>
          </a:bodyPr>
          <a:lstStyle>
            <a:lvl1pPr lvl="0" rtl="0" algn="ctr">
              <a:lnSpc>
                <a:spcPct val="80000"/>
              </a:lnSpc>
              <a:spcBef>
                <a:spcPts val="0"/>
              </a:spcBef>
              <a:spcAft>
                <a:spcPts val="0"/>
              </a:spcAft>
              <a:buClr>
                <a:srgbClr val="FFFEFF"/>
              </a:buClr>
              <a:buSzPts val="5400"/>
              <a:buFont typeface="Calibri"/>
              <a:buNone/>
              <a:defRPr sz="5400">
                <a:solidFill>
                  <a:srgbClr val="FFFEFF"/>
                </a:solidFill>
              </a:defRPr>
            </a:lvl1pPr>
            <a:lvl2pPr lvl="1" rtl="0" algn="ctr">
              <a:lnSpc>
                <a:spcPct val="85000"/>
              </a:lnSpc>
              <a:spcBef>
                <a:spcPts val="0"/>
              </a:spcBef>
              <a:spcAft>
                <a:spcPts val="0"/>
              </a:spcAft>
              <a:buClr>
                <a:srgbClr val="000000"/>
              </a:buClr>
              <a:buSzPts val="1800"/>
              <a:buNone/>
              <a:defRPr/>
            </a:lvl2pPr>
            <a:lvl3pPr lvl="2" rtl="0" algn="ctr">
              <a:lnSpc>
                <a:spcPct val="85000"/>
              </a:lnSpc>
              <a:spcBef>
                <a:spcPts val="0"/>
              </a:spcBef>
              <a:spcAft>
                <a:spcPts val="0"/>
              </a:spcAft>
              <a:buClr>
                <a:srgbClr val="000000"/>
              </a:buClr>
              <a:buSzPts val="1800"/>
              <a:buNone/>
              <a:defRPr/>
            </a:lvl3pPr>
            <a:lvl4pPr lvl="3" rtl="0" algn="ctr">
              <a:lnSpc>
                <a:spcPct val="85000"/>
              </a:lnSpc>
              <a:spcBef>
                <a:spcPts val="0"/>
              </a:spcBef>
              <a:spcAft>
                <a:spcPts val="0"/>
              </a:spcAft>
              <a:buClr>
                <a:srgbClr val="000000"/>
              </a:buClr>
              <a:buSzPts val="1800"/>
              <a:buNone/>
              <a:defRPr/>
            </a:lvl4pPr>
            <a:lvl5pPr lvl="4" rtl="0" algn="ctr">
              <a:lnSpc>
                <a:spcPct val="85000"/>
              </a:lnSpc>
              <a:spcBef>
                <a:spcPts val="0"/>
              </a:spcBef>
              <a:spcAft>
                <a:spcPts val="0"/>
              </a:spcAft>
              <a:buClr>
                <a:srgbClr val="000000"/>
              </a:buClr>
              <a:buSzPts val="1800"/>
              <a:buNone/>
              <a:defRPr/>
            </a:lvl5pPr>
            <a:lvl6pPr lvl="5" rtl="0" algn="ctr">
              <a:lnSpc>
                <a:spcPct val="85000"/>
              </a:lnSpc>
              <a:spcBef>
                <a:spcPts val="0"/>
              </a:spcBef>
              <a:spcAft>
                <a:spcPts val="0"/>
              </a:spcAft>
              <a:buClr>
                <a:srgbClr val="000000"/>
              </a:buClr>
              <a:buSzPts val="1800"/>
              <a:buNone/>
              <a:defRPr/>
            </a:lvl6pPr>
            <a:lvl7pPr lvl="6" rtl="0" algn="ctr">
              <a:lnSpc>
                <a:spcPct val="85000"/>
              </a:lnSpc>
              <a:spcBef>
                <a:spcPts val="0"/>
              </a:spcBef>
              <a:spcAft>
                <a:spcPts val="0"/>
              </a:spcAft>
              <a:buClr>
                <a:srgbClr val="000000"/>
              </a:buClr>
              <a:buSzPts val="1800"/>
              <a:buNone/>
              <a:defRPr/>
            </a:lvl7pPr>
            <a:lvl8pPr lvl="7" rtl="0" algn="ctr">
              <a:lnSpc>
                <a:spcPct val="85000"/>
              </a:lnSpc>
              <a:spcBef>
                <a:spcPts val="0"/>
              </a:spcBef>
              <a:spcAft>
                <a:spcPts val="0"/>
              </a:spcAft>
              <a:buClr>
                <a:srgbClr val="000000"/>
              </a:buClr>
              <a:buSzPts val="1800"/>
              <a:buNone/>
              <a:defRPr/>
            </a:lvl8pPr>
            <a:lvl9pPr lvl="8" rtl="0" algn="ctr">
              <a:lnSpc>
                <a:spcPct val="85000"/>
              </a:lnSpc>
              <a:spcBef>
                <a:spcPts val="0"/>
              </a:spcBef>
              <a:spcAft>
                <a:spcPts val="0"/>
              </a:spcAft>
              <a:buClr>
                <a:srgbClr val="000000"/>
              </a:buClr>
              <a:buSzPts val="1800"/>
              <a:buNone/>
              <a:defRPr/>
            </a:lvl9pPr>
          </a:lstStyle>
          <a:p/>
        </p:txBody>
      </p:sp>
      <p:sp>
        <p:nvSpPr>
          <p:cNvPr id="107" name="Google Shape;107;p13"/>
          <p:cNvSpPr txBox="1"/>
          <p:nvPr>
            <p:ph idx="1" type="body"/>
          </p:nvPr>
        </p:nvSpPr>
        <p:spPr>
          <a:xfrm>
            <a:off x="1759236" y="3906265"/>
            <a:ext cx="8673300" cy="13227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1000"/>
              </a:spcBef>
              <a:spcAft>
                <a:spcPts val="0"/>
              </a:spcAft>
              <a:buClr>
                <a:srgbClr val="FFFEFF"/>
              </a:buClr>
              <a:buSzPts val="1800"/>
              <a:buFont typeface="Rockwell"/>
              <a:buNone/>
              <a:defRPr>
                <a:solidFill>
                  <a:srgbClr val="FFFEFF"/>
                </a:solidFill>
              </a:defRPr>
            </a:lvl1pPr>
            <a:lvl2pPr indent="-228600" lvl="1" marL="914400" rtl="0" algn="ctr">
              <a:lnSpc>
                <a:spcPct val="100000"/>
              </a:lnSpc>
              <a:spcBef>
                <a:spcPts val="1000"/>
              </a:spcBef>
              <a:spcAft>
                <a:spcPts val="0"/>
              </a:spcAft>
              <a:buClr>
                <a:srgbClr val="FFFEFF"/>
              </a:buClr>
              <a:buSzPts val="1800"/>
              <a:buFont typeface="Rockwell"/>
              <a:buNone/>
              <a:defRPr>
                <a:solidFill>
                  <a:srgbClr val="FFFEFF"/>
                </a:solidFill>
              </a:defRPr>
            </a:lvl2pPr>
            <a:lvl3pPr indent="-228600" lvl="2" marL="1371600" rtl="0" algn="ctr">
              <a:lnSpc>
                <a:spcPct val="100000"/>
              </a:lnSpc>
              <a:spcBef>
                <a:spcPts val="1000"/>
              </a:spcBef>
              <a:spcAft>
                <a:spcPts val="0"/>
              </a:spcAft>
              <a:buClr>
                <a:srgbClr val="FFFEFF"/>
              </a:buClr>
              <a:buSzPts val="1800"/>
              <a:buFont typeface="Rockwell"/>
              <a:buNone/>
              <a:defRPr>
                <a:solidFill>
                  <a:srgbClr val="FFFEFF"/>
                </a:solidFill>
              </a:defRPr>
            </a:lvl3pPr>
            <a:lvl4pPr indent="-228600" lvl="3" marL="1828800" rtl="0" algn="ctr">
              <a:lnSpc>
                <a:spcPct val="100000"/>
              </a:lnSpc>
              <a:spcBef>
                <a:spcPts val="1000"/>
              </a:spcBef>
              <a:spcAft>
                <a:spcPts val="0"/>
              </a:spcAft>
              <a:buClr>
                <a:srgbClr val="FFFEFF"/>
              </a:buClr>
              <a:buSzPts val="1800"/>
              <a:buFont typeface="Rockwell"/>
              <a:buNone/>
              <a:defRPr>
                <a:solidFill>
                  <a:srgbClr val="FFFEFF"/>
                </a:solidFill>
              </a:defRPr>
            </a:lvl4pPr>
            <a:lvl5pPr indent="-228600" lvl="4" marL="2286000" rtl="0" algn="ctr">
              <a:lnSpc>
                <a:spcPct val="100000"/>
              </a:lnSpc>
              <a:spcBef>
                <a:spcPts val="1000"/>
              </a:spcBef>
              <a:spcAft>
                <a:spcPts val="0"/>
              </a:spcAft>
              <a:buClr>
                <a:srgbClr val="FFFEFF"/>
              </a:buClr>
              <a:buSzPts val="1800"/>
              <a:buFont typeface="Rockwell"/>
              <a:buNone/>
              <a:defRPr>
                <a:solidFill>
                  <a:srgbClr val="FFFEFF"/>
                </a:solidFill>
              </a:defRPr>
            </a:lvl5pPr>
            <a:lvl6pPr indent="-354329" lvl="5" marL="2743200" rtl="0" algn="l">
              <a:lnSpc>
                <a:spcPct val="120000"/>
              </a:lnSpc>
              <a:spcBef>
                <a:spcPts val="1000"/>
              </a:spcBef>
              <a:spcAft>
                <a:spcPts val="0"/>
              </a:spcAft>
              <a:buSzPts val="1980"/>
              <a:buChar char="■"/>
              <a:defRPr/>
            </a:lvl6pPr>
            <a:lvl7pPr indent="-354329" lvl="6" marL="3200400" rtl="0" algn="l">
              <a:lnSpc>
                <a:spcPct val="120000"/>
              </a:lnSpc>
              <a:spcBef>
                <a:spcPts val="1000"/>
              </a:spcBef>
              <a:spcAft>
                <a:spcPts val="0"/>
              </a:spcAft>
              <a:buSzPts val="1980"/>
              <a:buChar char="●"/>
              <a:defRPr/>
            </a:lvl7pPr>
            <a:lvl8pPr indent="-354329" lvl="7" marL="3657600" rtl="0" algn="l">
              <a:lnSpc>
                <a:spcPct val="120000"/>
              </a:lnSpc>
              <a:spcBef>
                <a:spcPts val="1000"/>
              </a:spcBef>
              <a:spcAft>
                <a:spcPts val="0"/>
              </a:spcAft>
              <a:buSzPts val="1980"/>
              <a:buChar char="○"/>
              <a:defRPr/>
            </a:lvl8pPr>
            <a:lvl9pPr indent="-354329" lvl="8" marL="4114800" rtl="0" algn="l">
              <a:lnSpc>
                <a:spcPct val="120000"/>
              </a:lnSpc>
              <a:spcBef>
                <a:spcPts val="1000"/>
              </a:spcBef>
              <a:spcAft>
                <a:spcPts val="0"/>
              </a:spcAft>
              <a:buSzPts val="1980"/>
              <a:buChar char="■"/>
              <a:defRPr/>
            </a:lvl9pPr>
          </a:lstStyle>
          <a:p/>
        </p:txBody>
      </p:sp>
      <p:sp>
        <p:nvSpPr>
          <p:cNvPr id="108" name="Google Shape;108;p13"/>
          <p:cNvSpPr txBox="1"/>
          <p:nvPr>
            <p:ph idx="12" type="sldNum"/>
          </p:nvPr>
        </p:nvSpPr>
        <p:spPr>
          <a:xfrm>
            <a:off x="11131064" y="370852"/>
            <a:ext cx="253200" cy="218400"/>
          </a:xfrm>
          <a:prstGeom prst="rect">
            <a:avLst/>
          </a:prstGeom>
          <a:noFill/>
          <a:ln>
            <a:noFill/>
          </a:ln>
        </p:spPr>
        <p:txBody>
          <a:bodyPr anchorCtr="0" anchor="ctr" bIns="45700" lIns="45700" spcFirstLastPara="1" rIns="45700" wrap="square" tIns="45700">
            <a:noAutofit/>
          </a:bodyPr>
          <a:lstStyle>
            <a:lvl1pPr indent="0" lvl="0" marL="0" rtl="0" algn="r">
              <a:lnSpc>
                <a:spcPct val="100000"/>
              </a:lnSpc>
              <a:spcBef>
                <a:spcPts val="0"/>
              </a:spcBef>
              <a:spcAft>
                <a:spcPts val="0"/>
              </a:spcAft>
              <a:buClr>
                <a:srgbClr val="888888"/>
              </a:buClr>
              <a:buSzPts val="1000"/>
              <a:buFont typeface="Rockwell"/>
              <a:buNone/>
              <a:defRPr sz="1000">
                <a:solidFill>
                  <a:srgbClr val="888888"/>
                </a:solidFill>
              </a:defRPr>
            </a:lvl1pPr>
            <a:lvl2pPr indent="0" lvl="1" marL="0" rtl="0" algn="r">
              <a:lnSpc>
                <a:spcPct val="100000"/>
              </a:lnSpc>
              <a:spcBef>
                <a:spcPts val="0"/>
              </a:spcBef>
              <a:spcAft>
                <a:spcPts val="0"/>
              </a:spcAft>
              <a:buClr>
                <a:srgbClr val="888888"/>
              </a:buClr>
              <a:buSzPts val="1000"/>
              <a:buFont typeface="Rockwell"/>
              <a:buNone/>
              <a:defRPr sz="1000">
                <a:solidFill>
                  <a:srgbClr val="888888"/>
                </a:solidFill>
              </a:defRPr>
            </a:lvl2pPr>
            <a:lvl3pPr indent="0" lvl="2" marL="0" rtl="0" algn="r">
              <a:lnSpc>
                <a:spcPct val="100000"/>
              </a:lnSpc>
              <a:spcBef>
                <a:spcPts val="0"/>
              </a:spcBef>
              <a:spcAft>
                <a:spcPts val="0"/>
              </a:spcAft>
              <a:buClr>
                <a:srgbClr val="888888"/>
              </a:buClr>
              <a:buSzPts val="1000"/>
              <a:buFont typeface="Rockwell"/>
              <a:buNone/>
              <a:defRPr sz="1000">
                <a:solidFill>
                  <a:srgbClr val="888888"/>
                </a:solidFill>
              </a:defRPr>
            </a:lvl3pPr>
            <a:lvl4pPr indent="0" lvl="3" marL="0" rtl="0" algn="r">
              <a:lnSpc>
                <a:spcPct val="100000"/>
              </a:lnSpc>
              <a:spcBef>
                <a:spcPts val="0"/>
              </a:spcBef>
              <a:spcAft>
                <a:spcPts val="0"/>
              </a:spcAft>
              <a:buClr>
                <a:srgbClr val="888888"/>
              </a:buClr>
              <a:buSzPts val="1000"/>
              <a:buFont typeface="Rockwell"/>
              <a:buNone/>
              <a:defRPr sz="1000">
                <a:solidFill>
                  <a:srgbClr val="888888"/>
                </a:solidFill>
              </a:defRPr>
            </a:lvl4pPr>
            <a:lvl5pPr indent="0" lvl="4" marL="0" rtl="0" algn="r">
              <a:lnSpc>
                <a:spcPct val="100000"/>
              </a:lnSpc>
              <a:spcBef>
                <a:spcPts val="0"/>
              </a:spcBef>
              <a:spcAft>
                <a:spcPts val="0"/>
              </a:spcAft>
              <a:buClr>
                <a:srgbClr val="888888"/>
              </a:buClr>
              <a:buSzPts val="1000"/>
              <a:buFont typeface="Rockwell"/>
              <a:buNone/>
              <a:defRPr sz="1000">
                <a:solidFill>
                  <a:srgbClr val="888888"/>
                </a:solidFill>
              </a:defRPr>
            </a:lvl5pPr>
            <a:lvl6pPr indent="0" lvl="5" marL="0" rtl="0" algn="r">
              <a:lnSpc>
                <a:spcPct val="100000"/>
              </a:lnSpc>
              <a:spcBef>
                <a:spcPts val="0"/>
              </a:spcBef>
              <a:spcAft>
                <a:spcPts val="0"/>
              </a:spcAft>
              <a:buClr>
                <a:srgbClr val="888888"/>
              </a:buClr>
              <a:buSzPts val="1000"/>
              <a:buFont typeface="Rockwell"/>
              <a:buNone/>
              <a:defRPr sz="1000">
                <a:solidFill>
                  <a:srgbClr val="888888"/>
                </a:solidFill>
              </a:defRPr>
            </a:lvl6pPr>
            <a:lvl7pPr indent="0" lvl="6" marL="0" rtl="0" algn="r">
              <a:lnSpc>
                <a:spcPct val="100000"/>
              </a:lnSpc>
              <a:spcBef>
                <a:spcPts val="0"/>
              </a:spcBef>
              <a:spcAft>
                <a:spcPts val="0"/>
              </a:spcAft>
              <a:buClr>
                <a:srgbClr val="888888"/>
              </a:buClr>
              <a:buSzPts val="1000"/>
              <a:buFont typeface="Rockwell"/>
              <a:buNone/>
              <a:defRPr sz="1000">
                <a:solidFill>
                  <a:srgbClr val="888888"/>
                </a:solidFill>
              </a:defRPr>
            </a:lvl7pPr>
            <a:lvl8pPr indent="0" lvl="7" marL="0" rtl="0" algn="r">
              <a:lnSpc>
                <a:spcPct val="100000"/>
              </a:lnSpc>
              <a:spcBef>
                <a:spcPts val="0"/>
              </a:spcBef>
              <a:spcAft>
                <a:spcPts val="0"/>
              </a:spcAft>
              <a:buClr>
                <a:srgbClr val="888888"/>
              </a:buClr>
              <a:buSzPts val="1000"/>
              <a:buFont typeface="Rockwell"/>
              <a:buNone/>
              <a:defRPr sz="1000">
                <a:solidFill>
                  <a:srgbClr val="888888"/>
                </a:solidFill>
              </a:defRPr>
            </a:lvl8pPr>
            <a:lvl9pPr indent="0" lvl="8" marL="0" rtl="0" algn="r">
              <a:lnSpc>
                <a:spcPct val="100000"/>
              </a:lnSpc>
              <a:spcBef>
                <a:spcPts val="0"/>
              </a:spcBef>
              <a:spcAft>
                <a:spcPts val="0"/>
              </a:spcAft>
              <a:buClr>
                <a:srgbClr val="888888"/>
              </a:buClr>
              <a:buSzPts val="1000"/>
              <a:buFont typeface="Rockwell"/>
              <a:buNone/>
              <a:defRPr sz="1000">
                <a:solidFill>
                  <a:srgbClr val="888888"/>
                </a:solidFill>
              </a:defRPr>
            </a:lvl9pPr>
          </a:lstStyle>
          <a:p>
            <a:pPr indent="0" lvl="0" marL="0" rtl="0" algn="r">
              <a:spcBef>
                <a:spcPts val="0"/>
              </a:spcBef>
              <a:spcAft>
                <a:spcPts val="0"/>
              </a:spcAft>
              <a:buNone/>
            </a:pPr>
            <a:fld id="{00000000-1234-1234-1234-123412341234}" type="slidenum">
              <a:rPr lang="en-US"/>
              <a:t>‹#›</a:t>
            </a:fld>
            <a:endParaRPr sz="1300">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109" name="Shape 109"/>
        <p:cNvGrpSpPr/>
        <p:nvPr/>
      </p:nvGrpSpPr>
      <p:grpSpPr>
        <a:xfrm>
          <a:off x="0" y="0"/>
          <a:ext cx="0" cy="0"/>
          <a:chOff x="0" y="0"/>
          <a:chExt cx="0" cy="0"/>
        </a:xfrm>
      </p:grpSpPr>
      <p:grpSp>
        <p:nvGrpSpPr>
          <p:cNvPr id="110" name="Google Shape;110;p14"/>
          <p:cNvGrpSpPr/>
          <p:nvPr/>
        </p:nvGrpSpPr>
        <p:grpSpPr>
          <a:xfrm>
            <a:off x="4762" y="0"/>
            <a:ext cx="12161860" cy="6853251"/>
            <a:chOff x="0" y="0"/>
            <a:chExt cx="12161860" cy="6853251"/>
          </a:xfrm>
        </p:grpSpPr>
        <p:sp>
          <p:nvSpPr>
            <p:cNvPr id="111" name="Google Shape;111;p14"/>
            <p:cNvSpPr/>
            <p:nvPr/>
          </p:nvSpPr>
          <p:spPr>
            <a:xfrm>
              <a:off x="2406230" y="0"/>
              <a:ext cx="2757902" cy="6843690"/>
            </a:xfrm>
            <a:custGeom>
              <a:rect b="b" l="l" r="r" t="t"/>
              <a:pathLst>
                <a:path extrusionOk="0" h="21600" w="15423">
                  <a:moveTo>
                    <a:pt x="15423" y="0"/>
                  </a:moveTo>
                  <a:cubicBezTo>
                    <a:pt x="2617" y="3315"/>
                    <a:pt x="-6177" y="15585"/>
                    <a:pt x="538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2" name="Google Shape;112;p14"/>
            <p:cNvSpPr/>
            <p:nvPr/>
          </p:nvSpPr>
          <p:spPr>
            <a:xfrm>
              <a:off x="10621962" y="9525"/>
              <a:ext cx="1539864" cy="555606"/>
            </a:xfrm>
            <a:custGeom>
              <a:rect b="b" l="l" r="r" t="t"/>
              <a:pathLst>
                <a:path extrusionOk="0" h="21600" w="21600">
                  <a:moveTo>
                    <a:pt x="21600" y="21600"/>
                  </a:moveTo>
                  <a:cubicBezTo>
                    <a:pt x="14867" y="11815"/>
                    <a:pt x="7133" y="5169"/>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3" name="Google Shape;113;p14"/>
            <p:cNvSpPr/>
            <p:nvPr/>
          </p:nvSpPr>
          <p:spPr>
            <a:xfrm>
              <a:off x="10242550" y="5013325"/>
              <a:ext cx="1919268" cy="1830384"/>
            </a:xfrm>
            <a:custGeom>
              <a:rect b="b" l="l" r="r" t="t"/>
              <a:pathLst>
                <a:path extrusionOk="0" h="21600" w="21600">
                  <a:moveTo>
                    <a:pt x="0" y="21600"/>
                  </a:moveTo>
                  <a:cubicBezTo>
                    <a:pt x="7806" y="15260"/>
                    <a:pt x="15238" y="7967"/>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4" name="Google Shape;114;p14"/>
            <p:cNvSpPr/>
            <p:nvPr/>
          </p:nvSpPr>
          <p:spPr>
            <a:xfrm>
              <a:off x="2159639" y="0"/>
              <a:ext cx="2633017" cy="6843690"/>
            </a:xfrm>
            <a:custGeom>
              <a:rect b="b" l="l" r="r" t="t"/>
              <a:pathLst>
                <a:path extrusionOk="0" h="21600" w="15469">
                  <a:moveTo>
                    <a:pt x="15469" y="0"/>
                  </a:moveTo>
                  <a:cubicBezTo>
                    <a:pt x="2576" y="3600"/>
                    <a:pt x="-6131" y="15510"/>
                    <a:pt x="5339" y="2160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5" name="Google Shape;115;p14"/>
            <p:cNvSpPr/>
            <p:nvPr/>
          </p:nvSpPr>
          <p:spPr>
            <a:xfrm>
              <a:off x="11198225" y="9525"/>
              <a:ext cx="963630" cy="366714"/>
            </a:xfrm>
            <a:custGeom>
              <a:rect b="b" l="l" r="r" t="t"/>
              <a:pathLst>
                <a:path extrusionOk="0" h="21600" w="21600">
                  <a:moveTo>
                    <a:pt x="21600" y="21600"/>
                  </a:moveTo>
                  <a:cubicBezTo>
                    <a:pt x="14684" y="12904"/>
                    <a:pt x="7235" y="5891"/>
                    <a:pt x="0" y="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6" name="Google Shape;116;p14"/>
            <p:cNvSpPr/>
            <p:nvPr/>
          </p:nvSpPr>
          <p:spPr>
            <a:xfrm>
              <a:off x="10490200" y="5275263"/>
              <a:ext cx="1666872" cy="1577988"/>
            </a:xfrm>
            <a:custGeom>
              <a:rect b="b" l="l" r="r" t="t"/>
              <a:pathLst>
                <a:path extrusionOk="0" h="21600" w="21600">
                  <a:moveTo>
                    <a:pt x="0" y="21600"/>
                  </a:moveTo>
                  <a:cubicBezTo>
                    <a:pt x="7692" y="15094"/>
                    <a:pt x="15077" y="7872"/>
                    <a:pt x="21600" y="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7" name="Google Shape;117;p14"/>
            <p:cNvSpPr/>
            <p:nvPr/>
          </p:nvSpPr>
          <p:spPr>
            <a:xfrm>
              <a:off x="2023292" y="0"/>
              <a:ext cx="2594732" cy="6843690"/>
            </a:xfrm>
            <a:custGeom>
              <a:rect b="b" l="l" r="r" t="t"/>
              <a:pathLst>
                <a:path extrusionOk="0" h="21600" w="15478">
                  <a:moveTo>
                    <a:pt x="15478" y="0"/>
                  </a:moveTo>
                  <a:cubicBezTo>
                    <a:pt x="2609" y="3675"/>
                    <a:pt x="-6122" y="15495"/>
                    <a:pt x="5302"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8" name="Google Shape;118;p14"/>
            <p:cNvSpPr/>
            <p:nvPr/>
          </p:nvSpPr>
          <p:spPr>
            <a:xfrm>
              <a:off x="11496675" y="9525"/>
              <a:ext cx="665172" cy="257202"/>
            </a:xfrm>
            <a:custGeom>
              <a:rect b="b" l="l" r="r" t="t"/>
              <a:pathLst>
                <a:path extrusionOk="0" h="21600" w="21600">
                  <a:moveTo>
                    <a:pt x="21600" y="21600"/>
                  </a:moveTo>
                  <a:cubicBezTo>
                    <a:pt x="14657" y="13600"/>
                    <a:pt x="7406" y="6400"/>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19" name="Google Shape;119;p14"/>
            <p:cNvSpPr/>
            <p:nvPr/>
          </p:nvSpPr>
          <p:spPr>
            <a:xfrm>
              <a:off x="10636250" y="5408613"/>
              <a:ext cx="1525608" cy="1435104"/>
            </a:xfrm>
            <a:custGeom>
              <a:rect b="b" l="l" r="r" t="t"/>
              <a:pathLst>
                <a:path extrusionOk="0" h="21600" w="21600">
                  <a:moveTo>
                    <a:pt x="0" y="21600"/>
                  </a:moveTo>
                  <a:cubicBezTo>
                    <a:pt x="7671" y="15020"/>
                    <a:pt x="15006" y="7796"/>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0" name="Google Shape;120;p14"/>
            <p:cNvSpPr/>
            <p:nvPr/>
          </p:nvSpPr>
          <p:spPr>
            <a:xfrm>
              <a:off x="1889105" y="0"/>
              <a:ext cx="2352713" cy="6843690"/>
            </a:xfrm>
            <a:custGeom>
              <a:rect b="b" l="l" r="r" t="t"/>
              <a:pathLst>
                <a:path extrusionOk="0" h="21600" w="15661">
                  <a:moveTo>
                    <a:pt x="15661" y="0"/>
                  </a:moveTo>
                  <a:cubicBezTo>
                    <a:pt x="2220" y="3840"/>
                    <a:pt x="-5939" y="15615"/>
                    <a:pt x="5288"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1" name="Google Shape;121;p14"/>
            <p:cNvSpPr/>
            <p:nvPr/>
          </p:nvSpPr>
          <p:spPr>
            <a:xfrm>
              <a:off x="10798175" y="5518150"/>
              <a:ext cx="1363662" cy="1325538"/>
            </a:xfrm>
            <a:custGeom>
              <a:rect b="b" l="l" r="r" t="t"/>
              <a:pathLst>
                <a:path extrusionOk="0" h="21600" w="21600">
                  <a:moveTo>
                    <a:pt x="0" y="21600"/>
                  </a:moveTo>
                  <a:cubicBezTo>
                    <a:pt x="7601" y="14942"/>
                    <a:pt x="14902" y="7742"/>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2" name="Google Shape;122;p14"/>
            <p:cNvSpPr/>
            <p:nvPr/>
          </p:nvSpPr>
          <p:spPr>
            <a:xfrm>
              <a:off x="1748561" y="0"/>
              <a:ext cx="2366228" cy="6843690"/>
            </a:xfrm>
            <a:custGeom>
              <a:rect b="b" l="l" r="r" t="t"/>
              <a:pathLst>
                <a:path extrusionOk="0" h="21600" w="15821">
                  <a:moveTo>
                    <a:pt x="15821" y="0"/>
                  </a:moveTo>
                  <a:cubicBezTo>
                    <a:pt x="2385" y="3975"/>
                    <a:pt x="-5779" y="15390"/>
                    <a:pt x="4926"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3" name="Google Shape;123;p14"/>
            <p:cNvSpPr/>
            <p:nvPr/>
          </p:nvSpPr>
          <p:spPr>
            <a:xfrm>
              <a:off x="10974387" y="5694363"/>
              <a:ext cx="1187460" cy="1149336"/>
            </a:xfrm>
            <a:custGeom>
              <a:rect b="b" l="l" r="r" t="t"/>
              <a:pathLst>
                <a:path extrusionOk="0" h="21600" w="21600">
                  <a:moveTo>
                    <a:pt x="0" y="21600"/>
                  </a:moveTo>
                  <a:cubicBezTo>
                    <a:pt x="7603" y="14817"/>
                    <a:pt x="14861" y="7587"/>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4" name="Google Shape;124;p14"/>
            <p:cNvSpPr/>
            <p:nvPr/>
          </p:nvSpPr>
          <p:spPr>
            <a:xfrm>
              <a:off x="1445051" y="0"/>
              <a:ext cx="2455443" cy="6843690"/>
            </a:xfrm>
            <a:custGeom>
              <a:rect b="b" l="l" r="r" t="t"/>
              <a:pathLst>
                <a:path extrusionOk="0" h="21600" w="15503">
                  <a:moveTo>
                    <a:pt x="15503" y="0"/>
                  </a:moveTo>
                  <a:cubicBezTo>
                    <a:pt x="3383" y="4230"/>
                    <a:pt x="-6097" y="15270"/>
                    <a:pt x="4763"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5" name="Google Shape;125;p14"/>
            <p:cNvSpPr/>
            <p:nvPr/>
          </p:nvSpPr>
          <p:spPr>
            <a:xfrm>
              <a:off x="11282362" y="6049963"/>
              <a:ext cx="879498" cy="793746"/>
            </a:xfrm>
            <a:custGeom>
              <a:rect b="b" l="l" r="r" t="t"/>
              <a:pathLst>
                <a:path extrusionOk="0" h="21600" w="21600">
                  <a:moveTo>
                    <a:pt x="0" y="21600"/>
                  </a:moveTo>
                  <a:cubicBezTo>
                    <a:pt x="7356" y="14745"/>
                    <a:pt x="14595" y="7502"/>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6" name="Google Shape;126;p14"/>
            <p:cNvSpPr/>
            <p:nvPr/>
          </p:nvSpPr>
          <p:spPr>
            <a:xfrm>
              <a:off x="1106121" y="0"/>
              <a:ext cx="2205417" cy="6843690"/>
            </a:xfrm>
            <a:custGeom>
              <a:rect b="b" l="l" r="r" t="t"/>
              <a:pathLst>
                <a:path extrusionOk="0" h="21600" w="17528">
                  <a:moveTo>
                    <a:pt x="17528" y="0"/>
                  </a:moveTo>
                  <a:cubicBezTo>
                    <a:pt x="3971" y="4800"/>
                    <a:pt x="-4072" y="14685"/>
                    <a:pt x="2121" y="21600"/>
                  </a:cubicBezTo>
                </a:path>
              </a:pathLst>
            </a:custGeom>
            <a:noFill/>
            <a:ln cap="flat" cmpd="sng" w="12700">
              <a:solidFill>
                <a:srgbClr val="000000">
                  <a:alpha val="20000"/>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7" name="Google Shape;127;p14"/>
            <p:cNvSpPr/>
            <p:nvPr/>
          </p:nvSpPr>
          <p:spPr>
            <a:xfrm>
              <a:off x="840192" y="0"/>
              <a:ext cx="2361781" cy="6843690"/>
            </a:xfrm>
            <a:custGeom>
              <a:rect b="b" l="l" r="r" t="t"/>
              <a:pathLst>
                <a:path extrusionOk="0" h="21600" w="17324">
                  <a:moveTo>
                    <a:pt x="17324" y="0"/>
                  </a:moveTo>
                  <a:cubicBezTo>
                    <a:pt x="4364" y="4875"/>
                    <a:pt x="-4276" y="14400"/>
                    <a:pt x="2204" y="21600"/>
                  </a:cubicBezTo>
                </a:path>
              </a:pathLst>
            </a:custGeom>
            <a:noFill/>
            <a:ln cap="flat" cmpd="sng" w="9525">
              <a:solidFill>
                <a:srgbClr val="000000">
                  <a:alpha val="20000"/>
                </a:srgbClr>
              </a:solidFill>
              <a:prstDash val="lg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8" name="Google Shape;128;p14"/>
            <p:cNvSpPr/>
            <p:nvPr/>
          </p:nvSpPr>
          <p:spPr>
            <a:xfrm>
              <a:off x="19004" y="0"/>
              <a:ext cx="1962179" cy="6843690"/>
            </a:xfrm>
            <a:custGeom>
              <a:rect b="b" l="l" r="r" t="t"/>
              <a:pathLst>
                <a:path extrusionOk="0" h="21600" w="17634">
                  <a:moveTo>
                    <a:pt x="17634" y="0"/>
                  </a:moveTo>
                  <a:cubicBezTo>
                    <a:pt x="687" y="5340"/>
                    <a:pt x="-3966" y="14145"/>
                    <a:pt x="3334"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29" name="Google Shape;129;p14"/>
            <p:cNvSpPr/>
            <p:nvPr/>
          </p:nvSpPr>
          <p:spPr>
            <a:xfrm>
              <a:off x="9525" y="9524"/>
              <a:ext cx="1771632" cy="3198798"/>
            </a:xfrm>
            <a:custGeom>
              <a:rect b="b" l="l" r="r" t="t"/>
              <a:pathLst>
                <a:path extrusionOk="0" h="21600" w="21600">
                  <a:moveTo>
                    <a:pt x="21600" y="0"/>
                  </a:moveTo>
                  <a:cubicBezTo>
                    <a:pt x="10134" y="5873"/>
                    <a:pt x="2953" y="13127"/>
                    <a:pt x="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30" name="Google Shape;130;p14"/>
            <p:cNvSpPr/>
            <p:nvPr/>
          </p:nvSpPr>
          <p:spPr>
            <a:xfrm>
              <a:off x="0" y="6016625"/>
              <a:ext cx="214326" cy="827064"/>
            </a:xfrm>
            <a:custGeom>
              <a:rect b="b" l="l" r="r" t="t"/>
              <a:pathLst>
                <a:path extrusionOk="0" h="21600" w="21600">
                  <a:moveTo>
                    <a:pt x="0" y="0"/>
                  </a:moveTo>
                  <a:cubicBezTo>
                    <a:pt x="5280" y="7324"/>
                    <a:pt x="12480" y="14648"/>
                    <a:pt x="2160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31" name="Google Shape;131;p14"/>
            <p:cNvSpPr/>
            <p:nvPr/>
          </p:nvSpPr>
          <p:spPr>
            <a:xfrm>
              <a:off x="9525" y="0"/>
              <a:ext cx="1562112" cy="2228850"/>
            </a:xfrm>
            <a:custGeom>
              <a:rect b="b" l="l" r="r" t="t"/>
              <a:pathLst>
                <a:path extrusionOk="0" h="21600" w="21600">
                  <a:moveTo>
                    <a:pt x="21600" y="0"/>
                  </a:moveTo>
                  <a:cubicBezTo>
                    <a:pt x="12409" y="6125"/>
                    <a:pt x="4530" y="13264"/>
                    <a:pt x="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grpSp>
        <p:nvGrpSpPr>
          <p:cNvPr id="132" name="Google Shape;132;p14"/>
          <p:cNvGrpSpPr/>
          <p:nvPr/>
        </p:nvGrpSpPr>
        <p:grpSpPr>
          <a:xfrm>
            <a:off x="800142" y="1699589"/>
            <a:ext cx="3674592" cy="3470422"/>
            <a:chOff x="-1" y="0"/>
            <a:chExt cx="3674592" cy="3470422"/>
          </a:xfrm>
        </p:grpSpPr>
        <p:sp>
          <p:nvSpPr>
            <p:cNvPr id="133" name="Google Shape;133;p14"/>
            <p:cNvSpPr/>
            <p:nvPr/>
          </p:nvSpPr>
          <p:spPr>
            <a:xfrm>
              <a:off x="-1" y="0"/>
              <a:ext cx="3674400" cy="502800"/>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34" name="Google Shape;134;p14"/>
            <p:cNvSpPr/>
            <p:nvPr/>
          </p:nvSpPr>
          <p:spPr>
            <a:xfrm rot="10800000">
              <a:off x="1682429" y="3198022"/>
              <a:ext cx="315900" cy="272400"/>
            </a:xfrm>
            <a:prstGeom prst="triangle">
              <a:avLst>
                <a:gd fmla="val 50000" name="adj"/>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35" name="Google Shape;135;p14"/>
            <p:cNvSpPr/>
            <p:nvPr/>
          </p:nvSpPr>
          <p:spPr>
            <a:xfrm>
              <a:off x="6191" y="576072"/>
              <a:ext cx="3668400" cy="2624400"/>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136" name="Google Shape;136;p14"/>
          <p:cNvSpPr txBox="1"/>
          <p:nvPr>
            <p:ph type="title"/>
          </p:nvPr>
        </p:nvSpPr>
        <p:spPr>
          <a:xfrm>
            <a:off x="889000" y="2363915"/>
            <a:ext cx="3500700" cy="2460600"/>
          </a:xfrm>
          <a:prstGeom prst="rect">
            <a:avLst/>
          </a:prstGeom>
          <a:noFill/>
          <a:ln>
            <a:noFill/>
          </a:ln>
        </p:spPr>
        <p:txBody>
          <a:bodyPr anchorCtr="0" anchor="ctr" bIns="91425" lIns="91425" spcFirstLastPara="1" rIns="91425" wrap="square" tIns="91425">
            <a:no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lgn="ctr">
              <a:lnSpc>
                <a:spcPct val="85000"/>
              </a:lnSpc>
              <a:spcBef>
                <a:spcPts val="0"/>
              </a:spcBef>
              <a:spcAft>
                <a:spcPts val="0"/>
              </a:spcAft>
              <a:buClr>
                <a:srgbClr val="000000"/>
              </a:buClr>
              <a:buSzPts val="1800"/>
              <a:buNone/>
              <a:defRPr/>
            </a:lvl2pPr>
            <a:lvl3pPr lvl="2" rtl="0" algn="ctr">
              <a:lnSpc>
                <a:spcPct val="85000"/>
              </a:lnSpc>
              <a:spcBef>
                <a:spcPts val="0"/>
              </a:spcBef>
              <a:spcAft>
                <a:spcPts val="0"/>
              </a:spcAft>
              <a:buClr>
                <a:srgbClr val="000000"/>
              </a:buClr>
              <a:buSzPts val="1800"/>
              <a:buNone/>
              <a:defRPr/>
            </a:lvl3pPr>
            <a:lvl4pPr lvl="3" rtl="0" algn="ctr">
              <a:lnSpc>
                <a:spcPct val="85000"/>
              </a:lnSpc>
              <a:spcBef>
                <a:spcPts val="0"/>
              </a:spcBef>
              <a:spcAft>
                <a:spcPts val="0"/>
              </a:spcAft>
              <a:buClr>
                <a:srgbClr val="000000"/>
              </a:buClr>
              <a:buSzPts val="1800"/>
              <a:buNone/>
              <a:defRPr/>
            </a:lvl4pPr>
            <a:lvl5pPr lvl="4" rtl="0" algn="ctr">
              <a:lnSpc>
                <a:spcPct val="85000"/>
              </a:lnSpc>
              <a:spcBef>
                <a:spcPts val="0"/>
              </a:spcBef>
              <a:spcAft>
                <a:spcPts val="0"/>
              </a:spcAft>
              <a:buClr>
                <a:srgbClr val="000000"/>
              </a:buClr>
              <a:buSzPts val="1800"/>
              <a:buNone/>
              <a:defRPr/>
            </a:lvl5pPr>
            <a:lvl6pPr lvl="5" rtl="0" algn="ctr">
              <a:lnSpc>
                <a:spcPct val="85000"/>
              </a:lnSpc>
              <a:spcBef>
                <a:spcPts val="0"/>
              </a:spcBef>
              <a:spcAft>
                <a:spcPts val="0"/>
              </a:spcAft>
              <a:buClr>
                <a:srgbClr val="000000"/>
              </a:buClr>
              <a:buSzPts val="1800"/>
              <a:buNone/>
              <a:defRPr/>
            </a:lvl6pPr>
            <a:lvl7pPr lvl="6" rtl="0" algn="ctr">
              <a:lnSpc>
                <a:spcPct val="85000"/>
              </a:lnSpc>
              <a:spcBef>
                <a:spcPts val="0"/>
              </a:spcBef>
              <a:spcAft>
                <a:spcPts val="0"/>
              </a:spcAft>
              <a:buClr>
                <a:srgbClr val="000000"/>
              </a:buClr>
              <a:buSzPts val="1800"/>
              <a:buNone/>
              <a:defRPr/>
            </a:lvl7pPr>
            <a:lvl8pPr lvl="7" rtl="0" algn="ctr">
              <a:lnSpc>
                <a:spcPct val="85000"/>
              </a:lnSpc>
              <a:spcBef>
                <a:spcPts val="0"/>
              </a:spcBef>
              <a:spcAft>
                <a:spcPts val="0"/>
              </a:spcAft>
              <a:buClr>
                <a:srgbClr val="000000"/>
              </a:buClr>
              <a:buSzPts val="1800"/>
              <a:buNone/>
              <a:defRPr/>
            </a:lvl8pPr>
            <a:lvl9pPr lvl="8" rtl="0" algn="ctr">
              <a:lnSpc>
                <a:spcPct val="85000"/>
              </a:lnSpc>
              <a:spcBef>
                <a:spcPts val="0"/>
              </a:spcBef>
              <a:spcAft>
                <a:spcPts val="0"/>
              </a:spcAft>
              <a:buClr>
                <a:srgbClr val="000000"/>
              </a:buClr>
              <a:buSzPts val="1800"/>
              <a:buNone/>
              <a:defRPr/>
            </a:lvl9pPr>
          </a:lstStyle>
          <a:p/>
        </p:txBody>
      </p:sp>
      <p:sp>
        <p:nvSpPr>
          <p:cNvPr id="137" name="Google Shape;137;p14"/>
          <p:cNvSpPr txBox="1"/>
          <p:nvPr>
            <p:ph idx="1" type="body"/>
          </p:nvPr>
        </p:nvSpPr>
        <p:spPr>
          <a:xfrm>
            <a:off x="5125137" y="803184"/>
            <a:ext cx="6265200" cy="685800"/>
          </a:xfrm>
          <a:prstGeom prst="rect">
            <a:avLst/>
          </a:prstGeom>
          <a:noFill/>
          <a:ln>
            <a:noFill/>
          </a:ln>
        </p:spPr>
        <p:txBody>
          <a:bodyPr anchorCtr="0" anchor="ctr" bIns="45700" lIns="45700" spcFirstLastPara="1" rIns="45700" wrap="square" tIns="45700">
            <a:noAutofit/>
          </a:bodyPr>
          <a:lstStyle>
            <a:lvl1pPr indent="-228600" lvl="0" marL="457200" rtl="0" algn="l">
              <a:lnSpc>
                <a:spcPct val="100000"/>
              </a:lnSpc>
              <a:spcBef>
                <a:spcPts val="1000"/>
              </a:spcBef>
              <a:spcAft>
                <a:spcPts val="0"/>
              </a:spcAft>
              <a:buClr>
                <a:schemeClr val="accent1"/>
              </a:buClr>
              <a:buSzPts val="2200"/>
              <a:buFont typeface="Rockwell"/>
              <a:buNone/>
              <a:defRPr sz="2200" cap="none">
                <a:solidFill>
                  <a:schemeClr val="accent1"/>
                </a:solidFill>
              </a:defRPr>
            </a:lvl1pPr>
            <a:lvl2pPr indent="-228600" lvl="1" marL="914400" rtl="0" algn="l">
              <a:lnSpc>
                <a:spcPct val="100000"/>
              </a:lnSpc>
              <a:spcBef>
                <a:spcPts val="1000"/>
              </a:spcBef>
              <a:spcAft>
                <a:spcPts val="0"/>
              </a:spcAft>
              <a:buClr>
                <a:schemeClr val="accent1"/>
              </a:buClr>
              <a:buSzPts val="2200"/>
              <a:buFont typeface="Rockwell"/>
              <a:buNone/>
              <a:defRPr sz="2200" cap="none">
                <a:solidFill>
                  <a:schemeClr val="accent1"/>
                </a:solidFill>
              </a:defRPr>
            </a:lvl2pPr>
            <a:lvl3pPr indent="-228600" lvl="2" marL="1371600" rtl="0" algn="l">
              <a:lnSpc>
                <a:spcPct val="100000"/>
              </a:lnSpc>
              <a:spcBef>
                <a:spcPts val="1000"/>
              </a:spcBef>
              <a:spcAft>
                <a:spcPts val="0"/>
              </a:spcAft>
              <a:buClr>
                <a:schemeClr val="accent1"/>
              </a:buClr>
              <a:buSzPts val="2200"/>
              <a:buFont typeface="Rockwell"/>
              <a:buNone/>
              <a:defRPr sz="2200" cap="none">
                <a:solidFill>
                  <a:schemeClr val="accent1"/>
                </a:solidFill>
              </a:defRPr>
            </a:lvl3pPr>
            <a:lvl4pPr indent="-228600" lvl="3" marL="1828800" rtl="0" algn="l">
              <a:lnSpc>
                <a:spcPct val="100000"/>
              </a:lnSpc>
              <a:spcBef>
                <a:spcPts val="1000"/>
              </a:spcBef>
              <a:spcAft>
                <a:spcPts val="0"/>
              </a:spcAft>
              <a:buClr>
                <a:schemeClr val="accent1"/>
              </a:buClr>
              <a:buSzPts val="2200"/>
              <a:buFont typeface="Rockwell"/>
              <a:buNone/>
              <a:defRPr sz="2200" cap="none">
                <a:solidFill>
                  <a:schemeClr val="accent1"/>
                </a:solidFill>
              </a:defRPr>
            </a:lvl4pPr>
            <a:lvl5pPr indent="-228600" lvl="4" marL="2286000" rtl="0" algn="l">
              <a:lnSpc>
                <a:spcPct val="100000"/>
              </a:lnSpc>
              <a:spcBef>
                <a:spcPts val="1000"/>
              </a:spcBef>
              <a:spcAft>
                <a:spcPts val="0"/>
              </a:spcAft>
              <a:buClr>
                <a:schemeClr val="accent1"/>
              </a:buClr>
              <a:buSzPts val="2200"/>
              <a:buFont typeface="Rockwell"/>
              <a:buNone/>
              <a:defRPr sz="2200" cap="none">
                <a:solidFill>
                  <a:schemeClr val="accent1"/>
                </a:solidFill>
              </a:defRPr>
            </a:lvl5pPr>
            <a:lvl6pPr indent="-354329" lvl="5" marL="2743200" rtl="0" algn="l">
              <a:lnSpc>
                <a:spcPct val="120000"/>
              </a:lnSpc>
              <a:spcBef>
                <a:spcPts val="1000"/>
              </a:spcBef>
              <a:spcAft>
                <a:spcPts val="0"/>
              </a:spcAft>
              <a:buSzPts val="1980"/>
              <a:buChar char="■"/>
              <a:defRPr/>
            </a:lvl6pPr>
            <a:lvl7pPr indent="-354329" lvl="6" marL="3200400" rtl="0" algn="l">
              <a:lnSpc>
                <a:spcPct val="120000"/>
              </a:lnSpc>
              <a:spcBef>
                <a:spcPts val="1000"/>
              </a:spcBef>
              <a:spcAft>
                <a:spcPts val="0"/>
              </a:spcAft>
              <a:buSzPts val="1980"/>
              <a:buChar char="●"/>
              <a:defRPr/>
            </a:lvl7pPr>
            <a:lvl8pPr indent="-354329" lvl="7" marL="3657600" rtl="0" algn="l">
              <a:lnSpc>
                <a:spcPct val="120000"/>
              </a:lnSpc>
              <a:spcBef>
                <a:spcPts val="1000"/>
              </a:spcBef>
              <a:spcAft>
                <a:spcPts val="0"/>
              </a:spcAft>
              <a:buSzPts val="1980"/>
              <a:buChar char="○"/>
              <a:defRPr/>
            </a:lvl8pPr>
            <a:lvl9pPr indent="-354329" lvl="8" marL="4114800" rtl="0" algn="l">
              <a:lnSpc>
                <a:spcPct val="120000"/>
              </a:lnSpc>
              <a:spcBef>
                <a:spcPts val="1000"/>
              </a:spcBef>
              <a:spcAft>
                <a:spcPts val="0"/>
              </a:spcAft>
              <a:buSzPts val="1980"/>
              <a:buChar char="■"/>
              <a:defRPr/>
            </a:lvl9pPr>
          </a:lstStyle>
          <a:p/>
        </p:txBody>
      </p:sp>
      <p:sp>
        <p:nvSpPr>
          <p:cNvPr id="138" name="Google Shape;138;p14"/>
          <p:cNvSpPr txBox="1"/>
          <p:nvPr>
            <p:ph idx="2" type="body"/>
          </p:nvPr>
        </p:nvSpPr>
        <p:spPr>
          <a:xfrm>
            <a:off x="5118652" y="3665887"/>
            <a:ext cx="6264300" cy="685800"/>
          </a:xfrm>
          <a:prstGeom prst="rect">
            <a:avLst/>
          </a:prstGeom>
          <a:noFill/>
          <a:ln>
            <a:noFill/>
          </a:ln>
        </p:spPr>
        <p:txBody>
          <a:bodyPr anchorCtr="0" anchor="ctr" bIns="45700" lIns="45700" spcFirstLastPara="1" rIns="45700" wrap="square" tIns="45700">
            <a:no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1000"/>
              </a:spcBef>
              <a:spcAft>
                <a:spcPts val="0"/>
              </a:spcAft>
              <a:buSzPts val="1980"/>
              <a:buChar char="○"/>
              <a:defRPr/>
            </a:lvl2pPr>
            <a:lvl3pPr indent="-354330" lvl="2" marL="1371600" rtl="0" algn="l">
              <a:lnSpc>
                <a:spcPct val="120000"/>
              </a:lnSpc>
              <a:spcBef>
                <a:spcPts val="1000"/>
              </a:spcBef>
              <a:spcAft>
                <a:spcPts val="0"/>
              </a:spcAft>
              <a:buSzPts val="1980"/>
              <a:buChar char="■"/>
              <a:defRPr/>
            </a:lvl3pPr>
            <a:lvl4pPr indent="-354330" lvl="3" marL="1828800" rtl="0" algn="l">
              <a:lnSpc>
                <a:spcPct val="120000"/>
              </a:lnSpc>
              <a:spcBef>
                <a:spcPts val="1000"/>
              </a:spcBef>
              <a:spcAft>
                <a:spcPts val="0"/>
              </a:spcAft>
              <a:buSzPts val="1980"/>
              <a:buChar char="●"/>
              <a:defRPr/>
            </a:lvl4pPr>
            <a:lvl5pPr indent="-354329" lvl="4" marL="2286000" rtl="0" algn="l">
              <a:lnSpc>
                <a:spcPct val="120000"/>
              </a:lnSpc>
              <a:spcBef>
                <a:spcPts val="1000"/>
              </a:spcBef>
              <a:spcAft>
                <a:spcPts val="0"/>
              </a:spcAft>
              <a:buSzPts val="1980"/>
              <a:buChar char="○"/>
              <a:defRPr/>
            </a:lvl5pPr>
            <a:lvl6pPr indent="-354329" lvl="5" marL="2743200" rtl="0" algn="l">
              <a:lnSpc>
                <a:spcPct val="120000"/>
              </a:lnSpc>
              <a:spcBef>
                <a:spcPts val="1000"/>
              </a:spcBef>
              <a:spcAft>
                <a:spcPts val="0"/>
              </a:spcAft>
              <a:buSzPts val="1980"/>
              <a:buChar char="■"/>
              <a:defRPr/>
            </a:lvl6pPr>
            <a:lvl7pPr indent="-354329" lvl="6" marL="3200400" rtl="0" algn="l">
              <a:lnSpc>
                <a:spcPct val="120000"/>
              </a:lnSpc>
              <a:spcBef>
                <a:spcPts val="1000"/>
              </a:spcBef>
              <a:spcAft>
                <a:spcPts val="0"/>
              </a:spcAft>
              <a:buSzPts val="1980"/>
              <a:buChar char="●"/>
              <a:defRPr/>
            </a:lvl7pPr>
            <a:lvl8pPr indent="-354329" lvl="7" marL="3657600" rtl="0" algn="l">
              <a:lnSpc>
                <a:spcPct val="120000"/>
              </a:lnSpc>
              <a:spcBef>
                <a:spcPts val="1000"/>
              </a:spcBef>
              <a:spcAft>
                <a:spcPts val="0"/>
              </a:spcAft>
              <a:buSzPts val="1980"/>
              <a:buChar char="○"/>
              <a:defRPr/>
            </a:lvl8pPr>
            <a:lvl9pPr indent="-354329" lvl="8" marL="4114800" rtl="0" algn="l">
              <a:lnSpc>
                <a:spcPct val="120000"/>
              </a:lnSpc>
              <a:spcBef>
                <a:spcPts val="1000"/>
              </a:spcBef>
              <a:spcAft>
                <a:spcPts val="0"/>
              </a:spcAft>
              <a:buSzPts val="1980"/>
              <a:buChar char="■"/>
              <a:defRPr/>
            </a:lvl9pPr>
          </a:lstStyle>
          <a:p/>
        </p:txBody>
      </p:sp>
      <p:sp>
        <p:nvSpPr>
          <p:cNvPr id="139" name="Google Shape;139;p14"/>
          <p:cNvSpPr txBox="1"/>
          <p:nvPr>
            <p:ph idx="12" type="sldNum"/>
          </p:nvPr>
        </p:nvSpPr>
        <p:spPr>
          <a:xfrm>
            <a:off x="11131064" y="370852"/>
            <a:ext cx="253200" cy="218400"/>
          </a:xfrm>
          <a:prstGeom prst="rect">
            <a:avLst/>
          </a:prstGeom>
          <a:noFill/>
          <a:ln>
            <a:noFill/>
          </a:ln>
        </p:spPr>
        <p:txBody>
          <a:bodyPr anchorCtr="0" anchor="ctr" bIns="45700" lIns="45700" spcFirstLastPara="1" rIns="45700" wrap="square" tIns="45700">
            <a:noAutofit/>
          </a:bodyPr>
          <a:lstStyle>
            <a:lvl1pPr indent="0" lvl="0" marL="0" rtl="0" algn="r">
              <a:lnSpc>
                <a:spcPct val="100000"/>
              </a:lnSpc>
              <a:spcBef>
                <a:spcPts val="0"/>
              </a:spcBef>
              <a:spcAft>
                <a:spcPts val="0"/>
              </a:spcAft>
              <a:buClr>
                <a:srgbClr val="888888"/>
              </a:buClr>
              <a:buSzPts val="1000"/>
              <a:buFont typeface="Rockwell"/>
              <a:buNone/>
              <a:defRPr sz="1000">
                <a:solidFill>
                  <a:srgbClr val="888888"/>
                </a:solidFill>
              </a:defRPr>
            </a:lvl1pPr>
            <a:lvl2pPr indent="0" lvl="1" marL="0" rtl="0" algn="r">
              <a:lnSpc>
                <a:spcPct val="100000"/>
              </a:lnSpc>
              <a:spcBef>
                <a:spcPts val="0"/>
              </a:spcBef>
              <a:spcAft>
                <a:spcPts val="0"/>
              </a:spcAft>
              <a:buClr>
                <a:srgbClr val="888888"/>
              </a:buClr>
              <a:buSzPts val="1000"/>
              <a:buFont typeface="Rockwell"/>
              <a:buNone/>
              <a:defRPr sz="1000">
                <a:solidFill>
                  <a:srgbClr val="888888"/>
                </a:solidFill>
              </a:defRPr>
            </a:lvl2pPr>
            <a:lvl3pPr indent="0" lvl="2" marL="0" rtl="0" algn="r">
              <a:lnSpc>
                <a:spcPct val="100000"/>
              </a:lnSpc>
              <a:spcBef>
                <a:spcPts val="0"/>
              </a:spcBef>
              <a:spcAft>
                <a:spcPts val="0"/>
              </a:spcAft>
              <a:buClr>
                <a:srgbClr val="888888"/>
              </a:buClr>
              <a:buSzPts val="1000"/>
              <a:buFont typeface="Rockwell"/>
              <a:buNone/>
              <a:defRPr sz="1000">
                <a:solidFill>
                  <a:srgbClr val="888888"/>
                </a:solidFill>
              </a:defRPr>
            </a:lvl3pPr>
            <a:lvl4pPr indent="0" lvl="3" marL="0" rtl="0" algn="r">
              <a:lnSpc>
                <a:spcPct val="100000"/>
              </a:lnSpc>
              <a:spcBef>
                <a:spcPts val="0"/>
              </a:spcBef>
              <a:spcAft>
                <a:spcPts val="0"/>
              </a:spcAft>
              <a:buClr>
                <a:srgbClr val="888888"/>
              </a:buClr>
              <a:buSzPts val="1000"/>
              <a:buFont typeface="Rockwell"/>
              <a:buNone/>
              <a:defRPr sz="1000">
                <a:solidFill>
                  <a:srgbClr val="888888"/>
                </a:solidFill>
              </a:defRPr>
            </a:lvl4pPr>
            <a:lvl5pPr indent="0" lvl="4" marL="0" rtl="0" algn="r">
              <a:lnSpc>
                <a:spcPct val="100000"/>
              </a:lnSpc>
              <a:spcBef>
                <a:spcPts val="0"/>
              </a:spcBef>
              <a:spcAft>
                <a:spcPts val="0"/>
              </a:spcAft>
              <a:buClr>
                <a:srgbClr val="888888"/>
              </a:buClr>
              <a:buSzPts val="1000"/>
              <a:buFont typeface="Rockwell"/>
              <a:buNone/>
              <a:defRPr sz="1000">
                <a:solidFill>
                  <a:srgbClr val="888888"/>
                </a:solidFill>
              </a:defRPr>
            </a:lvl5pPr>
            <a:lvl6pPr indent="0" lvl="5" marL="0" rtl="0" algn="r">
              <a:lnSpc>
                <a:spcPct val="100000"/>
              </a:lnSpc>
              <a:spcBef>
                <a:spcPts val="0"/>
              </a:spcBef>
              <a:spcAft>
                <a:spcPts val="0"/>
              </a:spcAft>
              <a:buClr>
                <a:srgbClr val="888888"/>
              </a:buClr>
              <a:buSzPts val="1000"/>
              <a:buFont typeface="Rockwell"/>
              <a:buNone/>
              <a:defRPr sz="1000">
                <a:solidFill>
                  <a:srgbClr val="888888"/>
                </a:solidFill>
              </a:defRPr>
            </a:lvl6pPr>
            <a:lvl7pPr indent="0" lvl="6" marL="0" rtl="0" algn="r">
              <a:lnSpc>
                <a:spcPct val="100000"/>
              </a:lnSpc>
              <a:spcBef>
                <a:spcPts val="0"/>
              </a:spcBef>
              <a:spcAft>
                <a:spcPts val="0"/>
              </a:spcAft>
              <a:buClr>
                <a:srgbClr val="888888"/>
              </a:buClr>
              <a:buSzPts val="1000"/>
              <a:buFont typeface="Rockwell"/>
              <a:buNone/>
              <a:defRPr sz="1000">
                <a:solidFill>
                  <a:srgbClr val="888888"/>
                </a:solidFill>
              </a:defRPr>
            </a:lvl7pPr>
            <a:lvl8pPr indent="0" lvl="7" marL="0" rtl="0" algn="r">
              <a:lnSpc>
                <a:spcPct val="100000"/>
              </a:lnSpc>
              <a:spcBef>
                <a:spcPts val="0"/>
              </a:spcBef>
              <a:spcAft>
                <a:spcPts val="0"/>
              </a:spcAft>
              <a:buClr>
                <a:srgbClr val="888888"/>
              </a:buClr>
              <a:buSzPts val="1000"/>
              <a:buFont typeface="Rockwell"/>
              <a:buNone/>
              <a:defRPr sz="1000">
                <a:solidFill>
                  <a:srgbClr val="888888"/>
                </a:solidFill>
              </a:defRPr>
            </a:lvl8pPr>
            <a:lvl9pPr indent="0" lvl="8" marL="0" rtl="0" algn="r">
              <a:lnSpc>
                <a:spcPct val="100000"/>
              </a:lnSpc>
              <a:spcBef>
                <a:spcPts val="0"/>
              </a:spcBef>
              <a:spcAft>
                <a:spcPts val="0"/>
              </a:spcAft>
              <a:buClr>
                <a:srgbClr val="888888"/>
              </a:buClr>
              <a:buSzPts val="1000"/>
              <a:buFont typeface="Rockwell"/>
              <a:buNone/>
              <a:defRPr sz="1000">
                <a:solidFill>
                  <a:srgbClr val="888888"/>
                </a:solidFill>
              </a:defRPr>
            </a:lvl9pPr>
          </a:lstStyle>
          <a:p>
            <a:pPr indent="0" lvl="0" marL="0" rtl="0" algn="r">
              <a:spcBef>
                <a:spcPts val="0"/>
              </a:spcBef>
              <a:spcAft>
                <a:spcPts val="0"/>
              </a:spcAft>
              <a:buNone/>
            </a:pPr>
            <a:fld id="{00000000-1234-1234-1234-123412341234}" type="slidenum">
              <a:rPr lang="en-US"/>
              <a:t>‹#›</a:t>
            </a:fld>
            <a:endParaRPr sz="130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
    <p:spTree>
      <p:nvGrpSpPr>
        <p:cNvPr id="140" name="Shape 140"/>
        <p:cNvGrpSpPr/>
        <p:nvPr/>
      </p:nvGrpSpPr>
      <p:grpSpPr>
        <a:xfrm>
          <a:off x="0" y="0"/>
          <a:ext cx="0" cy="0"/>
          <a:chOff x="0" y="0"/>
          <a:chExt cx="0" cy="0"/>
        </a:xfrm>
      </p:grpSpPr>
      <p:sp>
        <p:nvSpPr>
          <p:cNvPr id="141" name="Google Shape;141;p15"/>
          <p:cNvSpPr txBox="1"/>
          <p:nvPr>
            <p:ph idx="12" type="sldNum"/>
          </p:nvPr>
        </p:nvSpPr>
        <p:spPr>
          <a:xfrm>
            <a:off x="11131064" y="370852"/>
            <a:ext cx="253200" cy="218400"/>
          </a:xfrm>
          <a:prstGeom prst="rect">
            <a:avLst/>
          </a:prstGeom>
          <a:noFill/>
          <a:ln>
            <a:noFill/>
          </a:ln>
        </p:spPr>
        <p:txBody>
          <a:bodyPr anchorCtr="0" anchor="ctr" bIns="45700" lIns="45700" spcFirstLastPara="1" rIns="45700" wrap="square" tIns="45700">
            <a:noAutofit/>
          </a:bodyPr>
          <a:lstStyle>
            <a:lvl1pPr indent="0" lvl="0" marL="0" rtl="0" algn="r">
              <a:lnSpc>
                <a:spcPct val="100000"/>
              </a:lnSpc>
              <a:spcBef>
                <a:spcPts val="0"/>
              </a:spcBef>
              <a:spcAft>
                <a:spcPts val="0"/>
              </a:spcAft>
              <a:buClr>
                <a:srgbClr val="888888"/>
              </a:buClr>
              <a:buSzPts val="1000"/>
              <a:buFont typeface="Rockwell"/>
              <a:buNone/>
              <a:defRPr sz="1000">
                <a:solidFill>
                  <a:srgbClr val="888888"/>
                </a:solidFill>
              </a:defRPr>
            </a:lvl1pPr>
            <a:lvl2pPr indent="0" lvl="1" marL="0" rtl="0" algn="r">
              <a:lnSpc>
                <a:spcPct val="100000"/>
              </a:lnSpc>
              <a:spcBef>
                <a:spcPts val="0"/>
              </a:spcBef>
              <a:spcAft>
                <a:spcPts val="0"/>
              </a:spcAft>
              <a:buClr>
                <a:srgbClr val="888888"/>
              </a:buClr>
              <a:buSzPts val="1000"/>
              <a:buFont typeface="Rockwell"/>
              <a:buNone/>
              <a:defRPr sz="1000">
                <a:solidFill>
                  <a:srgbClr val="888888"/>
                </a:solidFill>
              </a:defRPr>
            </a:lvl2pPr>
            <a:lvl3pPr indent="0" lvl="2" marL="0" rtl="0" algn="r">
              <a:lnSpc>
                <a:spcPct val="100000"/>
              </a:lnSpc>
              <a:spcBef>
                <a:spcPts val="0"/>
              </a:spcBef>
              <a:spcAft>
                <a:spcPts val="0"/>
              </a:spcAft>
              <a:buClr>
                <a:srgbClr val="888888"/>
              </a:buClr>
              <a:buSzPts val="1000"/>
              <a:buFont typeface="Rockwell"/>
              <a:buNone/>
              <a:defRPr sz="1000">
                <a:solidFill>
                  <a:srgbClr val="888888"/>
                </a:solidFill>
              </a:defRPr>
            </a:lvl3pPr>
            <a:lvl4pPr indent="0" lvl="3" marL="0" rtl="0" algn="r">
              <a:lnSpc>
                <a:spcPct val="100000"/>
              </a:lnSpc>
              <a:spcBef>
                <a:spcPts val="0"/>
              </a:spcBef>
              <a:spcAft>
                <a:spcPts val="0"/>
              </a:spcAft>
              <a:buClr>
                <a:srgbClr val="888888"/>
              </a:buClr>
              <a:buSzPts val="1000"/>
              <a:buFont typeface="Rockwell"/>
              <a:buNone/>
              <a:defRPr sz="1000">
                <a:solidFill>
                  <a:srgbClr val="888888"/>
                </a:solidFill>
              </a:defRPr>
            </a:lvl4pPr>
            <a:lvl5pPr indent="0" lvl="4" marL="0" rtl="0" algn="r">
              <a:lnSpc>
                <a:spcPct val="100000"/>
              </a:lnSpc>
              <a:spcBef>
                <a:spcPts val="0"/>
              </a:spcBef>
              <a:spcAft>
                <a:spcPts val="0"/>
              </a:spcAft>
              <a:buClr>
                <a:srgbClr val="888888"/>
              </a:buClr>
              <a:buSzPts val="1000"/>
              <a:buFont typeface="Rockwell"/>
              <a:buNone/>
              <a:defRPr sz="1000">
                <a:solidFill>
                  <a:srgbClr val="888888"/>
                </a:solidFill>
              </a:defRPr>
            </a:lvl5pPr>
            <a:lvl6pPr indent="0" lvl="5" marL="0" rtl="0" algn="r">
              <a:lnSpc>
                <a:spcPct val="100000"/>
              </a:lnSpc>
              <a:spcBef>
                <a:spcPts val="0"/>
              </a:spcBef>
              <a:spcAft>
                <a:spcPts val="0"/>
              </a:spcAft>
              <a:buClr>
                <a:srgbClr val="888888"/>
              </a:buClr>
              <a:buSzPts val="1000"/>
              <a:buFont typeface="Rockwell"/>
              <a:buNone/>
              <a:defRPr sz="1000">
                <a:solidFill>
                  <a:srgbClr val="888888"/>
                </a:solidFill>
              </a:defRPr>
            </a:lvl6pPr>
            <a:lvl7pPr indent="0" lvl="6" marL="0" rtl="0" algn="r">
              <a:lnSpc>
                <a:spcPct val="100000"/>
              </a:lnSpc>
              <a:spcBef>
                <a:spcPts val="0"/>
              </a:spcBef>
              <a:spcAft>
                <a:spcPts val="0"/>
              </a:spcAft>
              <a:buClr>
                <a:srgbClr val="888888"/>
              </a:buClr>
              <a:buSzPts val="1000"/>
              <a:buFont typeface="Rockwell"/>
              <a:buNone/>
              <a:defRPr sz="1000">
                <a:solidFill>
                  <a:srgbClr val="888888"/>
                </a:solidFill>
              </a:defRPr>
            </a:lvl7pPr>
            <a:lvl8pPr indent="0" lvl="7" marL="0" rtl="0" algn="r">
              <a:lnSpc>
                <a:spcPct val="100000"/>
              </a:lnSpc>
              <a:spcBef>
                <a:spcPts val="0"/>
              </a:spcBef>
              <a:spcAft>
                <a:spcPts val="0"/>
              </a:spcAft>
              <a:buClr>
                <a:srgbClr val="888888"/>
              </a:buClr>
              <a:buSzPts val="1000"/>
              <a:buFont typeface="Rockwell"/>
              <a:buNone/>
              <a:defRPr sz="1000">
                <a:solidFill>
                  <a:srgbClr val="888888"/>
                </a:solidFill>
              </a:defRPr>
            </a:lvl8pPr>
            <a:lvl9pPr indent="0" lvl="8" marL="0" rtl="0" algn="r">
              <a:lnSpc>
                <a:spcPct val="100000"/>
              </a:lnSpc>
              <a:spcBef>
                <a:spcPts val="0"/>
              </a:spcBef>
              <a:spcAft>
                <a:spcPts val="0"/>
              </a:spcAft>
              <a:buClr>
                <a:srgbClr val="888888"/>
              </a:buClr>
              <a:buSzPts val="1000"/>
              <a:buFont typeface="Rockwell"/>
              <a:buNone/>
              <a:defRPr sz="1000">
                <a:solidFill>
                  <a:srgbClr val="888888"/>
                </a:solidFill>
              </a:defRPr>
            </a:lvl9pPr>
          </a:lstStyle>
          <a:p>
            <a:pPr indent="0" lvl="0" marL="0" rtl="0" algn="r">
              <a:spcBef>
                <a:spcPts val="0"/>
              </a:spcBef>
              <a:spcAft>
                <a:spcPts val="0"/>
              </a:spcAft>
              <a:buNone/>
            </a:pPr>
            <a:fld id="{00000000-1234-1234-1234-123412341234}" type="slidenum">
              <a:rPr lang="en-US"/>
              <a:t>‹#›</a:t>
            </a:fld>
            <a:endParaRPr sz="1300">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142" name="Shape 142"/>
        <p:cNvGrpSpPr/>
        <p:nvPr/>
      </p:nvGrpSpPr>
      <p:grpSpPr>
        <a:xfrm>
          <a:off x="0" y="0"/>
          <a:ext cx="0" cy="0"/>
          <a:chOff x="0" y="0"/>
          <a:chExt cx="0" cy="0"/>
        </a:xfrm>
      </p:grpSpPr>
      <p:grpSp>
        <p:nvGrpSpPr>
          <p:cNvPr id="143" name="Google Shape;143;p16"/>
          <p:cNvGrpSpPr/>
          <p:nvPr/>
        </p:nvGrpSpPr>
        <p:grpSpPr>
          <a:xfrm>
            <a:off x="4762" y="0"/>
            <a:ext cx="12161860" cy="6853251"/>
            <a:chOff x="0" y="0"/>
            <a:chExt cx="12161860" cy="6853251"/>
          </a:xfrm>
        </p:grpSpPr>
        <p:sp>
          <p:nvSpPr>
            <p:cNvPr id="144" name="Google Shape;144;p16"/>
            <p:cNvSpPr/>
            <p:nvPr/>
          </p:nvSpPr>
          <p:spPr>
            <a:xfrm>
              <a:off x="2406230" y="0"/>
              <a:ext cx="2757902" cy="6843690"/>
            </a:xfrm>
            <a:custGeom>
              <a:rect b="b" l="l" r="r" t="t"/>
              <a:pathLst>
                <a:path extrusionOk="0" h="21600" w="15423">
                  <a:moveTo>
                    <a:pt x="15423" y="0"/>
                  </a:moveTo>
                  <a:cubicBezTo>
                    <a:pt x="2617" y="3315"/>
                    <a:pt x="-6177" y="15585"/>
                    <a:pt x="538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45" name="Google Shape;145;p16"/>
            <p:cNvSpPr/>
            <p:nvPr/>
          </p:nvSpPr>
          <p:spPr>
            <a:xfrm>
              <a:off x="10621962" y="9525"/>
              <a:ext cx="1539864" cy="555606"/>
            </a:xfrm>
            <a:custGeom>
              <a:rect b="b" l="l" r="r" t="t"/>
              <a:pathLst>
                <a:path extrusionOk="0" h="21600" w="21600">
                  <a:moveTo>
                    <a:pt x="21600" y="21600"/>
                  </a:moveTo>
                  <a:cubicBezTo>
                    <a:pt x="14867" y="11815"/>
                    <a:pt x="7133" y="5169"/>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46" name="Google Shape;146;p16"/>
            <p:cNvSpPr/>
            <p:nvPr/>
          </p:nvSpPr>
          <p:spPr>
            <a:xfrm>
              <a:off x="10242550" y="5013325"/>
              <a:ext cx="1919268" cy="1830384"/>
            </a:xfrm>
            <a:custGeom>
              <a:rect b="b" l="l" r="r" t="t"/>
              <a:pathLst>
                <a:path extrusionOk="0" h="21600" w="21600">
                  <a:moveTo>
                    <a:pt x="0" y="21600"/>
                  </a:moveTo>
                  <a:cubicBezTo>
                    <a:pt x="7806" y="15260"/>
                    <a:pt x="15238" y="7967"/>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47" name="Google Shape;147;p16"/>
            <p:cNvSpPr/>
            <p:nvPr/>
          </p:nvSpPr>
          <p:spPr>
            <a:xfrm>
              <a:off x="2159639" y="0"/>
              <a:ext cx="2633017" cy="6843690"/>
            </a:xfrm>
            <a:custGeom>
              <a:rect b="b" l="l" r="r" t="t"/>
              <a:pathLst>
                <a:path extrusionOk="0" h="21600" w="15469">
                  <a:moveTo>
                    <a:pt x="15469" y="0"/>
                  </a:moveTo>
                  <a:cubicBezTo>
                    <a:pt x="2576" y="3600"/>
                    <a:pt x="-6131" y="15510"/>
                    <a:pt x="5339" y="2160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48" name="Google Shape;148;p16"/>
            <p:cNvSpPr/>
            <p:nvPr/>
          </p:nvSpPr>
          <p:spPr>
            <a:xfrm>
              <a:off x="11198225" y="9525"/>
              <a:ext cx="963630" cy="366714"/>
            </a:xfrm>
            <a:custGeom>
              <a:rect b="b" l="l" r="r" t="t"/>
              <a:pathLst>
                <a:path extrusionOk="0" h="21600" w="21600">
                  <a:moveTo>
                    <a:pt x="21600" y="21600"/>
                  </a:moveTo>
                  <a:cubicBezTo>
                    <a:pt x="14684" y="12904"/>
                    <a:pt x="7235" y="5891"/>
                    <a:pt x="0" y="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49" name="Google Shape;149;p16"/>
            <p:cNvSpPr/>
            <p:nvPr/>
          </p:nvSpPr>
          <p:spPr>
            <a:xfrm>
              <a:off x="10490200" y="5275263"/>
              <a:ext cx="1666872" cy="1577988"/>
            </a:xfrm>
            <a:custGeom>
              <a:rect b="b" l="l" r="r" t="t"/>
              <a:pathLst>
                <a:path extrusionOk="0" h="21600" w="21600">
                  <a:moveTo>
                    <a:pt x="0" y="21600"/>
                  </a:moveTo>
                  <a:cubicBezTo>
                    <a:pt x="7692" y="15094"/>
                    <a:pt x="15077" y="7872"/>
                    <a:pt x="21600" y="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0" name="Google Shape;150;p16"/>
            <p:cNvSpPr/>
            <p:nvPr/>
          </p:nvSpPr>
          <p:spPr>
            <a:xfrm>
              <a:off x="2023292" y="0"/>
              <a:ext cx="2594732" cy="6843690"/>
            </a:xfrm>
            <a:custGeom>
              <a:rect b="b" l="l" r="r" t="t"/>
              <a:pathLst>
                <a:path extrusionOk="0" h="21600" w="15478">
                  <a:moveTo>
                    <a:pt x="15478" y="0"/>
                  </a:moveTo>
                  <a:cubicBezTo>
                    <a:pt x="2609" y="3675"/>
                    <a:pt x="-6122" y="15495"/>
                    <a:pt x="5302"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1" name="Google Shape;151;p16"/>
            <p:cNvSpPr/>
            <p:nvPr/>
          </p:nvSpPr>
          <p:spPr>
            <a:xfrm>
              <a:off x="11496675" y="9525"/>
              <a:ext cx="665172" cy="257202"/>
            </a:xfrm>
            <a:custGeom>
              <a:rect b="b" l="l" r="r" t="t"/>
              <a:pathLst>
                <a:path extrusionOk="0" h="21600" w="21600">
                  <a:moveTo>
                    <a:pt x="21600" y="21600"/>
                  </a:moveTo>
                  <a:cubicBezTo>
                    <a:pt x="14657" y="13600"/>
                    <a:pt x="7406" y="6400"/>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2" name="Google Shape;152;p16"/>
            <p:cNvSpPr/>
            <p:nvPr/>
          </p:nvSpPr>
          <p:spPr>
            <a:xfrm>
              <a:off x="10636250" y="5408613"/>
              <a:ext cx="1525608" cy="1435104"/>
            </a:xfrm>
            <a:custGeom>
              <a:rect b="b" l="l" r="r" t="t"/>
              <a:pathLst>
                <a:path extrusionOk="0" h="21600" w="21600">
                  <a:moveTo>
                    <a:pt x="0" y="21600"/>
                  </a:moveTo>
                  <a:cubicBezTo>
                    <a:pt x="7671" y="15020"/>
                    <a:pt x="15006" y="7796"/>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3" name="Google Shape;153;p16"/>
            <p:cNvSpPr/>
            <p:nvPr/>
          </p:nvSpPr>
          <p:spPr>
            <a:xfrm>
              <a:off x="1889105" y="0"/>
              <a:ext cx="2352713" cy="6843690"/>
            </a:xfrm>
            <a:custGeom>
              <a:rect b="b" l="l" r="r" t="t"/>
              <a:pathLst>
                <a:path extrusionOk="0" h="21600" w="15661">
                  <a:moveTo>
                    <a:pt x="15661" y="0"/>
                  </a:moveTo>
                  <a:cubicBezTo>
                    <a:pt x="2220" y="3840"/>
                    <a:pt x="-5939" y="15615"/>
                    <a:pt x="5288"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4" name="Google Shape;154;p16"/>
            <p:cNvSpPr/>
            <p:nvPr/>
          </p:nvSpPr>
          <p:spPr>
            <a:xfrm>
              <a:off x="10798175" y="5518150"/>
              <a:ext cx="1363662" cy="1325538"/>
            </a:xfrm>
            <a:custGeom>
              <a:rect b="b" l="l" r="r" t="t"/>
              <a:pathLst>
                <a:path extrusionOk="0" h="21600" w="21600">
                  <a:moveTo>
                    <a:pt x="0" y="21600"/>
                  </a:moveTo>
                  <a:cubicBezTo>
                    <a:pt x="7601" y="14942"/>
                    <a:pt x="14902" y="7742"/>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5" name="Google Shape;155;p16"/>
            <p:cNvSpPr/>
            <p:nvPr/>
          </p:nvSpPr>
          <p:spPr>
            <a:xfrm>
              <a:off x="1748561" y="0"/>
              <a:ext cx="2366228" cy="6843690"/>
            </a:xfrm>
            <a:custGeom>
              <a:rect b="b" l="l" r="r" t="t"/>
              <a:pathLst>
                <a:path extrusionOk="0" h="21600" w="15821">
                  <a:moveTo>
                    <a:pt x="15821" y="0"/>
                  </a:moveTo>
                  <a:cubicBezTo>
                    <a:pt x="2385" y="3975"/>
                    <a:pt x="-5779" y="15390"/>
                    <a:pt x="4926"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6" name="Google Shape;156;p16"/>
            <p:cNvSpPr/>
            <p:nvPr/>
          </p:nvSpPr>
          <p:spPr>
            <a:xfrm>
              <a:off x="10974387" y="5694363"/>
              <a:ext cx="1187460" cy="1149336"/>
            </a:xfrm>
            <a:custGeom>
              <a:rect b="b" l="l" r="r" t="t"/>
              <a:pathLst>
                <a:path extrusionOk="0" h="21600" w="21600">
                  <a:moveTo>
                    <a:pt x="0" y="21600"/>
                  </a:moveTo>
                  <a:cubicBezTo>
                    <a:pt x="7603" y="14817"/>
                    <a:pt x="14861" y="7587"/>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7" name="Google Shape;157;p16"/>
            <p:cNvSpPr/>
            <p:nvPr/>
          </p:nvSpPr>
          <p:spPr>
            <a:xfrm>
              <a:off x="1445051" y="0"/>
              <a:ext cx="2455443" cy="6843690"/>
            </a:xfrm>
            <a:custGeom>
              <a:rect b="b" l="l" r="r" t="t"/>
              <a:pathLst>
                <a:path extrusionOk="0" h="21600" w="15503">
                  <a:moveTo>
                    <a:pt x="15503" y="0"/>
                  </a:moveTo>
                  <a:cubicBezTo>
                    <a:pt x="3383" y="4230"/>
                    <a:pt x="-6097" y="15270"/>
                    <a:pt x="4763"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8" name="Google Shape;158;p16"/>
            <p:cNvSpPr/>
            <p:nvPr/>
          </p:nvSpPr>
          <p:spPr>
            <a:xfrm>
              <a:off x="11282362" y="6049963"/>
              <a:ext cx="879498" cy="793746"/>
            </a:xfrm>
            <a:custGeom>
              <a:rect b="b" l="l" r="r" t="t"/>
              <a:pathLst>
                <a:path extrusionOk="0" h="21600" w="21600">
                  <a:moveTo>
                    <a:pt x="0" y="21600"/>
                  </a:moveTo>
                  <a:cubicBezTo>
                    <a:pt x="7356" y="14745"/>
                    <a:pt x="14595" y="7502"/>
                    <a:pt x="2160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59" name="Google Shape;159;p16"/>
            <p:cNvSpPr/>
            <p:nvPr/>
          </p:nvSpPr>
          <p:spPr>
            <a:xfrm>
              <a:off x="1106121" y="0"/>
              <a:ext cx="2205417" cy="6843690"/>
            </a:xfrm>
            <a:custGeom>
              <a:rect b="b" l="l" r="r" t="t"/>
              <a:pathLst>
                <a:path extrusionOk="0" h="21600" w="17528">
                  <a:moveTo>
                    <a:pt x="17528" y="0"/>
                  </a:moveTo>
                  <a:cubicBezTo>
                    <a:pt x="3971" y="4800"/>
                    <a:pt x="-4072" y="14685"/>
                    <a:pt x="2121" y="21600"/>
                  </a:cubicBezTo>
                </a:path>
              </a:pathLst>
            </a:custGeom>
            <a:noFill/>
            <a:ln cap="flat" cmpd="sng" w="12700">
              <a:solidFill>
                <a:srgbClr val="000000">
                  <a:alpha val="20000"/>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60" name="Google Shape;160;p16"/>
            <p:cNvSpPr/>
            <p:nvPr/>
          </p:nvSpPr>
          <p:spPr>
            <a:xfrm>
              <a:off x="840192" y="0"/>
              <a:ext cx="2361781" cy="6843690"/>
            </a:xfrm>
            <a:custGeom>
              <a:rect b="b" l="l" r="r" t="t"/>
              <a:pathLst>
                <a:path extrusionOk="0" h="21600" w="17324">
                  <a:moveTo>
                    <a:pt x="17324" y="0"/>
                  </a:moveTo>
                  <a:cubicBezTo>
                    <a:pt x="4364" y="4875"/>
                    <a:pt x="-4276" y="14400"/>
                    <a:pt x="2204" y="21600"/>
                  </a:cubicBezTo>
                </a:path>
              </a:pathLst>
            </a:custGeom>
            <a:noFill/>
            <a:ln cap="flat" cmpd="sng" w="9525">
              <a:solidFill>
                <a:srgbClr val="000000">
                  <a:alpha val="20000"/>
                </a:srgbClr>
              </a:solidFill>
              <a:prstDash val="lg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61" name="Google Shape;161;p16"/>
            <p:cNvSpPr/>
            <p:nvPr/>
          </p:nvSpPr>
          <p:spPr>
            <a:xfrm>
              <a:off x="19004" y="0"/>
              <a:ext cx="1962179" cy="6843690"/>
            </a:xfrm>
            <a:custGeom>
              <a:rect b="b" l="l" r="r" t="t"/>
              <a:pathLst>
                <a:path extrusionOk="0" h="21600" w="17634">
                  <a:moveTo>
                    <a:pt x="17634" y="0"/>
                  </a:moveTo>
                  <a:cubicBezTo>
                    <a:pt x="687" y="5340"/>
                    <a:pt x="-3966" y="14145"/>
                    <a:pt x="3334"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62" name="Google Shape;162;p16"/>
            <p:cNvSpPr/>
            <p:nvPr/>
          </p:nvSpPr>
          <p:spPr>
            <a:xfrm>
              <a:off x="9525" y="9524"/>
              <a:ext cx="1771632" cy="3198798"/>
            </a:xfrm>
            <a:custGeom>
              <a:rect b="b" l="l" r="r" t="t"/>
              <a:pathLst>
                <a:path extrusionOk="0" h="21600" w="21600">
                  <a:moveTo>
                    <a:pt x="21600" y="0"/>
                  </a:moveTo>
                  <a:cubicBezTo>
                    <a:pt x="10134" y="5873"/>
                    <a:pt x="2953" y="13127"/>
                    <a:pt x="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63" name="Google Shape;163;p16"/>
            <p:cNvSpPr/>
            <p:nvPr/>
          </p:nvSpPr>
          <p:spPr>
            <a:xfrm>
              <a:off x="0" y="6016625"/>
              <a:ext cx="214326" cy="827064"/>
            </a:xfrm>
            <a:custGeom>
              <a:rect b="b" l="l" r="r" t="t"/>
              <a:pathLst>
                <a:path extrusionOk="0" h="21600" w="21600">
                  <a:moveTo>
                    <a:pt x="0" y="0"/>
                  </a:moveTo>
                  <a:cubicBezTo>
                    <a:pt x="5280" y="7324"/>
                    <a:pt x="12480" y="14648"/>
                    <a:pt x="2160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64" name="Google Shape;164;p16"/>
            <p:cNvSpPr/>
            <p:nvPr/>
          </p:nvSpPr>
          <p:spPr>
            <a:xfrm>
              <a:off x="9525" y="0"/>
              <a:ext cx="1562112" cy="2228850"/>
            </a:xfrm>
            <a:custGeom>
              <a:rect b="b" l="l" r="r" t="t"/>
              <a:pathLst>
                <a:path extrusionOk="0" h="21600" w="21600">
                  <a:moveTo>
                    <a:pt x="21600" y="0"/>
                  </a:moveTo>
                  <a:cubicBezTo>
                    <a:pt x="12409" y="6125"/>
                    <a:pt x="4530" y="13264"/>
                    <a:pt x="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grpSp>
        <p:nvGrpSpPr>
          <p:cNvPr id="165" name="Google Shape;165;p16"/>
          <p:cNvGrpSpPr/>
          <p:nvPr/>
        </p:nvGrpSpPr>
        <p:grpSpPr>
          <a:xfrm>
            <a:off x="800142" y="1699589"/>
            <a:ext cx="3674592" cy="3470422"/>
            <a:chOff x="-1" y="0"/>
            <a:chExt cx="3674592" cy="3470422"/>
          </a:xfrm>
        </p:grpSpPr>
        <p:sp>
          <p:nvSpPr>
            <p:cNvPr id="166" name="Google Shape;166;p16"/>
            <p:cNvSpPr/>
            <p:nvPr/>
          </p:nvSpPr>
          <p:spPr>
            <a:xfrm>
              <a:off x="-1" y="0"/>
              <a:ext cx="3674400" cy="502800"/>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67" name="Google Shape;167;p16"/>
            <p:cNvSpPr/>
            <p:nvPr/>
          </p:nvSpPr>
          <p:spPr>
            <a:xfrm rot="10800000">
              <a:off x="1682429" y="3198022"/>
              <a:ext cx="315900" cy="272400"/>
            </a:xfrm>
            <a:prstGeom prst="triangle">
              <a:avLst>
                <a:gd fmla="val 50000" name="adj"/>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168" name="Google Shape;168;p16"/>
            <p:cNvSpPr/>
            <p:nvPr/>
          </p:nvSpPr>
          <p:spPr>
            <a:xfrm>
              <a:off x="6191" y="576072"/>
              <a:ext cx="3668400" cy="2624400"/>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169" name="Google Shape;169;p16"/>
          <p:cNvSpPr txBox="1"/>
          <p:nvPr>
            <p:ph type="title"/>
          </p:nvPr>
        </p:nvSpPr>
        <p:spPr>
          <a:xfrm>
            <a:off x="888631" y="2349924"/>
            <a:ext cx="3501300" cy="2456400"/>
          </a:xfrm>
          <a:prstGeom prst="rect">
            <a:avLst/>
          </a:prstGeom>
          <a:noFill/>
          <a:ln>
            <a:noFill/>
          </a:ln>
        </p:spPr>
        <p:txBody>
          <a:bodyPr anchorCtr="0" anchor="ctr" bIns="228600" lIns="228600" spcFirstLastPara="1" rIns="228600" wrap="square" tIns="228600">
            <a:no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lgn="ctr">
              <a:lnSpc>
                <a:spcPct val="85000"/>
              </a:lnSpc>
              <a:spcBef>
                <a:spcPts val="0"/>
              </a:spcBef>
              <a:spcAft>
                <a:spcPts val="0"/>
              </a:spcAft>
              <a:buClr>
                <a:srgbClr val="000000"/>
              </a:buClr>
              <a:buSzPts val="1800"/>
              <a:buNone/>
              <a:defRPr/>
            </a:lvl2pPr>
            <a:lvl3pPr lvl="2" rtl="0" algn="ctr">
              <a:lnSpc>
                <a:spcPct val="85000"/>
              </a:lnSpc>
              <a:spcBef>
                <a:spcPts val="0"/>
              </a:spcBef>
              <a:spcAft>
                <a:spcPts val="0"/>
              </a:spcAft>
              <a:buClr>
                <a:srgbClr val="000000"/>
              </a:buClr>
              <a:buSzPts val="1800"/>
              <a:buNone/>
              <a:defRPr/>
            </a:lvl3pPr>
            <a:lvl4pPr lvl="3" rtl="0" algn="ctr">
              <a:lnSpc>
                <a:spcPct val="85000"/>
              </a:lnSpc>
              <a:spcBef>
                <a:spcPts val="0"/>
              </a:spcBef>
              <a:spcAft>
                <a:spcPts val="0"/>
              </a:spcAft>
              <a:buClr>
                <a:srgbClr val="000000"/>
              </a:buClr>
              <a:buSzPts val="1800"/>
              <a:buNone/>
              <a:defRPr/>
            </a:lvl4pPr>
            <a:lvl5pPr lvl="4" rtl="0" algn="ctr">
              <a:lnSpc>
                <a:spcPct val="85000"/>
              </a:lnSpc>
              <a:spcBef>
                <a:spcPts val="0"/>
              </a:spcBef>
              <a:spcAft>
                <a:spcPts val="0"/>
              </a:spcAft>
              <a:buClr>
                <a:srgbClr val="000000"/>
              </a:buClr>
              <a:buSzPts val="1800"/>
              <a:buNone/>
              <a:defRPr/>
            </a:lvl5pPr>
            <a:lvl6pPr lvl="5" rtl="0" algn="ctr">
              <a:lnSpc>
                <a:spcPct val="85000"/>
              </a:lnSpc>
              <a:spcBef>
                <a:spcPts val="0"/>
              </a:spcBef>
              <a:spcAft>
                <a:spcPts val="0"/>
              </a:spcAft>
              <a:buClr>
                <a:srgbClr val="000000"/>
              </a:buClr>
              <a:buSzPts val="1800"/>
              <a:buNone/>
              <a:defRPr/>
            </a:lvl6pPr>
            <a:lvl7pPr lvl="6" rtl="0" algn="ctr">
              <a:lnSpc>
                <a:spcPct val="85000"/>
              </a:lnSpc>
              <a:spcBef>
                <a:spcPts val="0"/>
              </a:spcBef>
              <a:spcAft>
                <a:spcPts val="0"/>
              </a:spcAft>
              <a:buClr>
                <a:srgbClr val="000000"/>
              </a:buClr>
              <a:buSzPts val="1800"/>
              <a:buNone/>
              <a:defRPr/>
            </a:lvl7pPr>
            <a:lvl8pPr lvl="7" rtl="0" algn="ctr">
              <a:lnSpc>
                <a:spcPct val="85000"/>
              </a:lnSpc>
              <a:spcBef>
                <a:spcPts val="0"/>
              </a:spcBef>
              <a:spcAft>
                <a:spcPts val="0"/>
              </a:spcAft>
              <a:buClr>
                <a:srgbClr val="000000"/>
              </a:buClr>
              <a:buSzPts val="1800"/>
              <a:buNone/>
              <a:defRPr/>
            </a:lvl8pPr>
            <a:lvl9pPr lvl="8" rtl="0" algn="ctr">
              <a:lnSpc>
                <a:spcPct val="85000"/>
              </a:lnSpc>
              <a:spcBef>
                <a:spcPts val="0"/>
              </a:spcBef>
              <a:spcAft>
                <a:spcPts val="0"/>
              </a:spcAft>
              <a:buClr>
                <a:srgbClr val="000000"/>
              </a:buClr>
              <a:buSzPts val="1800"/>
              <a:buNone/>
              <a:defRPr/>
            </a:lvl9pPr>
          </a:lstStyle>
          <a:p/>
        </p:txBody>
      </p:sp>
      <p:sp>
        <p:nvSpPr>
          <p:cNvPr id="170" name="Google Shape;170;p16"/>
          <p:cNvSpPr txBox="1"/>
          <p:nvPr>
            <p:ph idx="1" type="body"/>
          </p:nvPr>
        </p:nvSpPr>
        <p:spPr>
          <a:xfrm>
            <a:off x="5109983" y="794718"/>
            <a:ext cx="6275100" cy="5257200"/>
          </a:xfrm>
          <a:prstGeom prst="rect">
            <a:avLst/>
          </a:prstGeom>
          <a:noFill/>
          <a:ln>
            <a:noFill/>
          </a:ln>
        </p:spPr>
        <p:txBody>
          <a:bodyPr anchorCtr="0" anchor="t" bIns="45700" lIns="45700" spcFirstLastPara="1" rIns="45700" wrap="square" tIns="45700">
            <a:no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1000"/>
              </a:spcBef>
              <a:spcAft>
                <a:spcPts val="0"/>
              </a:spcAft>
              <a:buSzPts val="1980"/>
              <a:buChar char="○"/>
              <a:defRPr/>
            </a:lvl2pPr>
            <a:lvl3pPr indent="-354330" lvl="2" marL="1371600" rtl="0" algn="l">
              <a:lnSpc>
                <a:spcPct val="120000"/>
              </a:lnSpc>
              <a:spcBef>
                <a:spcPts val="1000"/>
              </a:spcBef>
              <a:spcAft>
                <a:spcPts val="0"/>
              </a:spcAft>
              <a:buSzPts val="1980"/>
              <a:buChar char="■"/>
              <a:defRPr/>
            </a:lvl3pPr>
            <a:lvl4pPr indent="-354330" lvl="3" marL="1828800" rtl="0" algn="l">
              <a:lnSpc>
                <a:spcPct val="120000"/>
              </a:lnSpc>
              <a:spcBef>
                <a:spcPts val="1000"/>
              </a:spcBef>
              <a:spcAft>
                <a:spcPts val="0"/>
              </a:spcAft>
              <a:buSzPts val="1980"/>
              <a:buChar char="●"/>
              <a:defRPr/>
            </a:lvl4pPr>
            <a:lvl5pPr indent="-354329" lvl="4" marL="2286000" rtl="0" algn="l">
              <a:lnSpc>
                <a:spcPct val="120000"/>
              </a:lnSpc>
              <a:spcBef>
                <a:spcPts val="1000"/>
              </a:spcBef>
              <a:spcAft>
                <a:spcPts val="0"/>
              </a:spcAft>
              <a:buSzPts val="1980"/>
              <a:buChar char="○"/>
              <a:defRPr/>
            </a:lvl5pPr>
            <a:lvl6pPr indent="-354329" lvl="5" marL="2743200" rtl="0" algn="l">
              <a:lnSpc>
                <a:spcPct val="120000"/>
              </a:lnSpc>
              <a:spcBef>
                <a:spcPts val="1000"/>
              </a:spcBef>
              <a:spcAft>
                <a:spcPts val="0"/>
              </a:spcAft>
              <a:buSzPts val="1980"/>
              <a:buChar char="■"/>
              <a:defRPr/>
            </a:lvl6pPr>
            <a:lvl7pPr indent="-354329" lvl="6" marL="3200400" rtl="0" algn="l">
              <a:lnSpc>
                <a:spcPct val="120000"/>
              </a:lnSpc>
              <a:spcBef>
                <a:spcPts val="1000"/>
              </a:spcBef>
              <a:spcAft>
                <a:spcPts val="0"/>
              </a:spcAft>
              <a:buSzPts val="1980"/>
              <a:buChar char="●"/>
              <a:defRPr/>
            </a:lvl7pPr>
            <a:lvl8pPr indent="-354329" lvl="7" marL="3657600" rtl="0" algn="l">
              <a:lnSpc>
                <a:spcPct val="120000"/>
              </a:lnSpc>
              <a:spcBef>
                <a:spcPts val="1000"/>
              </a:spcBef>
              <a:spcAft>
                <a:spcPts val="0"/>
              </a:spcAft>
              <a:buSzPts val="1980"/>
              <a:buChar char="○"/>
              <a:defRPr/>
            </a:lvl8pPr>
            <a:lvl9pPr indent="-354329" lvl="8" marL="4114800" rtl="0" algn="l">
              <a:lnSpc>
                <a:spcPct val="120000"/>
              </a:lnSpc>
              <a:spcBef>
                <a:spcPts val="1000"/>
              </a:spcBef>
              <a:spcAft>
                <a:spcPts val="0"/>
              </a:spcAft>
              <a:buSzPts val="1980"/>
              <a:buChar char="■"/>
              <a:defRPr/>
            </a:lvl9pPr>
          </a:lstStyle>
          <a:p/>
        </p:txBody>
      </p:sp>
      <p:sp>
        <p:nvSpPr>
          <p:cNvPr id="171" name="Google Shape;171;p16"/>
          <p:cNvSpPr txBox="1"/>
          <p:nvPr>
            <p:ph idx="12" type="sldNum"/>
          </p:nvPr>
        </p:nvSpPr>
        <p:spPr>
          <a:xfrm>
            <a:off x="11131064" y="370852"/>
            <a:ext cx="253200" cy="218400"/>
          </a:xfrm>
          <a:prstGeom prst="rect">
            <a:avLst/>
          </a:prstGeom>
          <a:noFill/>
          <a:ln>
            <a:noFill/>
          </a:ln>
        </p:spPr>
        <p:txBody>
          <a:bodyPr anchorCtr="0" anchor="ctr" bIns="45700" lIns="45700" spcFirstLastPara="1" rIns="45700" wrap="square" tIns="45700">
            <a:noAutofit/>
          </a:bodyPr>
          <a:lstStyle>
            <a:lvl1pPr indent="0" lvl="0" marL="0" rtl="0" algn="r">
              <a:lnSpc>
                <a:spcPct val="100000"/>
              </a:lnSpc>
              <a:spcBef>
                <a:spcPts val="0"/>
              </a:spcBef>
              <a:spcAft>
                <a:spcPts val="0"/>
              </a:spcAft>
              <a:buClr>
                <a:srgbClr val="888888"/>
              </a:buClr>
              <a:buSzPts val="1000"/>
              <a:buFont typeface="Rockwell"/>
              <a:buNone/>
              <a:defRPr sz="1000">
                <a:solidFill>
                  <a:srgbClr val="888888"/>
                </a:solidFill>
              </a:defRPr>
            </a:lvl1pPr>
            <a:lvl2pPr indent="0" lvl="1" marL="0" rtl="0" algn="r">
              <a:lnSpc>
                <a:spcPct val="100000"/>
              </a:lnSpc>
              <a:spcBef>
                <a:spcPts val="0"/>
              </a:spcBef>
              <a:spcAft>
                <a:spcPts val="0"/>
              </a:spcAft>
              <a:buClr>
                <a:srgbClr val="888888"/>
              </a:buClr>
              <a:buSzPts val="1000"/>
              <a:buFont typeface="Rockwell"/>
              <a:buNone/>
              <a:defRPr sz="1000">
                <a:solidFill>
                  <a:srgbClr val="888888"/>
                </a:solidFill>
              </a:defRPr>
            </a:lvl2pPr>
            <a:lvl3pPr indent="0" lvl="2" marL="0" rtl="0" algn="r">
              <a:lnSpc>
                <a:spcPct val="100000"/>
              </a:lnSpc>
              <a:spcBef>
                <a:spcPts val="0"/>
              </a:spcBef>
              <a:spcAft>
                <a:spcPts val="0"/>
              </a:spcAft>
              <a:buClr>
                <a:srgbClr val="888888"/>
              </a:buClr>
              <a:buSzPts val="1000"/>
              <a:buFont typeface="Rockwell"/>
              <a:buNone/>
              <a:defRPr sz="1000">
                <a:solidFill>
                  <a:srgbClr val="888888"/>
                </a:solidFill>
              </a:defRPr>
            </a:lvl3pPr>
            <a:lvl4pPr indent="0" lvl="3" marL="0" rtl="0" algn="r">
              <a:lnSpc>
                <a:spcPct val="100000"/>
              </a:lnSpc>
              <a:spcBef>
                <a:spcPts val="0"/>
              </a:spcBef>
              <a:spcAft>
                <a:spcPts val="0"/>
              </a:spcAft>
              <a:buClr>
                <a:srgbClr val="888888"/>
              </a:buClr>
              <a:buSzPts val="1000"/>
              <a:buFont typeface="Rockwell"/>
              <a:buNone/>
              <a:defRPr sz="1000">
                <a:solidFill>
                  <a:srgbClr val="888888"/>
                </a:solidFill>
              </a:defRPr>
            </a:lvl4pPr>
            <a:lvl5pPr indent="0" lvl="4" marL="0" rtl="0" algn="r">
              <a:lnSpc>
                <a:spcPct val="100000"/>
              </a:lnSpc>
              <a:spcBef>
                <a:spcPts val="0"/>
              </a:spcBef>
              <a:spcAft>
                <a:spcPts val="0"/>
              </a:spcAft>
              <a:buClr>
                <a:srgbClr val="888888"/>
              </a:buClr>
              <a:buSzPts val="1000"/>
              <a:buFont typeface="Rockwell"/>
              <a:buNone/>
              <a:defRPr sz="1000">
                <a:solidFill>
                  <a:srgbClr val="888888"/>
                </a:solidFill>
              </a:defRPr>
            </a:lvl5pPr>
            <a:lvl6pPr indent="0" lvl="5" marL="0" rtl="0" algn="r">
              <a:lnSpc>
                <a:spcPct val="100000"/>
              </a:lnSpc>
              <a:spcBef>
                <a:spcPts val="0"/>
              </a:spcBef>
              <a:spcAft>
                <a:spcPts val="0"/>
              </a:spcAft>
              <a:buClr>
                <a:srgbClr val="888888"/>
              </a:buClr>
              <a:buSzPts val="1000"/>
              <a:buFont typeface="Rockwell"/>
              <a:buNone/>
              <a:defRPr sz="1000">
                <a:solidFill>
                  <a:srgbClr val="888888"/>
                </a:solidFill>
              </a:defRPr>
            </a:lvl6pPr>
            <a:lvl7pPr indent="0" lvl="6" marL="0" rtl="0" algn="r">
              <a:lnSpc>
                <a:spcPct val="100000"/>
              </a:lnSpc>
              <a:spcBef>
                <a:spcPts val="0"/>
              </a:spcBef>
              <a:spcAft>
                <a:spcPts val="0"/>
              </a:spcAft>
              <a:buClr>
                <a:srgbClr val="888888"/>
              </a:buClr>
              <a:buSzPts val="1000"/>
              <a:buFont typeface="Rockwell"/>
              <a:buNone/>
              <a:defRPr sz="1000">
                <a:solidFill>
                  <a:srgbClr val="888888"/>
                </a:solidFill>
              </a:defRPr>
            </a:lvl7pPr>
            <a:lvl8pPr indent="0" lvl="7" marL="0" rtl="0" algn="r">
              <a:lnSpc>
                <a:spcPct val="100000"/>
              </a:lnSpc>
              <a:spcBef>
                <a:spcPts val="0"/>
              </a:spcBef>
              <a:spcAft>
                <a:spcPts val="0"/>
              </a:spcAft>
              <a:buClr>
                <a:srgbClr val="888888"/>
              </a:buClr>
              <a:buSzPts val="1000"/>
              <a:buFont typeface="Rockwell"/>
              <a:buNone/>
              <a:defRPr sz="1000">
                <a:solidFill>
                  <a:srgbClr val="888888"/>
                </a:solidFill>
              </a:defRPr>
            </a:lvl8pPr>
            <a:lvl9pPr indent="0" lvl="8" marL="0" rtl="0" algn="r">
              <a:lnSpc>
                <a:spcPct val="100000"/>
              </a:lnSpc>
              <a:spcBef>
                <a:spcPts val="0"/>
              </a:spcBef>
              <a:spcAft>
                <a:spcPts val="0"/>
              </a:spcAft>
              <a:buClr>
                <a:srgbClr val="888888"/>
              </a:buClr>
              <a:buSzPts val="1000"/>
              <a:buFont typeface="Rockwell"/>
              <a:buNone/>
              <a:defRPr sz="1000">
                <a:solidFill>
                  <a:srgbClr val="888888"/>
                </a:solidFill>
              </a:defRPr>
            </a:lvl9pPr>
          </a:lstStyle>
          <a:p>
            <a:pPr indent="0" lvl="0" marL="0" rtl="0" algn="r">
              <a:spcBef>
                <a:spcPts val="0"/>
              </a:spcBef>
              <a:spcAft>
                <a:spcPts val="0"/>
              </a:spcAft>
              <a:buNone/>
            </a:pPr>
            <a:fld id="{00000000-1234-1234-1234-123412341234}" type="slidenum">
              <a:rPr lang="en-US"/>
              <a:t>‹#›</a:t>
            </a:fld>
            <a:endParaRPr sz="1300">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27" name="Google Shape;27;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6" name="Google Shape;36;p4"/>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7" name="Google Shape;37;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0" name="Google Shape;40;p5"/>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1" name="Google Shape;41;p5"/>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2" name="Google Shape;42;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5" name="Google Shape;45;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48" name="Google Shape;48;p7"/>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9" name="Google Shape;49;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58" name="Google Shape;58;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63" name="Google Shape;63;p9"/>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2100"/>
              </a:spcBef>
              <a:spcAft>
                <a:spcPts val="0"/>
              </a:spcAft>
              <a:buClr>
                <a:schemeClr val="lt1"/>
              </a:buClr>
              <a:buSzPts val="1900"/>
              <a:buChar char="○"/>
              <a:defRPr>
                <a:solidFill>
                  <a:schemeClr val="lt1"/>
                </a:solidFill>
              </a:defRPr>
            </a:lvl2pPr>
            <a:lvl3pPr indent="-349250" lvl="2" marL="1371600" rtl="0">
              <a:spcBef>
                <a:spcPts val="2100"/>
              </a:spcBef>
              <a:spcAft>
                <a:spcPts val="0"/>
              </a:spcAft>
              <a:buClr>
                <a:schemeClr val="lt1"/>
              </a:buClr>
              <a:buSzPts val="1900"/>
              <a:buChar char="■"/>
              <a:defRPr>
                <a:solidFill>
                  <a:schemeClr val="lt1"/>
                </a:solidFill>
              </a:defRPr>
            </a:lvl3pPr>
            <a:lvl4pPr indent="-349250" lvl="3" marL="1828800" rtl="0">
              <a:spcBef>
                <a:spcPts val="2100"/>
              </a:spcBef>
              <a:spcAft>
                <a:spcPts val="0"/>
              </a:spcAft>
              <a:buClr>
                <a:schemeClr val="lt1"/>
              </a:buClr>
              <a:buSzPts val="1900"/>
              <a:buChar char="●"/>
              <a:defRPr>
                <a:solidFill>
                  <a:schemeClr val="lt1"/>
                </a:solidFill>
              </a:defRPr>
            </a:lvl4pPr>
            <a:lvl5pPr indent="-349250" lvl="4" marL="2286000" rtl="0">
              <a:spcBef>
                <a:spcPts val="2100"/>
              </a:spcBef>
              <a:spcAft>
                <a:spcPts val="0"/>
              </a:spcAft>
              <a:buClr>
                <a:schemeClr val="lt1"/>
              </a:buClr>
              <a:buSzPts val="1900"/>
              <a:buChar char="○"/>
              <a:defRPr>
                <a:solidFill>
                  <a:schemeClr val="lt1"/>
                </a:solidFill>
              </a:defRPr>
            </a:lvl5pPr>
            <a:lvl6pPr indent="-349250" lvl="5" marL="2743200" rtl="0">
              <a:spcBef>
                <a:spcPts val="2100"/>
              </a:spcBef>
              <a:spcAft>
                <a:spcPts val="0"/>
              </a:spcAft>
              <a:buClr>
                <a:schemeClr val="lt1"/>
              </a:buClr>
              <a:buSzPts val="1900"/>
              <a:buChar char="■"/>
              <a:defRPr>
                <a:solidFill>
                  <a:schemeClr val="lt1"/>
                </a:solidFill>
              </a:defRPr>
            </a:lvl6pPr>
            <a:lvl7pPr indent="-349250" lvl="6" marL="3200400" rtl="0">
              <a:spcBef>
                <a:spcPts val="2100"/>
              </a:spcBef>
              <a:spcAft>
                <a:spcPts val="0"/>
              </a:spcAft>
              <a:buClr>
                <a:schemeClr val="lt1"/>
              </a:buClr>
              <a:buSzPts val="1900"/>
              <a:buChar char="●"/>
              <a:defRPr>
                <a:solidFill>
                  <a:schemeClr val="lt1"/>
                </a:solidFill>
              </a:defRPr>
            </a:lvl7pPr>
            <a:lvl8pPr indent="-349250" lvl="7" marL="3657600" rtl="0">
              <a:spcBef>
                <a:spcPts val="2100"/>
              </a:spcBef>
              <a:spcAft>
                <a:spcPts val="0"/>
              </a:spcAft>
              <a:buClr>
                <a:schemeClr val="lt1"/>
              </a:buClr>
              <a:buSzPts val="1900"/>
              <a:buChar char="○"/>
              <a:defRPr>
                <a:solidFill>
                  <a:schemeClr val="lt1"/>
                </a:solidFill>
              </a:defRPr>
            </a:lvl8pPr>
            <a:lvl9pPr indent="-349250" lvl="8" marL="4114800" rtl="0">
              <a:spcBef>
                <a:spcPts val="2100"/>
              </a:spcBef>
              <a:spcAft>
                <a:spcPts val="2100"/>
              </a:spcAft>
              <a:buClr>
                <a:schemeClr val="lt1"/>
              </a:buClr>
              <a:buSzPts val="1900"/>
              <a:buChar char="■"/>
              <a:defRPr>
                <a:solidFill>
                  <a:schemeClr val="lt1"/>
                </a:solidFill>
              </a:defRPr>
            </a:lvl9pPr>
          </a:lstStyle>
          <a:p/>
        </p:txBody>
      </p:sp>
      <p:sp>
        <p:nvSpPr>
          <p:cNvPr id="65" name="Google Shape;65;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68" name="Google Shape;68;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rtl="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p14:dur="40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7"/>
          <p:cNvSpPr txBox="1"/>
          <p:nvPr>
            <p:ph idx="4294967295" type="ctrTitle"/>
          </p:nvPr>
        </p:nvSpPr>
        <p:spPr>
          <a:xfrm>
            <a:off x="1756010" y="1993228"/>
            <a:ext cx="8679900" cy="17487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rgbClr val="FFFEFF"/>
              </a:buClr>
              <a:buSzPts val="6000"/>
              <a:buFont typeface="Calibri"/>
              <a:buNone/>
            </a:pPr>
            <a:r>
              <a:rPr b="0" i="0" lang="en-US" sz="6000" u="none" cap="none" strike="noStrike">
                <a:solidFill>
                  <a:srgbClr val="FFFEFF"/>
                </a:solidFill>
                <a:latin typeface="Calibri"/>
                <a:ea typeface="Calibri"/>
                <a:cs typeface="Calibri"/>
                <a:sym typeface="Calibri"/>
              </a:rPr>
              <a:t>Making Climate Change Great Again</a:t>
            </a:r>
            <a:endParaRPr/>
          </a:p>
        </p:txBody>
      </p:sp>
      <p:sp>
        <p:nvSpPr>
          <p:cNvPr id="177" name="Google Shape;177;p17"/>
          <p:cNvSpPr txBox="1"/>
          <p:nvPr>
            <p:ph idx="4294967295" type="subTitle"/>
          </p:nvPr>
        </p:nvSpPr>
        <p:spPr>
          <a:xfrm>
            <a:off x="1759236" y="3906265"/>
            <a:ext cx="8673429" cy="13225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EFF"/>
              </a:buClr>
              <a:buSzPts val="1800"/>
              <a:buFont typeface="Rockwell"/>
              <a:buNone/>
            </a:pPr>
            <a:r>
              <a:t/>
            </a:r>
            <a:endParaRPr b="0" i="0" sz="1800" u="none" cap="none" strike="noStrike">
              <a:solidFill>
                <a:srgbClr val="FFFEFF"/>
              </a:solidFill>
              <a:latin typeface="Rockwell"/>
              <a:ea typeface="Rockwell"/>
              <a:cs typeface="Rockwell"/>
              <a:sym typeface="Rockwell"/>
            </a:endParaRPr>
          </a:p>
          <a:p>
            <a:pPr indent="0" lvl="0" marL="0" marR="0" rtl="0" algn="ctr">
              <a:lnSpc>
                <a:spcPct val="100000"/>
              </a:lnSpc>
              <a:spcBef>
                <a:spcPts val="1000"/>
              </a:spcBef>
              <a:spcAft>
                <a:spcPts val="0"/>
              </a:spcAft>
              <a:buClr>
                <a:srgbClr val="FFFEFF"/>
              </a:buClr>
              <a:buSzPts val="1800"/>
              <a:buFont typeface="Rockwell"/>
              <a:buNone/>
            </a:pPr>
            <a:r>
              <a:rPr b="0" i="0" lang="en-US" sz="1800" u="none" cap="none" strike="noStrike">
                <a:solidFill>
                  <a:srgbClr val="FFFEFF"/>
                </a:solidFill>
                <a:latin typeface="Rockwell"/>
                <a:ea typeface="Rockwell"/>
                <a:cs typeface="Rockwell"/>
                <a:sym typeface="Rockwell"/>
              </a:rPr>
              <a:t>Jessica T. , Laura H. </a:t>
            </a:r>
            <a:endParaRPr/>
          </a:p>
          <a:p>
            <a:pPr indent="0" lvl="0" marL="0" marR="0" rtl="0" algn="ctr">
              <a:lnSpc>
                <a:spcPct val="100000"/>
              </a:lnSpc>
              <a:spcBef>
                <a:spcPts val="1000"/>
              </a:spcBef>
              <a:spcAft>
                <a:spcPts val="0"/>
              </a:spcAft>
              <a:buClr>
                <a:srgbClr val="FFFEFF"/>
              </a:buClr>
              <a:buSzPts val="1800"/>
              <a:buFont typeface="Rockwell"/>
              <a:buNone/>
            </a:pPr>
            <a:r>
              <a:rPr b="0" i="0" lang="en-US" sz="1800" u="none" cap="none" strike="noStrike">
                <a:solidFill>
                  <a:srgbClr val="FFFEFF"/>
                </a:solidFill>
                <a:latin typeface="Rockwell"/>
                <a:ea typeface="Rockwell"/>
                <a:cs typeface="Rockwell"/>
                <a:sym typeface="Rockwell"/>
              </a:rPr>
              <a:t> Nam L. , Bryan K. </a:t>
            </a:r>
            <a:endParaRPr/>
          </a:p>
        </p:txBody>
      </p:sp>
      <p:pic>
        <p:nvPicPr>
          <p:cNvPr id="178" name="Google Shape;178;p17"/>
          <p:cNvPicPr preferRelativeResize="0"/>
          <p:nvPr/>
        </p:nvPicPr>
        <p:blipFill rotWithShape="1">
          <a:blip r:embed="rId3">
            <a:alphaModFix/>
          </a:blip>
          <a:srcRect b="2238" l="0" r="26057" t="0"/>
          <a:stretch/>
        </p:blipFill>
        <p:spPr>
          <a:xfrm>
            <a:off x="9185175" y="3309775"/>
            <a:ext cx="3006824" cy="3548225"/>
          </a:xfrm>
          <a:prstGeom prst="rect">
            <a:avLst/>
          </a:prstGeom>
          <a:noFill/>
          <a:ln>
            <a:noFill/>
          </a:ln>
        </p:spPr>
      </p:pic>
      <p:sp>
        <p:nvSpPr>
          <p:cNvPr id="179" name="Google Shape;179;p17"/>
          <p:cNvSpPr/>
          <p:nvPr/>
        </p:nvSpPr>
        <p:spPr>
          <a:xfrm>
            <a:off x="8563475" y="3069675"/>
            <a:ext cx="1953900" cy="222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6"/>
          <p:cNvSpPr txBox="1"/>
          <p:nvPr>
            <p:ph idx="4294967295" type="ctrTitle"/>
          </p:nvPr>
        </p:nvSpPr>
        <p:spPr>
          <a:xfrm>
            <a:off x="1759236" y="2075503"/>
            <a:ext cx="8679916" cy="174873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rgbClr val="FFFEFF"/>
              </a:buClr>
              <a:buSzPts val="5400"/>
              <a:buFont typeface="Calibri"/>
              <a:buNone/>
            </a:pPr>
            <a:r>
              <a:rPr b="0" i="0" lang="en-US" sz="5400" u="none" cap="none" strike="noStrike">
                <a:solidFill>
                  <a:srgbClr val="FFFEFF"/>
                </a:solidFill>
                <a:latin typeface="Calibri"/>
                <a:ea typeface="Calibri"/>
                <a:cs typeface="Calibri"/>
                <a:sym typeface="Calibri"/>
              </a:rPr>
              <a:t>Cumulative Emissions by Top Contributing Nations</a:t>
            </a:r>
            <a:endParaRPr b="0" i="0" sz="5400" u="none" cap="none" strike="noStrike">
              <a:solidFill>
                <a:srgbClr val="FFFE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415600" y="546667"/>
            <a:ext cx="11360700" cy="8103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3680"/>
              <a:buFont typeface="Calibri"/>
              <a:buNone/>
            </a:pPr>
            <a:r>
              <a:rPr b="0" i="0" lang="en-US" sz="3680" u="none" cap="none" strike="noStrike">
                <a:solidFill>
                  <a:srgbClr val="FFFEFF"/>
                </a:solidFill>
                <a:latin typeface="Calibri"/>
                <a:ea typeface="Calibri"/>
                <a:cs typeface="Calibri"/>
                <a:sym typeface="Calibri"/>
              </a:rPr>
              <a:t>Which nation has contributed most to Global Emissions?</a:t>
            </a:r>
            <a:endParaRPr/>
          </a:p>
        </p:txBody>
      </p:sp>
      <p:sp>
        <p:nvSpPr>
          <p:cNvPr id="296" name="Google Shape;296;p27"/>
          <p:cNvSpPr txBox="1"/>
          <p:nvPr>
            <p:ph idx="1" type="body"/>
          </p:nvPr>
        </p:nvSpPr>
        <p:spPr>
          <a:xfrm>
            <a:off x="415600" y="1151349"/>
            <a:ext cx="11360700" cy="4940400"/>
          </a:xfrm>
          <a:prstGeom prst="rect">
            <a:avLst/>
          </a:prstGeom>
          <a:noFill/>
          <a:ln>
            <a:noFill/>
          </a:ln>
        </p:spPr>
        <p:txBody>
          <a:bodyPr anchorCtr="0" anchor="ctr" bIns="45700" lIns="45700" spcFirstLastPara="1" rIns="45700" wrap="square" tIns="45700">
            <a:noAutofit/>
          </a:bodyPr>
          <a:lstStyle/>
          <a:p>
            <a:pPr indent="-457200" lvl="0" marL="457200" rtl="0" algn="l">
              <a:lnSpc>
                <a:spcPct val="100000"/>
              </a:lnSpc>
              <a:spcBef>
                <a:spcPts val="0"/>
              </a:spcBef>
              <a:spcAft>
                <a:spcPts val="0"/>
              </a:spcAft>
              <a:buClr>
                <a:srgbClr val="1D3D63"/>
              </a:buClr>
              <a:buSzPts val="1200"/>
              <a:buFont typeface="Helvetica Neue"/>
              <a:buNone/>
            </a:pPr>
            <a:r>
              <a:t/>
            </a:r>
            <a:endParaRPr sz="1800">
              <a:latin typeface="Merriweather"/>
              <a:ea typeface="Merriweather"/>
              <a:cs typeface="Merriweather"/>
              <a:sym typeface="Merriweather"/>
            </a:endParaRPr>
          </a:p>
          <a:p>
            <a:pPr indent="-266700" lvl="0" marL="228600" rtl="0" algn="l">
              <a:lnSpc>
                <a:spcPct val="100000"/>
              </a:lnSpc>
              <a:spcBef>
                <a:spcPts val="0"/>
              </a:spcBef>
              <a:spcAft>
                <a:spcPts val="0"/>
              </a:spcAft>
              <a:buClr>
                <a:schemeClr val="dk1"/>
              </a:buClr>
              <a:buSzPts val="1800"/>
              <a:buChar char="●"/>
            </a:pPr>
            <a:r>
              <a:rPr lang="en-US" sz="1800">
                <a:solidFill>
                  <a:schemeClr val="dk1"/>
                </a:solidFill>
              </a:rPr>
              <a:t>The United States has emitted more CO2 than any other country to date: at around 400 billion tonnes since 1751 and it is responsible for 25% of historical emissions;</a:t>
            </a:r>
            <a:endParaRPr sz="1800"/>
          </a:p>
          <a:p>
            <a:pPr indent="-295275" lvl="1" marL="714375" rtl="0" algn="l">
              <a:lnSpc>
                <a:spcPct val="100000"/>
              </a:lnSpc>
              <a:spcBef>
                <a:spcPts val="0"/>
              </a:spcBef>
              <a:spcAft>
                <a:spcPts val="0"/>
              </a:spcAft>
              <a:buClr>
                <a:schemeClr val="dk1"/>
              </a:buClr>
              <a:buSzPts val="1800"/>
              <a:buChar char="○"/>
            </a:pPr>
            <a:r>
              <a:rPr lang="en-US" sz="1800">
                <a:solidFill>
                  <a:schemeClr val="dk1"/>
                </a:solidFill>
              </a:rPr>
              <a:t>That is twice more than China-the world’s second largest national contributor;</a:t>
            </a:r>
            <a:endParaRPr sz="1800"/>
          </a:p>
          <a:p>
            <a:pPr indent="-295275" lvl="1" marL="714375" rtl="0" algn="l">
              <a:lnSpc>
                <a:spcPct val="100000"/>
              </a:lnSpc>
              <a:spcBef>
                <a:spcPts val="0"/>
              </a:spcBef>
              <a:spcAft>
                <a:spcPts val="0"/>
              </a:spcAft>
              <a:buClr>
                <a:schemeClr val="dk1"/>
              </a:buClr>
              <a:buSzPts val="1800"/>
              <a:buChar char="○"/>
            </a:pPr>
            <a:r>
              <a:rPr lang="en-US" sz="1800">
                <a:solidFill>
                  <a:schemeClr val="dk1"/>
                </a:solidFill>
              </a:rPr>
              <a:t>The 28 countries of the European Union (EU-28)-which are grouped together here as they typically negotiate and set targets on a collaborative basis-is also a large historical contributor at 22%;</a:t>
            </a:r>
            <a:endParaRPr sz="1800"/>
          </a:p>
          <a:p>
            <a:pPr indent="-295275" lvl="1" marL="714375" rtl="0" algn="l">
              <a:lnSpc>
                <a:spcPct val="100000"/>
              </a:lnSpc>
              <a:spcBef>
                <a:spcPts val="0"/>
              </a:spcBef>
              <a:spcAft>
                <a:spcPts val="0"/>
              </a:spcAft>
              <a:buClr>
                <a:schemeClr val="dk1"/>
              </a:buClr>
              <a:buSzPts val="1800"/>
              <a:buChar char="○"/>
            </a:pPr>
            <a:r>
              <a:rPr lang="en-US" sz="1800">
                <a:solidFill>
                  <a:schemeClr val="dk1"/>
                </a:solidFill>
              </a:rPr>
              <a:t>Many of the Large annual emitters today, such as India and Brazil, are not large contributors in a historical context;</a:t>
            </a:r>
            <a:endParaRPr sz="1800">
              <a:solidFill>
                <a:schemeClr val="dk1"/>
              </a:solidFill>
            </a:endParaRPr>
          </a:p>
          <a:p>
            <a:pPr indent="-295275" lvl="1" marL="714375" rtl="0" algn="l">
              <a:lnSpc>
                <a:spcPct val="100000"/>
              </a:lnSpc>
              <a:spcBef>
                <a:spcPts val="0"/>
              </a:spcBef>
              <a:spcAft>
                <a:spcPts val="0"/>
              </a:spcAft>
              <a:buClr>
                <a:schemeClr val="dk1"/>
              </a:buClr>
              <a:buSzPts val="1800"/>
              <a:buChar char="○"/>
            </a:pPr>
            <a:r>
              <a:rPr lang="en-US" sz="1800">
                <a:solidFill>
                  <a:schemeClr val="dk1"/>
                </a:solidFill>
              </a:rPr>
              <a:t>Data was found using ourworldindata.org</a:t>
            </a:r>
            <a:endParaRPr sz="1800">
              <a:solidFill>
                <a:schemeClr val="dk1"/>
              </a:solidFill>
            </a:endParaRPr>
          </a:p>
          <a:p>
            <a:pPr indent="-295275" lvl="1" marL="714375" rtl="0" algn="l">
              <a:lnSpc>
                <a:spcPct val="100000"/>
              </a:lnSpc>
              <a:spcBef>
                <a:spcPts val="0"/>
              </a:spcBef>
              <a:spcAft>
                <a:spcPts val="0"/>
              </a:spcAft>
              <a:buClr>
                <a:schemeClr val="dk1"/>
              </a:buClr>
              <a:buSzPts val="1800"/>
              <a:buChar char="○"/>
            </a:pPr>
            <a:r>
              <a:rPr lang="en-US" sz="1800">
                <a:solidFill>
                  <a:schemeClr val="dk1"/>
                </a:solidFill>
              </a:rPr>
              <a:t>The EU, although a top contributor, remained relatively steady during the 2014-2017 time-frame.</a:t>
            </a:r>
            <a:endParaRPr sz="1800">
              <a:solidFill>
                <a:schemeClr val="dk1"/>
              </a:solidFill>
            </a:endParaRPr>
          </a:p>
          <a:p>
            <a:pPr indent="-142875" lvl="1" marL="714375" rtl="0" algn="l">
              <a:lnSpc>
                <a:spcPct val="100000"/>
              </a:lnSpc>
              <a:spcBef>
                <a:spcPts val="0"/>
              </a:spcBef>
              <a:spcAft>
                <a:spcPts val="0"/>
              </a:spcAft>
              <a:buClr>
                <a:srgbClr val="1D3D63"/>
              </a:buClr>
              <a:buSzPts val="1800"/>
              <a:buFont typeface="Helvetica Neue"/>
              <a:buNone/>
            </a:pPr>
            <a:r>
              <a:t/>
            </a:r>
            <a:endParaRPr/>
          </a:p>
        </p:txBody>
      </p:sp>
      <p:sp>
        <p:nvSpPr>
          <p:cNvPr id="297" name="Google Shape;297;p27"/>
          <p:cNvSpPr txBox="1"/>
          <p:nvPr/>
        </p:nvSpPr>
        <p:spPr>
          <a:xfrm>
            <a:off x="1201400" y="417150"/>
            <a:ext cx="9844800" cy="9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Merriweather Black"/>
                <a:ea typeface="Merriweather Black"/>
                <a:cs typeface="Merriweather Black"/>
                <a:sym typeface="Merriweather Black"/>
              </a:rPr>
              <a:t>KEY POINTS</a:t>
            </a:r>
            <a:endParaRPr>
              <a:latin typeface="Merriweather Black"/>
              <a:ea typeface="Merriweather Black"/>
              <a:cs typeface="Merriweather Black"/>
              <a:sym typeface="Merriweather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303" name="Google Shape;303;p28"/>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pic>
        <p:nvPicPr>
          <p:cNvPr id="304" name="Google Shape;304;p28"/>
          <p:cNvPicPr preferRelativeResize="0"/>
          <p:nvPr/>
        </p:nvPicPr>
        <p:blipFill>
          <a:blip r:embed="rId3">
            <a:alphaModFix/>
          </a:blip>
          <a:stretch>
            <a:fillRect/>
          </a:stretch>
        </p:blipFill>
        <p:spPr>
          <a:xfrm>
            <a:off x="0" y="0"/>
            <a:ext cx="12192000" cy="685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29"/>
          <p:cNvPicPr preferRelativeResize="0"/>
          <p:nvPr/>
        </p:nvPicPr>
        <p:blipFill rotWithShape="1">
          <a:blip r:embed="rId3">
            <a:alphaModFix/>
          </a:blip>
          <a:srcRect b="0" l="0" r="0" t="0"/>
          <a:stretch/>
        </p:blipFill>
        <p:spPr>
          <a:xfrm>
            <a:off x="2161309" y="914400"/>
            <a:ext cx="7493330" cy="46551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30"/>
          <p:cNvPicPr preferRelativeResize="0"/>
          <p:nvPr/>
        </p:nvPicPr>
        <p:blipFill>
          <a:blip r:embed="rId3">
            <a:alphaModFix/>
          </a:blip>
          <a:stretch>
            <a:fillRect/>
          </a:stretch>
        </p:blipFill>
        <p:spPr>
          <a:xfrm>
            <a:off x="1384950" y="333725"/>
            <a:ext cx="7909225" cy="542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888631" y="2349924"/>
            <a:ext cx="3501197" cy="2456442"/>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What can we gather from this information?</a:t>
            </a:r>
            <a:endParaRPr/>
          </a:p>
        </p:txBody>
      </p:sp>
      <p:sp>
        <p:nvSpPr>
          <p:cNvPr id="320" name="Google Shape;320;p31"/>
          <p:cNvSpPr txBox="1"/>
          <p:nvPr>
            <p:ph idx="1" type="body"/>
          </p:nvPr>
        </p:nvSpPr>
        <p:spPr>
          <a:xfrm>
            <a:off x="5109983" y="794718"/>
            <a:ext cx="6275035" cy="5257091"/>
          </a:xfrm>
          <a:prstGeom prst="rect">
            <a:avLst/>
          </a:prstGeom>
          <a:noFill/>
          <a:ln>
            <a:noFill/>
          </a:ln>
        </p:spPr>
        <p:txBody>
          <a:bodyPr anchorCtr="0" anchor="t" bIns="45700" lIns="45700" spcFirstLastPara="1" rIns="45700" wrap="square" tIns="45700">
            <a:noAutofit/>
          </a:bodyPr>
          <a:lstStyle/>
          <a:p>
            <a:pPr indent="-228600" lvl="0" marL="228600" rtl="0" algn="l">
              <a:lnSpc>
                <a:spcPct val="120000"/>
              </a:lnSpc>
              <a:spcBef>
                <a:spcPts val="0"/>
              </a:spcBef>
              <a:spcAft>
                <a:spcPts val="0"/>
              </a:spcAft>
              <a:buSzPts val="1540"/>
              <a:buFont typeface="Rockwell"/>
              <a:buChar char="●"/>
            </a:pPr>
            <a:r>
              <a:rPr lang="en-US" sz="1400"/>
              <a:t>There has been a steady increase in emission rates in the top emission contributors.</a:t>
            </a:r>
            <a:endParaRPr/>
          </a:p>
          <a:p>
            <a:pPr indent="-228600" lvl="0" marL="228600" rtl="0" algn="l">
              <a:lnSpc>
                <a:spcPct val="120000"/>
              </a:lnSpc>
              <a:spcBef>
                <a:spcPts val="1000"/>
              </a:spcBef>
              <a:spcAft>
                <a:spcPts val="0"/>
              </a:spcAft>
              <a:buSzPts val="1540"/>
              <a:buFont typeface="Rockwell"/>
              <a:buChar char="●"/>
            </a:pPr>
            <a:r>
              <a:rPr lang="en-US" sz="1400"/>
              <a:t>The United States and China have seen the biggest increase in from 2014-2017.</a:t>
            </a:r>
            <a:endParaRPr sz="1400"/>
          </a:p>
          <a:p>
            <a:pPr indent="-219709" lvl="0" marL="228600" rtl="0" algn="l">
              <a:lnSpc>
                <a:spcPct val="120000"/>
              </a:lnSpc>
              <a:spcBef>
                <a:spcPts val="1000"/>
              </a:spcBef>
              <a:spcAft>
                <a:spcPts val="0"/>
              </a:spcAft>
              <a:buSzPts val="1400"/>
              <a:buChar char="●"/>
            </a:pPr>
            <a:r>
              <a:rPr lang="en-US" sz="1400"/>
              <a:t>It can be gathered that the United States only contributes a small percentage to the World’s population, but is the largest contributor of CO2 emissions.</a:t>
            </a:r>
            <a:endParaRPr sz="1400"/>
          </a:p>
          <a:p>
            <a:pPr indent="0" lvl="0" marL="228600" rtl="0" algn="l">
              <a:lnSpc>
                <a:spcPct val="120000"/>
              </a:lnSpc>
              <a:spcBef>
                <a:spcPts val="100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1759236" y="2075503"/>
            <a:ext cx="8679900" cy="1748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Annual Co2  Emissions </a:t>
            </a:r>
            <a:endParaRPr/>
          </a:p>
        </p:txBody>
      </p:sp>
      <p:sp>
        <p:nvSpPr>
          <p:cNvPr id="326" name="Google Shape;326;p32"/>
          <p:cNvSpPr txBox="1"/>
          <p:nvPr>
            <p:ph idx="1" type="body"/>
          </p:nvPr>
        </p:nvSpPr>
        <p:spPr>
          <a:xfrm>
            <a:off x="1759236" y="3906265"/>
            <a:ext cx="8673300" cy="13227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rPr lang="en-US"/>
              <a:t>How are we doing compared to the rest of the world?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Essential Questions </a:t>
            </a:r>
            <a:endParaRPr/>
          </a:p>
        </p:txBody>
      </p:sp>
      <p:grpSp>
        <p:nvGrpSpPr>
          <p:cNvPr id="332" name="Google Shape;332;p33"/>
          <p:cNvGrpSpPr/>
          <p:nvPr/>
        </p:nvGrpSpPr>
        <p:grpSpPr>
          <a:xfrm>
            <a:off x="575886" y="1739790"/>
            <a:ext cx="3505146" cy="4555086"/>
            <a:chOff x="431925" y="1304875"/>
            <a:chExt cx="2628925" cy="3416400"/>
          </a:xfrm>
        </p:grpSpPr>
        <p:sp>
          <p:nvSpPr>
            <p:cNvPr id="333" name="Google Shape;333;p33"/>
            <p:cNvSpPr txBox="1"/>
            <p:nvPr/>
          </p:nvSpPr>
          <p:spPr>
            <a:xfrm>
              <a:off x="431925" y="1304875"/>
              <a:ext cx="2628900" cy="4641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4" name="Google Shape;334;p3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35" name="Google Shape;335;p33"/>
          <p:cNvSpPr txBox="1"/>
          <p:nvPr>
            <p:ph idx="4294967295" type="body"/>
          </p:nvPr>
        </p:nvSpPr>
        <p:spPr>
          <a:xfrm>
            <a:off x="675233" y="1739833"/>
            <a:ext cx="3326100" cy="615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chemeClr val="lt1"/>
                </a:solidFill>
              </a:rPr>
              <a:t>Impact</a:t>
            </a:r>
            <a:endParaRPr>
              <a:solidFill>
                <a:schemeClr val="lt1"/>
              </a:solidFill>
            </a:endParaRPr>
          </a:p>
        </p:txBody>
      </p:sp>
      <p:sp>
        <p:nvSpPr>
          <p:cNvPr id="336" name="Google Shape;336;p33"/>
          <p:cNvSpPr txBox="1"/>
          <p:nvPr>
            <p:ph idx="4294967295" type="body"/>
          </p:nvPr>
        </p:nvSpPr>
        <p:spPr>
          <a:xfrm>
            <a:off x="677767" y="2467067"/>
            <a:ext cx="3304800" cy="3726300"/>
          </a:xfrm>
          <a:prstGeom prst="rect">
            <a:avLst/>
          </a:prstGeom>
        </p:spPr>
        <p:txBody>
          <a:bodyPr anchorCtr="0" anchor="t" bIns="121900" lIns="121900" spcFirstLastPara="1" rIns="121900" wrap="square" tIns="121900">
            <a:noAutofit/>
          </a:bodyPr>
          <a:lstStyle/>
          <a:p>
            <a:pPr indent="0" lvl="0" marL="0" rtl="0" algn="l">
              <a:lnSpc>
                <a:spcPct val="120000"/>
              </a:lnSpc>
              <a:spcBef>
                <a:spcPts val="1300"/>
              </a:spcBef>
              <a:spcAft>
                <a:spcPts val="0"/>
              </a:spcAft>
              <a:buNone/>
            </a:pPr>
            <a:r>
              <a:rPr lang="en-US" sz="1900">
                <a:solidFill>
                  <a:srgbClr val="000000"/>
                </a:solidFill>
                <a:latin typeface="Rockwell"/>
                <a:ea typeface="Rockwell"/>
                <a:cs typeface="Rockwell"/>
                <a:sym typeface="Rockwell"/>
              </a:rPr>
              <a:t>Have any of Trump’s policies influenced the climate data sets?</a:t>
            </a:r>
            <a:endParaRPr sz="1900">
              <a:solidFill>
                <a:srgbClr val="000000"/>
              </a:solidFill>
              <a:latin typeface="Rockwell"/>
              <a:ea typeface="Rockwell"/>
              <a:cs typeface="Rockwell"/>
              <a:sym typeface="Rockwell"/>
            </a:endParaRPr>
          </a:p>
          <a:p>
            <a:pPr indent="0" lvl="0" marL="0" rtl="0" algn="l">
              <a:lnSpc>
                <a:spcPct val="120000"/>
              </a:lnSpc>
              <a:spcBef>
                <a:spcPts val="1300"/>
              </a:spcBef>
              <a:spcAft>
                <a:spcPts val="0"/>
              </a:spcAft>
              <a:buNone/>
            </a:pPr>
            <a:r>
              <a:t/>
            </a:r>
            <a:endParaRPr sz="1500">
              <a:solidFill>
                <a:srgbClr val="000000"/>
              </a:solidFill>
              <a:latin typeface="Rockwell"/>
              <a:ea typeface="Rockwell"/>
              <a:cs typeface="Rockwell"/>
              <a:sym typeface="Rockwell"/>
            </a:endParaRPr>
          </a:p>
          <a:p>
            <a:pPr indent="0" lvl="0" marL="0" rtl="0" algn="l">
              <a:spcBef>
                <a:spcPts val="0"/>
              </a:spcBef>
              <a:spcAft>
                <a:spcPts val="2100"/>
              </a:spcAft>
              <a:buNone/>
            </a:pPr>
            <a:r>
              <a:t/>
            </a:r>
            <a:endParaRPr sz="2100"/>
          </a:p>
        </p:txBody>
      </p:sp>
      <p:grpSp>
        <p:nvGrpSpPr>
          <p:cNvPr id="337" name="Google Shape;337;p33"/>
          <p:cNvGrpSpPr/>
          <p:nvPr/>
        </p:nvGrpSpPr>
        <p:grpSpPr>
          <a:xfrm>
            <a:off x="4427156" y="1739790"/>
            <a:ext cx="3509912" cy="4555086"/>
            <a:chOff x="3320450" y="1304875"/>
            <a:chExt cx="2632500" cy="3416400"/>
          </a:xfrm>
        </p:grpSpPr>
        <p:sp>
          <p:nvSpPr>
            <p:cNvPr id="338" name="Google Shape;338;p33"/>
            <p:cNvSpPr txBox="1"/>
            <p:nvPr/>
          </p:nvSpPr>
          <p:spPr>
            <a:xfrm>
              <a:off x="3324050" y="1304875"/>
              <a:ext cx="2628900" cy="4641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9" name="Google Shape;339;p3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0" name="Google Shape;340;p33"/>
          <p:cNvSpPr txBox="1"/>
          <p:nvPr>
            <p:ph idx="4294967295" type="body"/>
          </p:nvPr>
        </p:nvSpPr>
        <p:spPr>
          <a:xfrm>
            <a:off x="4519267" y="1739833"/>
            <a:ext cx="3326100" cy="615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chemeClr val="lt1"/>
                </a:solidFill>
              </a:rPr>
              <a:t>Progress by Nation </a:t>
            </a:r>
            <a:endParaRPr>
              <a:solidFill>
                <a:schemeClr val="lt1"/>
              </a:solidFill>
            </a:endParaRPr>
          </a:p>
        </p:txBody>
      </p:sp>
      <p:sp>
        <p:nvSpPr>
          <p:cNvPr id="341" name="Google Shape;341;p33"/>
          <p:cNvSpPr txBox="1"/>
          <p:nvPr>
            <p:ph idx="4294967295" type="body"/>
          </p:nvPr>
        </p:nvSpPr>
        <p:spPr>
          <a:xfrm>
            <a:off x="4529033" y="2467067"/>
            <a:ext cx="3304800" cy="3726300"/>
          </a:xfrm>
          <a:prstGeom prst="rect">
            <a:avLst/>
          </a:prstGeom>
        </p:spPr>
        <p:txBody>
          <a:bodyPr anchorCtr="0" anchor="t" bIns="121900" lIns="121900" spcFirstLastPara="1" rIns="121900" wrap="square" tIns="121900">
            <a:noAutofit/>
          </a:bodyPr>
          <a:lstStyle/>
          <a:p>
            <a:pPr indent="0" lvl="0" marL="0" rtl="0" algn="l">
              <a:lnSpc>
                <a:spcPct val="120000"/>
              </a:lnSpc>
              <a:spcBef>
                <a:spcPts val="1300"/>
              </a:spcBef>
              <a:spcAft>
                <a:spcPts val="0"/>
              </a:spcAft>
              <a:buNone/>
            </a:pPr>
            <a:r>
              <a:rPr lang="en-US" sz="1900">
                <a:solidFill>
                  <a:srgbClr val="000000"/>
                </a:solidFill>
                <a:latin typeface="Rockwell"/>
                <a:ea typeface="Rockwell"/>
                <a:cs typeface="Rockwell"/>
                <a:sym typeface="Rockwell"/>
              </a:rPr>
              <a:t>Have other major countries met their emissions goals?</a:t>
            </a:r>
            <a:r>
              <a:rPr lang="en-US" sz="1900">
                <a:solidFill>
                  <a:srgbClr val="000000"/>
                </a:solidFill>
                <a:latin typeface="Arial"/>
                <a:ea typeface="Arial"/>
                <a:cs typeface="Arial"/>
                <a:sym typeface="Arial"/>
              </a:rPr>
              <a:t> </a:t>
            </a:r>
            <a:endParaRPr sz="1900"/>
          </a:p>
        </p:txBody>
      </p:sp>
      <p:grpSp>
        <p:nvGrpSpPr>
          <p:cNvPr id="342" name="Google Shape;342;p33"/>
          <p:cNvGrpSpPr/>
          <p:nvPr/>
        </p:nvGrpSpPr>
        <p:grpSpPr>
          <a:xfrm>
            <a:off x="8283193" y="1739790"/>
            <a:ext cx="3509912" cy="4555086"/>
            <a:chOff x="6212550" y="1304875"/>
            <a:chExt cx="2632500" cy="3416400"/>
          </a:xfrm>
        </p:grpSpPr>
        <p:sp>
          <p:nvSpPr>
            <p:cNvPr id="343" name="Google Shape;343;p3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4" name="Google Shape;344;p33"/>
            <p:cNvSpPr txBox="1"/>
            <p:nvPr/>
          </p:nvSpPr>
          <p:spPr>
            <a:xfrm>
              <a:off x="6212550" y="1304875"/>
              <a:ext cx="2632500" cy="4641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5" name="Google Shape;345;p33"/>
          <p:cNvSpPr txBox="1"/>
          <p:nvPr>
            <p:ph idx="4294967295" type="body"/>
          </p:nvPr>
        </p:nvSpPr>
        <p:spPr>
          <a:xfrm>
            <a:off x="8363300" y="1739833"/>
            <a:ext cx="3326100" cy="615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chemeClr val="lt1"/>
                </a:solidFill>
              </a:rPr>
              <a:t>Implications</a:t>
            </a:r>
            <a:endParaRPr>
              <a:solidFill>
                <a:schemeClr val="lt1"/>
              </a:solidFill>
            </a:endParaRPr>
          </a:p>
        </p:txBody>
      </p:sp>
      <p:sp>
        <p:nvSpPr>
          <p:cNvPr id="346" name="Google Shape;346;p33"/>
          <p:cNvSpPr txBox="1"/>
          <p:nvPr>
            <p:ph idx="4294967295" type="body"/>
          </p:nvPr>
        </p:nvSpPr>
        <p:spPr>
          <a:xfrm>
            <a:off x="8381867" y="2467067"/>
            <a:ext cx="3304800" cy="3726300"/>
          </a:xfrm>
          <a:prstGeom prst="rect">
            <a:avLst/>
          </a:prstGeom>
        </p:spPr>
        <p:txBody>
          <a:bodyPr anchorCtr="0" anchor="t" bIns="121900" lIns="121900" spcFirstLastPara="1" rIns="121900" wrap="square" tIns="121900">
            <a:noAutofit/>
          </a:bodyPr>
          <a:lstStyle/>
          <a:p>
            <a:pPr indent="0" lvl="0" marL="0" rtl="0" algn="l">
              <a:lnSpc>
                <a:spcPct val="120000"/>
              </a:lnSpc>
              <a:spcBef>
                <a:spcPts val="1300"/>
              </a:spcBef>
              <a:spcAft>
                <a:spcPts val="0"/>
              </a:spcAft>
              <a:buNone/>
            </a:pPr>
            <a:r>
              <a:rPr lang="en-US" sz="1900">
                <a:solidFill>
                  <a:srgbClr val="000000"/>
                </a:solidFill>
                <a:latin typeface="Rockwell"/>
                <a:ea typeface="Rockwell"/>
                <a:cs typeface="Rockwell"/>
                <a:sym typeface="Rockwell"/>
              </a:rPr>
              <a:t>Implications of findings? </a:t>
            </a:r>
            <a:endParaRPr sz="1900">
              <a:latin typeface="Rockwell"/>
              <a:ea typeface="Rockwell"/>
              <a:cs typeface="Rockwell"/>
              <a:sym typeface="Rockwell"/>
            </a:endParaRPr>
          </a:p>
        </p:txBody>
      </p:sp>
      <p:sp>
        <p:nvSpPr>
          <p:cNvPr id="347" name="Google Shape;347;p33"/>
          <p:cNvSpPr/>
          <p:nvPr/>
        </p:nvSpPr>
        <p:spPr>
          <a:xfrm rot="9095555">
            <a:off x="1841581" y="1641757"/>
            <a:ext cx="709424" cy="40310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rot="9095555">
            <a:off x="7416181" y="1641757"/>
            <a:ext cx="709424" cy="40310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The Where, How &amp; What</a:t>
            </a:r>
            <a:endParaRPr/>
          </a:p>
        </p:txBody>
      </p:sp>
      <p:sp>
        <p:nvSpPr>
          <p:cNvPr id="354" name="Google Shape;354;p34"/>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Data Exploration and Cleanup Process </a:t>
            </a:r>
            <a:endParaRPr/>
          </a:p>
        </p:txBody>
      </p:sp>
      <p:pic>
        <p:nvPicPr>
          <p:cNvPr id="355" name="Google Shape;355;p34"/>
          <p:cNvPicPr preferRelativeResize="0"/>
          <p:nvPr/>
        </p:nvPicPr>
        <p:blipFill>
          <a:blip r:embed="rId3">
            <a:alphaModFix/>
          </a:blip>
          <a:stretch>
            <a:fillRect/>
          </a:stretch>
        </p:blipFill>
        <p:spPr>
          <a:xfrm>
            <a:off x="7183750" y="1151325"/>
            <a:ext cx="4175425" cy="1934375"/>
          </a:xfrm>
          <a:prstGeom prst="rect">
            <a:avLst/>
          </a:prstGeom>
          <a:noFill/>
          <a:ln>
            <a:noFill/>
          </a:ln>
        </p:spPr>
      </p:pic>
      <p:pic>
        <p:nvPicPr>
          <p:cNvPr id="356" name="Google Shape;356;p34"/>
          <p:cNvPicPr preferRelativeResize="0"/>
          <p:nvPr/>
        </p:nvPicPr>
        <p:blipFill>
          <a:blip r:embed="rId4">
            <a:alphaModFix/>
          </a:blip>
          <a:stretch>
            <a:fillRect/>
          </a:stretch>
        </p:blipFill>
        <p:spPr>
          <a:xfrm>
            <a:off x="6243875" y="3501247"/>
            <a:ext cx="5800150" cy="1141525"/>
          </a:xfrm>
          <a:prstGeom prst="rect">
            <a:avLst/>
          </a:prstGeom>
          <a:noFill/>
          <a:ln>
            <a:noFill/>
          </a:ln>
        </p:spPr>
      </p:pic>
      <p:sp>
        <p:nvSpPr>
          <p:cNvPr id="357" name="Google Shape;357;p34"/>
          <p:cNvSpPr txBox="1"/>
          <p:nvPr/>
        </p:nvSpPr>
        <p:spPr>
          <a:xfrm>
            <a:off x="6351775" y="5075100"/>
            <a:ext cx="5566500" cy="1141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177800" marR="177800" rtl="0" algn="l">
              <a:lnSpc>
                <a:spcPct val="132352"/>
              </a:lnSpc>
              <a:spcBef>
                <a:spcPts val="0"/>
              </a:spcBef>
              <a:spcAft>
                <a:spcPts val="0"/>
              </a:spcAft>
              <a:buNone/>
            </a:pPr>
            <a:r>
              <a:rPr lang="en-US" sz="850">
                <a:solidFill>
                  <a:srgbClr val="969696"/>
                </a:solidFill>
                <a:latin typeface="Courier New"/>
                <a:ea typeface="Courier New"/>
                <a:cs typeface="Courier New"/>
                <a:sym typeface="Courier New"/>
              </a:rPr>
              <a:t>Hannah Ritchie and Max Roser (2019) - "CO₂ and Greenhouse Gas Emissions". </a:t>
            </a:r>
            <a:r>
              <a:rPr i="1" lang="en-US" sz="850">
                <a:solidFill>
                  <a:srgbClr val="969696"/>
                </a:solidFill>
                <a:latin typeface="Courier New"/>
                <a:ea typeface="Courier New"/>
                <a:cs typeface="Courier New"/>
                <a:sym typeface="Courier New"/>
              </a:rPr>
              <a:t>Published online at OurWorldInData.org.</a:t>
            </a:r>
            <a:r>
              <a:rPr lang="en-US" sz="850">
                <a:solidFill>
                  <a:srgbClr val="969696"/>
                </a:solidFill>
                <a:latin typeface="Courier New"/>
                <a:ea typeface="Courier New"/>
                <a:cs typeface="Courier New"/>
                <a:sym typeface="Courier New"/>
              </a:rPr>
              <a:t> Retrieved from: 'https://ourworldindata.org/co2-and-other-greenhouse-gas-emissions' [Online Resource]</a:t>
            </a:r>
            <a:endParaRPr sz="850">
              <a:solidFill>
                <a:srgbClr val="969696"/>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The Where, How &amp; What</a:t>
            </a:r>
            <a:endParaRPr/>
          </a:p>
        </p:txBody>
      </p:sp>
      <p:sp>
        <p:nvSpPr>
          <p:cNvPr id="363" name="Google Shape;363;p35"/>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Data Exploration and Cleanup Process </a:t>
            </a:r>
            <a:endParaRPr/>
          </a:p>
        </p:txBody>
      </p:sp>
      <p:pic>
        <p:nvPicPr>
          <p:cNvPr id="364" name="Google Shape;364;p35"/>
          <p:cNvPicPr preferRelativeResize="0"/>
          <p:nvPr/>
        </p:nvPicPr>
        <p:blipFill>
          <a:blip r:embed="rId3">
            <a:alphaModFix/>
          </a:blip>
          <a:stretch>
            <a:fillRect/>
          </a:stretch>
        </p:blipFill>
        <p:spPr>
          <a:xfrm>
            <a:off x="6351750" y="1534800"/>
            <a:ext cx="5600576" cy="351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3004800" y="235217"/>
            <a:ext cx="11360700" cy="8103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What is the Goal?</a:t>
            </a:r>
            <a:endParaRPr/>
          </a:p>
        </p:txBody>
      </p:sp>
      <p:sp>
        <p:nvSpPr>
          <p:cNvPr id="185" name="Google Shape;185;p18"/>
          <p:cNvSpPr txBox="1"/>
          <p:nvPr>
            <p:ph idx="1" type="body"/>
          </p:nvPr>
        </p:nvSpPr>
        <p:spPr>
          <a:xfrm>
            <a:off x="506075" y="162700"/>
            <a:ext cx="4963500" cy="3353100"/>
          </a:xfrm>
          <a:prstGeom prst="rect">
            <a:avLst/>
          </a:prstGeom>
          <a:noFill/>
          <a:ln>
            <a:noFill/>
          </a:ln>
        </p:spPr>
        <p:txBody>
          <a:bodyPr anchorCtr="0" anchor="ctr" bIns="45700" lIns="45700" spcFirstLastPara="1" rIns="45700" wrap="square" tIns="45700">
            <a:noAutofit/>
          </a:bodyPr>
          <a:lstStyle/>
          <a:p>
            <a:pPr indent="-217170" lvl="0" marL="228600" rtl="0" algn="l">
              <a:lnSpc>
                <a:spcPct val="120000"/>
              </a:lnSpc>
              <a:spcBef>
                <a:spcPts val="0"/>
              </a:spcBef>
              <a:spcAft>
                <a:spcPts val="0"/>
              </a:spcAft>
              <a:buSzPts val="1800"/>
              <a:buFont typeface="Rockwell"/>
              <a:buChar char="●"/>
            </a:pPr>
            <a:r>
              <a:rPr b="0" i="0" lang="en-US" sz="1800" u="none" cap="none" strike="noStrike">
                <a:solidFill>
                  <a:srgbClr val="000000"/>
                </a:solidFill>
                <a:latin typeface="Rockwell"/>
                <a:ea typeface="Rockwell"/>
                <a:cs typeface="Rockwell"/>
                <a:sym typeface="Rockwell"/>
              </a:rPr>
              <a:t>Looking at climate data to find any anomalies that would have been influenced by the 2016 elections or other geo-political factors</a:t>
            </a:r>
            <a:endParaRPr sz="1800"/>
          </a:p>
        </p:txBody>
      </p:sp>
      <p:pic>
        <p:nvPicPr>
          <p:cNvPr id="186" name="Google Shape;186;p18"/>
          <p:cNvPicPr preferRelativeResize="0"/>
          <p:nvPr/>
        </p:nvPicPr>
        <p:blipFill>
          <a:blip r:embed="rId3">
            <a:alphaModFix/>
          </a:blip>
          <a:stretch>
            <a:fillRect/>
          </a:stretch>
        </p:blipFill>
        <p:spPr>
          <a:xfrm>
            <a:off x="8127200" y="3"/>
            <a:ext cx="4064799"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The Where, How &amp; What</a:t>
            </a:r>
            <a:endParaRPr/>
          </a:p>
        </p:txBody>
      </p:sp>
      <p:sp>
        <p:nvSpPr>
          <p:cNvPr id="370" name="Google Shape;370;p36"/>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Data Exploration and Cleanup Process </a:t>
            </a:r>
            <a:endParaRPr/>
          </a:p>
        </p:txBody>
      </p:sp>
      <p:pic>
        <p:nvPicPr>
          <p:cNvPr id="371" name="Google Shape;371;p36"/>
          <p:cNvPicPr preferRelativeResize="0"/>
          <p:nvPr/>
        </p:nvPicPr>
        <p:blipFill>
          <a:blip r:embed="rId3">
            <a:alphaModFix/>
          </a:blip>
          <a:stretch>
            <a:fillRect/>
          </a:stretch>
        </p:blipFill>
        <p:spPr>
          <a:xfrm>
            <a:off x="6156075" y="1534800"/>
            <a:ext cx="5941600" cy="3449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The Where, How &amp; What</a:t>
            </a:r>
            <a:endParaRPr/>
          </a:p>
        </p:txBody>
      </p:sp>
      <p:sp>
        <p:nvSpPr>
          <p:cNvPr id="377" name="Google Shape;377;p37"/>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Data Exploration and Cleanup Process </a:t>
            </a:r>
            <a:endParaRPr/>
          </a:p>
        </p:txBody>
      </p:sp>
      <p:pic>
        <p:nvPicPr>
          <p:cNvPr id="378" name="Google Shape;378;p37"/>
          <p:cNvPicPr preferRelativeResize="0"/>
          <p:nvPr/>
        </p:nvPicPr>
        <p:blipFill>
          <a:blip r:embed="rId3">
            <a:alphaModFix/>
          </a:blip>
          <a:stretch>
            <a:fillRect/>
          </a:stretch>
        </p:blipFill>
        <p:spPr>
          <a:xfrm>
            <a:off x="6160250" y="1534800"/>
            <a:ext cx="5923400" cy="2992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Visualization 1 </a:t>
            </a:r>
            <a:endParaRPr/>
          </a:p>
        </p:txBody>
      </p:sp>
      <p:sp>
        <p:nvSpPr>
          <p:cNvPr id="384" name="Google Shape;384;p38"/>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Annual Co2 Emissions By Nation  </a:t>
            </a:r>
            <a:endParaRPr/>
          </a:p>
          <a:p>
            <a:pPr indent="0" lvl="0" marL="0" rtl="0" algn="ctr">
              <a:spcBef>
                <a:spcPts val="0"/>
              </a:spcBef>
              <a:spcAft>
                <a:spcPts val="0"/>
              </a:spcAft>
              <a:buNone/>
            </a:pPr>
            <a:r>
              <a:t/>
            </a:r>
            <a:endParaRPr/>
          </a:p>
        </p:txBody>
      </p:sp>
      <p:pic>
        <p:nvPicPr>
          <p:cNvPr id="385" name="Google Shape;385;p38"/>
          <p:cNvPicPr preferRelativeResize="0"/>
          <p:nvPr/>
        </p:nvPicPr>
        <p:blipFill>
          <a:blip r:embed="rId3">
            <a:alphaModFix/>
          </a:blip>
          <a:stretch>
            <a:fillRect/>
          </a:stretch>
        </p:blipFill>
        <p:spPr>
          <a:xfrm>
            <a:off x="6375333" y="1782667"/>
            <a:ext cx="5477066" cy="30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9"/>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Visualization 2 </a:t>
            </a:r>
            <a:endParaRPr/>
          </a:p>
        </p:txBody>
      </p:sp>
      <p:sp>
        <p:nvSpPr>
          <p:cNvPr id="391" name="Google Shape;391;p39"/>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Annual Co2 Emissions By Nation  </a:t>
            </a:r>
            <a:endParaRPr/>
          </a:p>
          <a:p>
            <a:pPr indent="0" lvl="0" marL="0" rtl="0" algn="ctr">
              <a:spcBef>
                <a:spcPts val="0"/>
              </a:spcBef>
              <a:spcAft>
                <a:spcPts val="0"/>
              </a:spcAft>
              <a:buNone/>
            </a:pPr>
            <a:r>
              <a:t/>
            </a:r>
            <a:endParaRPr/>
          </a:p>
        </p:txBody>
      </p:sp>
      <p:pic>
        <p:nvPicPr>
          <p:cNvPr id="392" name="Google Shape;392;p39"/>
          <p:cNvPicPr preferRelativeResize="0"/>
          <p:nvPr/>
        </p:nvPicPr>
        <p:blipFill>
          <a:blip r:embed="rId3">
            <a:alphaModFix/>
          </a:blip>
          <a:stretch>
            <a:fillRect/>
          </a:stretch>
        </p:blipFill>
        <p:spPr>
          <a:xfrm>
            <a:off x="6242133" y="1685008"/>
            <a:ext cx="5863567" cy="31129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Essential Questions- Answered </a:t>
            </a:r>
            <a:endParaRPr/>
          </a:p>
        </p:txBody>
      </p:sp>
      <p:sp>
        <p:nvSpPr>
          <p:cNvPr id="398" name="Google Shape;398;p40"/>
          <p:cNvSpPr/>
          <p:nvPr/>
        </p:nvSpPr>
        <p:spPr>
          <a:xfrm>
            <a:off x="576467" y="1739833"/>
            <a:ext cx="3292500" cy="810300"/>
          </a:xfrm>
          <a:prstGeom prst="homePlate">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399" name="Google Shape;399;p40"/>
          <p:cNvSpPr txBox="1"/>
          <p:nvPr>
            <p:ph idx="4294967295" type="body"/>
          </p:nvPr>
        </p:nvSpPr>
        <p:spPr>
          <a:xfrm>
            <a:off x="576467" y="1935434"/>
            <a:ext cx="3009600" cy="419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solidFill>
                  <a:schemeClr val="lt1"/>
                </a:solidFill>
              </a:rPr>
              <a:t>Impact</a:t>
            </a:r>
            <a:endParaRPr>
              <a:solidFill>
                <a:schemeClr val="lt1"/>
              </a:solidFill>
            </a:endParaRPr>
          </a:p>
        </p:txBody>
      </p:sp>
      <p:sp>
        <p:nvSpPr>
          <p:cNvPr id="400" name="Google Shape;400;p40"/>
          <p:cNvSpPr txBox="1"/>
          <p:nvPr>
            <p:ph idx="4294967295" type="body"/>
          </p:nvPr>
        </p:nvSpPr>
        <p:spPr>
          <a:xfrm>
            <a:off x="576467" y="2760767"/>
            <a:ext cx="3295500" cy="3534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100">
                <a:latin typeface="Rockwell"/>
                <a:ea typeface="Rockwell"/>
                <a:cs typeface="Rockwell"/>
                <a:sym typeface="Rockwell"/>
              </a:rPr>
              <a:t>Slight Decline </a:t>
            </a:r>
            <a:endParaRPr b="1" sz="2100">
              <a:latin typeface="Rockwell"/>
              <a:ea typeface="Rockwell"/>
              <a:cs typeface="Rockwell"/>
              <a:sym typeface="Rockwell"/>
            </a:endParaRPr>
          </a:p>
          <a:p>
            <a:pPr indent="0" lvl="0" marL="0" rtl="0" algn="l">
              <a:spcBef>
                <a:spcPts val="1100"/>
              </a:spcBef>
              <a:spcAft>
                <a:spcPts val="1100"/>
              </a:spcAft>
              <a:buNone/>
            </a:pPr>
            <a:r>
              <a:rPr lang="en-US" sz="2100">
                <a:latin typeface="Rockwell"/>
                <a:ea typeface="Rockwell"/>
                <a:cs typeface="Rockwell"/>
                <a:sym typeface="Rockwell"/>
              </a:rPr>
              <a:t>Since 2014, the United States has seen close to 5% decline in annual Co2 emissions. </a:t>
            </a:r>
            <a:endParaRPr sz="2100">
              <a:latin typeface="Rockwell"/>
              <a:ea typeface="Rockwell"/>
              <a:cs typeface="Rockwell"/>
              <a:sym typeface="Rockwell"/>
            </a:endParaRPr>
          </a:p>
        </p:txBody>
      </p:sp>
      <p:sp>
        <p:nvSpPr>
          <p:cNvPr id="401" name="Google Shape;401;p40"/>
          <p:cNvSpPr/>
          <p:nvPr/>
        </p:nvSpPr>
        <p:spPr>
          <a:xfrm>
            <a:off x="4059702" y="1739833"/>
            <a:ext cx="3680700" cy="810300"/>
          </a:xfrm>
          <a:prstGeom prst="chevron">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402" name="Google Shape;402;p40"/>
          <p:cNvSpPr txBox="1"/>
          <p:nvPr>
            <p:ph idx="4294967295" type="body"/>
          </p:nvPr>
        </p:nvSpPr>
        <p:spPr>
          <a:xfrm>
            <a:off x="4448200" y="1935434"/>
            <a:ext cx="3009600" cy="419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solidFill>
                  <a:schemeClr val="lt1"/>
                </a:solidFill>
              </a:rPr>
              <a:t>Progress by Nation</a:t>
            </a:r>
            <a:endParaRPr>
              <a:solidFill>
                <a:schemeClr val="lt1"/>
              </a:solidFill>
            </a:endParaRPr>
          </a:p>
        </p:txBody>
      </p:sp>
      <p:sp>
        <p:nvSpPr>
          <p:cNvPr id="403" name="Google Shape;403;p40"/>
          <p:cNvSpPr txBox="1"/>
          <p:nvPr>
            <p:ph idx="4294967295" type="body"/>
          </p:nvPr>
        </p:nvSpPr>
        <p:spPr>
          <a:xfrm>
            <a:off x="4448195" y="2760767"/>
            <a:ext cx="3295500" cy="3534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100">
                <a:latin typeface="Rockwell"/>
                <a:ea typeface="Rockwell"/>
                <a:cs typeface="Rockwell"/>
                <a:sym typeface="Rockwell"/>
              </a:rPr>
              <a:t>Improvement is a Must</a:t>
            </a:r>
            <a:endParaRPr b="1" sz="2100">
              <a:latin typeface="Rockwell"/>
              <a:ea typeface="Rockwell"/>
              <a:cs typeface="Rockwell"/>
              <a:sym typeface="Rockwell"/>
            </a:endParaRPr>
          </a:p>
          <a:p>
            <a:pPr indent="0" lvl="0" marL="0" rtl="0" algn="l">
              <a:spcBef>
                <a:spcPts val="1100"/>
              </a:spcBef>
              <a:spcAft>
                <a:spcPts val="1100"/>
              </a:spcAft>
              <a:buNone/>
            </a:pPr>
            <a:r>
              <a:rPr lang="en-US" sz="2100">
                <a:latin typeface="Rockwell"/>
                <a:ea typeface="Rockwell"/>
                <a:cs typeface="Rockwell"/>
                <a:sym typeface="Rockwell"/>
              </a:rPr>
              <a:t>While the USA has had a decline recently, we are still responsible for 15-18% of the global emissions in the world (2nd largest). </a:t>
            </a:r>
            <a:endParaRPr sz="2100">
              <a:latin typeface="Rockwell"/>
              <a:ea typeface="Rockwell"/>
              <a:cs typeface="Rockwell"/>
              <a:sym typeface="Rockwell"/>
            </a:endParaRPr>
          </a:p>
        </p:txBody>
      </p:sp>
      <p:sp>
        <p:nvSpPr>
          <p:cNvPr id="404" name="Google Shape;404;p40"/>
          <p:cNvSpPr/>
          <p:nvPr/>
        </p:nvSpPr>
        <p:spPr>
          <a:xfrm>
            <a:off x="7931335" y="1739833"/>
            <a:ext cx="3680700" cy="810300"/>
          </a:xfrm>
          <a:prstGeom prst="chevron">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405" name="Google Shape;405;p40"/>
          <p:cNvSpPr txBox="1"/>
          <p:nvPr>
            <p:ph idx="4294967295" type="body"/>
          </p:nvPr>
        </p:nvSpPr>
        <p:spPr>
          <a:xfrm>
            <a:off x="8338977" y="1935434"/>
            <a:ext cx="3009600" cy="419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solidFill>
                  <a:schemeClr val="lt1"/>
                </a:solidFill>
              </a:rPr>
              <a:t>Implications </a:t>
            </a:r>
            <a:endParaRPr>
              <a:solidFill>
                <a:schemeClr val="lt1"/>
              </a:solidFill>
            </a:endParaRPr>
          </a:p>
        </p:txBody>
      </p:sp>
      <p:sp>
        <p:nvSpPr>
          <p:cNvPr id="406" name="Google Shape;406;p40"/>
          <p:cNvSpPr txBox="1"/>
          <p:nvPr>
            <p:ph idx="4294967295" type="body"/>
          </p:nvPr>
        </p:nvSpPr>
        <p:spPr>
          <a:xfrm>
            <a:off x="8338968" y="2760767"/>
            <a:ext cx="3295500" cy="3534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100">
                <a:latin typeface="Rockwell"/>
                <a:ea typeface="Rockwell"/>
                <a:cs typeface="Rockwell"/>
                <a:sym typeface="Rockwell"/>
              </a:rPr>
              <a:t>Our Decisions Matter</a:t>
            </a:r>
            <a:r>
              <a:rPr b="1" lang="en-US" sz="2100">
                <a:latin typeface="Rockwell"/>
                <a:ea typeface="Rockwell"/>
                <a:cs typeface="Rockwell"/>
                <a:sym typeface="Rockwell"/>
              </a:rPr>
              <a:t> </a:t>
            </a:r>
            <a:endParaRPr b="1" sz="2100">
              <a:latin typeface="Rockwell"/>
              <a:ea typeface="Rockwell"/>
              <a:cs typeface="Rockwell"/>
              <a:sym typeface="Rockwell"/>
            </a:endParaRPr>
          </a:p>
          <a:p>
            <a:pPr indent="0" lvl="0" marL="0" rtl="0" algn="l">
              <a:spcBef>
                <a:spcPts val="1100"/>
              </a:spcBef>
              <a:spcAft>
                <a:spcPts val="1100"/>
              </a:spcAft>
              <a:buNone/>
            </a:pPr>
            <a:r>
              <a:rPr lang="en-US" sz="2100">
                <a:latin typeface="Rockwell"/>
                <a:ea typeface="Rockwell"/>
                <a:cs typeface="Rockwell"/>
                <a:sym typeface="Rockwell"/>
              </a:rPr>
              <a:t>Annual Co2 emissions rates are resulting in negative environmental consequences that are jeopardizing living conditions for future generations.  </a:t>
            </a:r>
            <a:r>
              <a:rPr lang="en-US" sz="2100">
                <a:latin typeface="Rockwell"/>
                <a:ea typeface="Rockwell"/>
                <a:cs typeface="Rockwell"/>
                <a:sym typeface="Rockwell"/>
              </a:rPr>
              <a:t> </a:t>
            </a:r>
            <a:endParaRPr sz="2100">
              <a:latin typeface="Rockwell"/>
              <a:ea typeface="Rockwell"/>
              <a:cs typeface="Rockwell"/>
              <a:sym typeface="Rockwe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pic>
        <p:nvPicPr>
          <p:cNvPr id="411" name="Google Shape;411;p41"/>
          <p:cNvPicPr preferRelativeResize="0"/>
          <p:nvPr/>
        </p:nvPicPr>
        <p:blipFill rotWithShape="1">
          <a:blip r:embed="rId3">
            <a:alphaModFix/>
          </a:blip>
          <a:srcRect b="0" l="9377" r="8655" t="4997"/>
          <a:stretch/>
        </p:blipFill>
        <p:spPr>
          <a:xfrm>
            <a:off x="150438" y="1241225"/>
            <a:ext cx="11891128" cy="5512744"/>
          </a:xfrm>
          <a:prstGeom prst="rect">
            <a:avLst/>
          </a:prstGeom>
          <a:noFill/>
          <a:ln>
            <a:noFill/>
          </a:ln>
        </p:spPr>
      </p:pic>
      <p:sp>
        <p:nvSpPr>
          <p:cNvPr id="412" name="Google Shape;412;p41"/>
          <p:cNvSpPr/>
          <p:nvPr/>
        </p:nvSpPr>
        <p:spPr>
          <a:xfrm>
            <a:off x="0" y="-18025"/>
            <a:ext cx="12192000" cy="1191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1"/>
          <p:cNvSpPr txBox="1"/>
          <p:nvPr/>
        </p:nvSpPr>
        <p:spPr>
          <a:xfrm>
            <a:off x="188050" y="69750"/>
            <a:ext cx="3748800" cy="9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14" name="Google Shape;414;p41"/>
          <p:cNvSpPr/>
          <p:nvPr/>
        </p:nvSpPr>
        <p:spPr>
          <a:xfrm>
            <a:off x="391575" y="69800"/>
            <a:ext cx="3636000" cy="99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4241650" y="69750"/>
            <a:ext cx="3636000" cy="99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
          <p:cNvSpPr/>
          <p:nvPr/>
        </p:nvSpPr>
        <p:spPr>
          <a:xfrm>
            <a:off x="8091725" y="69750"/>
            <a:ext cx="3636000" cy="99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txBox="1"/>
          <p:nvPr/>
        </p:nvSpPr>
        <p:spPr>
          <a:xfrm>
            <a:off x="498225" y="69800"/>
            <a:ext cx="3422700" cy="9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en-US">
                <a:solidFill>
                  <a:schemeClr val="dk2"/>
                </a:solidFill>
                <a:latin typeface="Rockwell"/>
                <a:ea typeface="Rockwell"/>
                <a:cs typeface="Rockwell"/>
                <a:sym typeface="Rockwell"/>
              </a:rPr>
              <a:t>This graph illustrates global atmospheric CO2 concentration in parts per million.</a:t>
            </a:r>
            <a:endParaRPr>
              <a:latin typeface="Roboto"/>
              <a:ea typeface="Roboto"/>
              <a:cs typeface="Roboto"/>
              <a:sym typeface="Roboto"/>
            </a:endParaRPr>
          </a:p>
        </p:txBody>
      </p:sp>
      <p:sp>
        <p:nvSpPr>
          <p:cNvPr id="418" name="Google Shape;418;p41"/>
          <p:cNvSpPr txBox="1"/>
          <p:nvPr/>
        </p:nvSpPr>
        <p:spPr>
          <a:xfrm>
            <a:off x="4384675" y="69750"/>
            <a:ext cx="3422700" cy="9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en-US">
                <a:solidFill>
                  <a:schemeClr val="dk2"/>
                </a:solidFill>
                <a:latin typeface="Rockwell"/>
                <a:ea typeface="Rockwell"/>
                <a:cs typeface="Rockwell"/>
                <a:sym typeface="Rockwell"/>
              </a:rPr>
              <a:t>Global annual CO2 concentration has increased 45% since the start of the Industrial Revolution.</a:t>
            </a:r>
            <a:endParaRPr>
              <a:latin typeface="Roboto"/>
              <a:ea typeface="Roboto"/>
              <a:cs typeface="Roboto"/>
              <a:sym typeface="Roboto"/>
            </a:endParaRPr>
          </a:p>
        </p:txBody>
      </p:sp>
      <p:sp>
        <p:nvSpPr>
          <p:cNvPr id="419" name="Google Shape;419;p41"/>
          <p:cNvSpPr txBox="1"/>
          <p:nvPr/>
        </p:nvSpPr>
        <p:spPr>
          <a:xfrm>
            <a:off x="8198375" y="69750"/>
            <a:ext cx="3422700" cy="9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en-US">
                <a:solidFill>
                  <a:schemeClr val="dk2"/>
                </a:solidFill>
                <a:latin typeface="Rockwell"/>
                <a:ea typeface="Rockwell"/>
                <a:cs typeface="Rockwell"/>
                <a:sym typeface="Rockwell"/>
              </a:rPr>
              <a:t>This rapid increase is attributed to human activity and the adoption of hydrocarbon fuel sources.</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Google Shape;424;p42"/>
          <p:cNvPicPr preferRelativeResize="0"/>
          <p:nvPr/>
        </p:nvPicPr>
        <p:blipFill rotWithShape="1">
          <a:blip r:embed="rId3">
            <a:alphaModFix/>
          </a:blip>
          <a:srcRect b="0" l="6727" r="8962" t="0"/>
          <a:stretch/>
        </p:blipFill>
        <p:spPr>
          <a:xfrm>
            <a:off x="3698675" y="446799"/>
            <a:ext cx="8493325" cy="5596276"/>
          </a:xfrm>
          <a:prstGeom prst="rect">
            <a:avLst/>
          </a:prstGeom>
          <a:noFill/>
          <a:ln>
            <a:noFill/>
          </a:ln>
        </p:spPr>
      </p:pic>
      <p:sp>
        <p:nvSpPr>
          <p:cNvPr id="425" name="Google Shape;425;p42"/>
          <p:cNvSpPr/>
          <p:nvPr/>
        </p:nvSpPr>
        <p:spPr>
          <a:xfrm>
            <a:off x="0" y="175950"/>
            <a:ext cx="3510600" cy="668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p:nvPr/>
        </p:nvSpPr>
        <p:spPr>
          <a:xfrm>
            <a:off x="403225" y="446800"/>
            <a:ext cx="2630100" cy="2497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2"/>
          <p:cNvSpPr/>
          <p:nvPr/>
        </p:nvSpPr>
        <p:spPr>
          <a:xfrm>
            <a:off x="403225" y="3570150"/>
            <a:ext cx="2630100" cy="257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txBox="1"/>
          <p:nvPr/>
        </p:nvSpPr>
        <p:spPr>
          <a:xfrm>
            <a:off x="403225" y="446800"/>
            <a:ext cx="2630100" cy="21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en-US" sz="1800">
                <a:solidFill>
                  <a:schemeClr val="dk2"/>
                </a:solidFill>
                <a:latin typeface="Rockwell"/>
                <a:ea typeface="Rockwell"/>
                <a:cs typeface="Rockwell"/>
                <a:sym typeface="Rockwell"/>
              </a:rPr>
              <a:t>Data filtered to only years since 2008 and fit with a regression line to predict the trend. </a:t>
            </a:r>
            <a:endParaRPr sz="1800"/>
          </a:p>
        </p:txBody>
      </p:sp>
      <p:sp>
        <p:nvSpPr>
          <p:cNvPr id="429" name="Google Shape;429;p42"/>
          <p:cNvSpPr txBox="1"/>
          <p:nvPr/>
        </p:nvSpPr>
        <p:spPr>
          <a:xfrm>
            <a:off x="403225" y="3618975"/>
            <a:ext cx="2630100" cy="188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en-US" sz="1800">
                <a:solidFill>
                  <a:schemeClr val="dk2"/>
                </a:solidFill>
                <a:latin typeface="Rockwell"/>
                <a:ea typeface="Rockwell"/>
                <a:cs typeface="Rockwell"/>
                <a:sym typeface="Rockwell"/>
              </a:rPr>
              <a:t>For the majority of Trump’s time in office, global CO2 concentration has measured above the trend.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43"/>
          <p:cNvPicPr preferRelativeResize="0"/>
          <p:nvPr/>
        </p:nvPicPr>
        <p:blipFill>
          <a:blip r:embed="rId3">
            <a:alphaModFix/>
          </a:blip>
          <a:stretch>
            <a:fillRect/>
          </a:stretch>
        </p:blipFill>
        <p:spPr>
          <a:xfrm>
            <a:off x="5204350" y="670750"/>
            <a:ext cx="6903399" cy="5312774"/>
          </a:xfrm>
          <a:prstGeom prst="rect">
            <a:avLst/>
          </a:prstGeom>
          <a:noFill/>
          <a:ln>
            <a:noFill/>
          </a:ln>
        </p:spPr>
      </p:pic>
      <p:sp>
        <p:nvSpPr>
          <p:cNvPr id="435" name="Google Shape;435;p43"/>
          <p:cNvSpPr/>
          <p:nvPr/>
        </p:nvSpPr>
        <p:spPr>
          <a:xfrm>
            <a:off x="3100" y="0"/>
            <a:ext cx="5112300" cy="685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3"/>
          <p:cNvSpPr/>
          <p:nvPr/>
        </p:nvSpPr>
        <p:spPr>
          <a:xfrm>
            <a:off x="446950" y="670750"/>
            <a:ext cx="4237500" cy="5516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3"/>
          <p:cNvSpPr txBox="1"/>
          <p:nvPr/>
        </p:nvSpPr>
        <p:spPr>
          <a:xfrm>
            <a:off x="440500" y="670750"/>
            <a:ext cx="4237500" cy="366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Read CSV data and insert it into a dataframe.</a:t>
            </a:r>
            <a:endParaRPr sz="1800">
              <a:solidFill>
                <a:schemeClr val="dk2"/>
              </a:solidFill>
              <a:latin typeface="Rockwell"/>
              <a:ea typeface="Rockwell"/>
              <a:cs typeface="Rockwell"/>
              <a:sym typeface="Rockwell"/>
            </a:endParaRPr>
          </a:p>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Plot line graph of all time CO2 concentration.</a:t>
            </a:r>
            <a:endParaRPr sz="1800">
              <a:solidFill>
                <a:schemeClr val="dk2"/>
              </a:solidFill>
              <a:latin typeface="Rockwell"/>
              <a:ea typeface="Rockwell"/>
              <a:cs typeface="Rockwell"/>
              <a:sym typeface="Rockwell"/>
            </a:endParaRPr>
          </a:p>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Add annotations for the start of the Industrial Revolution and Trump’s Inauguration to illustrate the drastic increase relative to historical trends. </a:t>
            </a:r>
            <a:endParaRPr sz="1800">
              <a:solidFill>
                <a:schemeClr val="dk2"/>
              </a:solidFill>
              <a:latin typeface="Rockwell"/>
              <a:ea typeface="Rockwell"/>
              <a:cs typeface="Rockwell"/>
              <a:sym typeface="Rockwe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Google Shape;442;p44"/>
          <p:cNvPicPr preferRelativeResize="0"/>
          <p:nvPr/>
        </p:nvPicPr>
        <p:blipFill>
          <a:blip r:embed="rId3">
            <a:alphaModFix/>
          </a:blip>
          <a:stretch>
            <a:fillRect/>
          </a:stretch>
        </p:blipFill>
        <p:spPr>
          <a:xfrm>
            <a:off x="5538250" y="152400"/>
            <a:ext cx="6653738" cy="6553201"/>
          </a:xfrm>
          <a:prstGeom prst="rect">
            <a:avLst/>
          </a:prstGeom>
          <a:noFill/>
          <a:ln>
            <a:noFill/>
          </a:ln>
        </p:spPr>
      </p:pic>
      <p:sp>
        <p:nvSpPr>
          <p:cNvPr id="443" name="Google Shape;443;p44"/>
          <p:cNvSpPr/>
          <p:nvPr/>
        </p:nvSpPr>
        <p:spPr>
          <a:xfrm>
            <a:off x="0" y="0"/>
            <a:ext cx="5112300" cy="685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4"/>
          <p:cNvSpPr/>
          <p:nvPr/>
        </p:nvSpPr>
        <p:spPr>
          <a:xfrm>
            <a:off x="446950" y="670750"/>
            <a:ext cx="4237500" cy="5516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4"/>
          <p:cNvSpPr txBox="1"/>
          <p:nvPr/>
        </p:nvSpPr>
        <p:spPr>
          <a:xfrm>
            <a:off x="446050" y="670750"/>
            <a:ext cx="4239300" cy="1880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Isolate the years 2008- present by indexing the years before in the historical dataframe, and saving a new dataframe with those rows dropped.</a:t>
            </a:r>
            <a:endParaRPr sz="1800">
              <a:solidFill>
                <a:schemeClr val="dk2"/>
              </a:solidFill>
              <a:latin typeface="Rockwell"/>
              <a:ea typeface="Rockwell"/>
              <a:cs typeface="Rockwell"/>
              <a:sym typeface="Rockwell"/>
            </a:endParaRPr>
          </a:p>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Fit the x and y variables for regression analysis.</a:t>
            </a:r>
            <a:endParaRPr sz="1800">
              <a:solidFill>
                <a:schemeClr val="dk2"/>
              </a:solidFill>
              <a:latin typeface="Rockwell"/>
              <a:ea typeface="Rockwell"/>
              <a:cs typeface="Rockwell"/>
              <a:sym typeface="Rockwell"/>
            </a:endParaRPr>
          </a:p>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Calculate regression line</a:t>
            </a:r>
            <a:endParaRPr sz="1800">
              <a:solidFill>
                <a:schemeClr val="dk2"/>
              </a:solidFill>
              <a:latin typeface="Rockwell"/>
              <a:ea typeface="Rockwell"/>
              <a:cs typeface="Rockwell"/>
              <a:sym typeface="Rockwell"/>
            </a:endParaRPr>
          </a:p>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Plot the current years dataframe and overlay the regression line </a:t>
            </a:r>
            <a:endParaRPr sz="1800">
              <a:solidFill>
                <a:schemeClr val="dk2"/>
              </a:solidFill>
              <a:latin typeface="Rockwell"/>
              <a:ea typeface="Rockwell"/>
              <a:cs typeface="Rockwell"/>
              <a:sym typeface="Rockwell"/>
            </a:endParaRPr>
          </a:p>
          <a:p>
            <a:pPr indent="-342900" lvl="0" marL="457200" rtl="0" algn="l">
              <a:lnSpc>
                <a:spcPct val="115000"/>
              </a:lnSpc>
              <a:spcBef>
                <a:spcPts val="0"/>
              </a:spcBef>
              <a:spcAft>
                <a:spcPts val="0"/>
              </a:spcAft>
              <a:buClr>
                <a:schemeClr val="dk2"/>
              </a:buClr>
              <a:buSzPts val="1800"/>
              <a:buFont typeface="Rockwell"/>
              <a:buAutoNum type="arabicPeriod"/>
            </a:pPr>
            <a:r>
              <a:rPr lang="en-US" sz="1800">
                <a:solidFill>
                  <a:schemeClr val="dk2"/>
                </a:solidFill>
                <a:latin typeface="Rockwell"/>
                <a:ea typeface="Rockwell"/>
                <a:cs typeface="Rockwell"/>
                <a:sym typeface="Rockwell"/>
              </a:rPr>
              <a:t>Add annotation for Trump’s Inauguration to illustrate the transition in administrations </a:t>
            </a:r>
            <a:endParaRPr sz="1800">
              <a:solidFill>
                <a:schemeClr val="dk2"/>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415600" y="546667"/>
            <a:ext cx="11360700" cy="8103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Questions the Team will Tackle</a:t>
            </a:r>
            <a:endParaRPr/>
          </a:p>
        </p:txBody>
      </p:sp>
      <p:sp>
        <p:nvSpPr>
          <p:cNvPr id="192" name="Google Shape;192;p19"/>
          <p:cNvSpPr txBox="1"/>
          <p:nvPr>
            <p:ph idx="1" type="body"/>
          </p:nvPr>
        </p:nvSpPr>
        <p:spPr>
          <a:xfrm>
            <a:off x="415600" y="1356975"/>
            <a:ext cx="9477000" cy="3398700"/>
          </a:xfrm>
          <a:prstGeom prst="rect">
            <a:avLst/>
          </a:prstGeom>
          <a:noFill/>
          <a:ln>
            <a:noFill/>
          </a:ln>
        </p:spPr>
        <p:txBody>
          <a:bodyPr anchorCtr="0" anchor="ctr" bIns="45700" lIns="45700" spcFirstLastPara="1" rIns="45700" wrap="square" tIns="45700">
            <a:noAutofit/>
          </a:bodyPr>
          <a:lstStyle/>
          <a:p>
            <a:pPr indent="-228600" lvl="0" marL="228600" rtl="0" algn="l">
              <a:lnSpc>
                <a:spcPct val="120000"/>
              </a:lnSpc>
              <a:spcBef>
                <a:spcPts val="0"/>
              </a:spcBef>
              <a:spcAft>
                <a:spcPts val="0"/>
              </a:spcAft>
              <a:buSzPts val="1980"/>
              <a:buFont typeface="Rockwell"/>
              <a:buChar char="●"/>
            </a:pPr>
            <a:r>
              <a:rPr b="0" i="0" lang="en-US" sz="1800" u="none" cap="none" strike="noStrike">
                <a:solidFill>
                  <a:srgbClr val="000000"/>
                </a:solidFill>
                <a:latin typeface="Rockwell"/>
                <a:ea typeface="Rockwell"/>
                <a:cs typeface="Rockwell"/>
                <a:sym typeface="Rockwell"/>
              </a:rPr>
              <a:t>Have any of Trump’s policies influenced the climate data sets?</a:t>
            </a:r>
            <a:endParaRPr/>
          </a:p>
          <a:p>
            <a:pPr indent="-228600" lvl="0" marL="228600" rtl="0" algn="l">
              <a:lnSpc>
                <a:spcPct val="120000"/>
              </a:lnSpc>
              <a:spcBef>
                <a:spcPts val="1000"/>
              </a:spcBef>
              <a:spcAft>
                <a:spcPts val="0"/>
              </a:spcAft>
              <a:buSzPts val="1980"/>
              <a:buFont typeface="Rockwell"/>
              <a:buChar char="●"/>
            </a:pPr>
            <a:r>
              <a:rPr b="0" i="0" lang="en-US" sz="1800" u="none" cap="none" strike="noStrike">
                <a:solidFill>
                  <a:srgbClr val="000000"/>
                </a:solidFill>
                <a:latin typeface="Rockwell"/>
                <a:ea typeface="Rockwell"/>
                <a:cs typeface="Rockwell"/>
                <a:sym typeface="Rockwell"/>
              </a:rPr>
              <a:t>Have other major countries met their emissions goals? </a:t>
            </a:r>
            <a:endParaRPr/>
          </a:p>
          <a:p>
            <a:pPr indent="-228600" lvl="0" marL="228600" rtl="0" algn="l">
              <a:lnSpc>
                <a:spcPct val="120000"/>
              </a:lnSpc>
              <a:spcBef>
                <a:spcPts val="1000"/>
              </a:spcBef>
              <a:spcAft>
                <a:spcPts val="0"/>
              </a:spcAft>
              <a:buSzPts val="1980"/>
              <a:buFont typeface="Rockwell"/>
              <a:buChar char="●"/>
            </a:pPr>
            <a:r>
              <a:rPr b="0" i="0" lang="en-US" sz="1800" u="none" cap="none" strike="noStrike">
                <a:solidFill>
                  <a:srgbClr val="000000"/>
                </a:solidFill>
                <a:latin typeface="Rockwell"/>
                <a:ea typeface="Rockwell"/>
                <a:cs typeface="Rockwell"/>
                <a:sym typeface="Rockwell"/>
              </a:rPr>
              <a:t>How long would it take for specific countries to meet their emissions or climate goals?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889000" y="2363915"/>
            <a:ext cx="3500830" cy="2460497"/>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Clr>
                <a:srgbClr val="FFFEFF"/>
              </a:buClr>
              <a:buSzPts val="3800"/>
              <a:buFont typeface="Calibri"/>
              <a:buNone/>
            </a:pPr>
            <a:r>
              <a:rPr lang="en-US" sz="3800"/>
              <a:t>Have other major countries met their emissions goals?</a:t>
            </a:r>
            <a:endParaRPr/>
          </a:p>
        </p:txBody>
      </p:sp>
      <p:sp>
        <p:nvSpPr>
          <p:cNvPr id="198" name="Google Shape;198;p20"/>
          <p:cNvSpPr txBox="1"/>
          <p:nvPr>
            <p:ph idx="1" type="body"/>
          </p:nvPr>
        </p:nvSpPr>
        <p:spPr>
          <a:xfrm>
            <a:off x="5125137" y="803184"/>
            <a:ext cx="6265089" cy="685801"/>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accent1"/>
              </a:buClr>
              <a:buSzPts val="2200"/>
              <a:buFont typeface="Rockwell"/>
              <a:buNone/>
            </a:pPr>
            <a:r>
              <a:rPr lang="en-US" sz="2200" cap="none">
                <a:solidFill>
                  <a:schemeClr val="accent1"/>
                </a:solidFill>
              </a:rPr>
              <a:t>PARIS AGREEMENT</a:t>
            </a:r>
            <a:endParaRPr/>
          </a:p>
        </p:txBody>
      </p:sp>
      <p:sp>
        <p:nvSpPr>
          <p:cNvPr id="199" name="Google Shape;199;p20"/>
          <p:cNvSpPr txBox="1"/>
          <p:nvPr/>
        </p:nvSpPr>
        <p:spPr>
          <a:xfrm>
            <a:off x="5125304" y="1488984"/>
            <a:ext cx="6264352" cy="1696854"/>
          </a:xfrm>
          <a:prstGeom prst="rect">
            <a:avLst/>
          </a:prstGeom>
          <a:noFill/>
          <a:ln>
            <a:noFill/>
          </a:ln>
        </p:spPr>
        <p:txBody>
          <a:bodyPr anchorCtr="0" anchor="t" bIns="45700" lIns="45700" spcFirstLastPara="1" rIns="45700" wrap="square" tIns="45700">
            <a:noAutofit/>
          </a:bodyPr>
          <a:lstStyle/>
          <a:p>
            <a:pPr indent="-228600" lvl="0" marL="228600" marR="0" rtl="0" algn="l">
              <a:lnSpc>
                <a:spcPct val="120000"/>
              </a:lnSpc>
              <a:spcBef>
                <a:spcPts val="0"/>
              </a:spcBef>
              <a:spcAft>
                <a:spcPts val="0"/>
              </a:spcAft>
              <a:buClr>
                <a:srgbClr val="000000"/>
              </a:buClr>
              <a:buSzPts val="1760"/>
              <a:buFont typeface="Rockwell"/>
              <a:buChar char="▪"/>
            </a:pPr>
            <a:r>
              <a:rPr b="0" i="0" lang="en-US" sz="1600" u="none" cap="none" strike="noStrike">
                <a:solidFill>
                  <a:srgbClr val="000000"/>
                </a:solidFill>
                <a:latin typeface="Rockwell"/>
                <a:ea typeface="Rockwell"/>
                <a:cs typeface="Rockwell"/>
                <a:sym typeface="Rockwell"/>
              </a:rPr>
              <a:t>Since the Paris Agreement of 201</a:t>
            </a:r>
            <a:r>
              <a:rPr lang="en-US" sz="1600">
                <a:latin typeface="Rockwell"/>
                <a:ea typeface="Rockwell"/>
                <a:cs typeface="Rockwell"/>
                <a:sym typeface="Rockwell"/>
              </a:rPr>
              <a:t>5</a:t>
            </a:r>
            <a:r>
              <a:rPr b="0" i="0" lang="en-US" sz="1600" u="none" cap="none" strike="noStrike">
                <a:solidFill>
                  <a:srgbClr val="000000"/>
                </a:solidFill>
                <a:latin typeface="Rockwell"/>
                <a:ea typeface="Rockwell"/>
                <a:cs typeface="Rockwell"/>
                <a:sym typeface="Rockwell"/>
              </a:rPr>
              <a:t>, 196 countries have committed to the agreement in efforts to deal with greenhouse-gas-emissions mitigation, adaption, and finance in order to combatant climate change.  </a:t>
            </a:r>
            <a:endParaRPr/>
          </a:p>
        </p:txBody>
      </p:sp>
      <p:sp>
        <p:nvSpPr>
          <p:cNvPr id="200" name="Google Shape;200;p20"/>
          <p:cNvSpPr txBox="1"/>
          <p:nvPr>
            <p:ph idx="2" type="body"/>
          </p:nvPr>
        </p:nvSpPr>
        <p:spPr>
          <a:xfrm>
            <a:off x="5118652" y="3665887"/>
            <a:ext cx="6264416" cy="685801"/>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accent1"/>
              </a:buClr>
              <a:buSzPts val="2200"/>
              <a:buFont typeface="Rockwell"/>
              <a:buNone/>
            </a:pPr>
            <a:r>
              <a:rPr lang="en-US" sz="2200" cap="none">
                <a:solidFill>
                  <a:schemeClr val="accent1"/>
                </a:solidFill>
              </a:rPr>
              <a:t>DESPITE AGREEMENT</a:t>
            </a:r>
            <a:endParaRPr/>
          </a:p>
        </p:txBody>
      </p:sp>
      <p:sp>
        <p:nvSpPr>
          <p:cNvPr id="201" name="Google Shape;201;p20"/>
          <p:cNvSpPr txBox="1"/>
          <p:nvPr/>
        </p:nvSpPr>
        <p:spPr>
          <a:xfrm>
            <a:off x="5118446" y="4351687"/>
            <a:ext cx="6265589" cy="1704061"/>
          </a:xfrm>
          <a:prstGeom prst="rect">
            <a:avLst/>
          </a:prstGeom>
          <a:noFill/>
          <a:ln>
            <a:noFill/>
          </a:ln>
        </p:spPr>
        <p:txBody>
          <a:bodyPr anchorCtr="0" anchor="t" bIns="45700" lIns="45700" spcFirstLastPara="1" rIns="45700" wrap="square" tIns="45700">
            <a:noAutofit/>
          </a:bodyPr>
          <a:lstStyle/>
          <a:p>
            <a:pPr indent="-228600" lvl="0" marL="228600" marR="0" rtl="0" algn="l">
              <a:lnSpc>
                <a:spcPct val="120000"/>
              </a:lnSpc>
              <a:spcBef>
                <a:spcPts val="0"/>
              </a:spcBef>
              <a:spcAft>
                <a:spcPts val="0"/>
              </a:spcAft>
              <a:buClr>
                <a:srgbClr val="000000"/>
              </a:buClr>
              <a:buSzPts val="1760"/>
              <a:buFont typeface="Rockwell"/>
              <a:buChar char="▪"/>
            </a:pPr>
            <a:r>
              <a:rPr b="0" i="0" lang="en-US" sz="1600" u="none" cap="none" strike="noStrike">
                <a:solidFill>
                  <a:srgbClr val="000000"/>
                </a:solidFill>
                <a:latin typeface="Rockwell"/>
                <a:ea typeface="Rockwell"/>
                <a:cs typeface="Rockwell"/>
                <a:sym typeface="Rockwell"/>
              </a:rPr>
              <a:t>Global carbon emissions continue to increase despite the agreement and makes the recent years to be the hottest on record.  Using data from Climate Action Tracker we can find which countries are making the best efforts and which countries are failing to meet their goals.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889000" y="2363915"/>
            <a:ext cx="3500830" cy="2460497"/>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Clr>
                <a:srgbClr val="FFFEFF"/>
              </a:buClr>
              <a:buSzPts val="4000"/>
              <a:buFont typeface="Calibri"/>
              <a:buNone/>
            </a:pPr>
            <a:r>
              <a:rPr lang="en-US"/>
              <a:t>The good, </a:t>
            </a:r>
            <a:br>
              <a:rPr lang="en-US"/>
            </a:br>
            <a:r>
              <a:rPr lang="en-US"/>
              <a:t>the bad, </a:t>
            </a:r>
            <a:endParaRPr/>
          </a:p>
        </p:txBody>
      </p:sp>
      <p:sp>
        <p:nvSpPr>
          <p:cNvPr id="207" name="Google Shape;207;p21"/>
          <p:cNvSpPr txBox="1"/>
          <p:nvPr>
            <p:ph idx="1" type="body"/>
          </p:nvPr>
        </p:nvSpPr>
        <p:spPr>
          <a:xfrm>
            <a:off x="5125137" y="803184"/>
            <a:ext cx="6265089" cy="685801"/>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accent1"/>
              </a:buClr>
              <a:buSzPts val="2200"/>
              <a:buFont typeface="Rockwell"/>
              <a:buNone/>
            </a:pPr>
            <a:r>
              <a:rPr lang="en-US" sz="2200" cap="none">
                <a:solidFill>
                  <a:schemeClr val="accent1"/>
                </a:solidFill>
              </a:rPr>
              <a:t>TOP OF THE CLASS</a:t>
            </a:r>
            <a:endParaRPr/>
          </a:p>
        </p:txBody>
      </p:sp>
      <p:sp>
        <p:nvSpPr>
          <p:cNvPr id="208" name="Google Shape;208;p21"/>
          <p:cNvSpPr txBox="1"/>
          <p:nvPr/>
        </p:nvSpPr>
        <p:spPr>
          <a:xfrm>
            <a:off x="5125304" y="1488985"/>
            <a:ext cx="6264352" cy="1497103"/>
          </a:xfrm>
          <a:prstGeom prst="rect">
            <a:avLst/>
          </a:prstGeom>
          <a:noFill/>
          <a:ln>
            <a:noFill/>
          </a:ln>
        </p:spPr>
        <p:txBody>
          <a:bodyPr anchorCtr="0" anchor="t" bIns="45700" lIns="45700" spcFirstLastPara="1" rIns="45700" wrap="square" tIns="45700">
            <a:noAutofit/>
          </a:bodyPr>
          <a:lstStyle/>
          <a:p>
            <a:pPr indent="-228600" lvl="0" marL="228600" marR="0" rtl="0" algn="l">
              <a:lnSpc>
                <a:spcPct val="96000"/>
              </a:lnSpc>
              <a:spcBef>
                <a:spcPts val="0"/>
              </a:spcBef>
              <a:spcAft>
                <a:spcPts val="0"/>
              </a:spcAft>
              <a:buClr>
                <a:srgbClr val="000000"/>
              </a:buClr>
              <a:buSzPts val="1430"/>
              <a:buFont typeface="Rockwell"/>
              <a:buChar char="▪"/>
            </a:pPr>
            <a:r>
              <a:rPr b="0" i="0" lang="en-US" sz="1300" u="none" cap="none" strike="noStrike">
                <a:solidFill>
                  <a:srgbClr val="000000"/>
                </a:solidFill>
                <a:latin typeface="Rockwell"/>
                <a:ea typeface="Rockwell"/>
                <a:cs typeface="Rockwell"/>
                <a:sym typeface="Rockwell"/>
              </a:rPr>
              <a:t>Between the 6 major countries we decided to analyze</a:t>
            </a:r>
            <a:r>
              <a:rPr b="0" i="0" lang="en-US" sz="1600" u="none" cap="none" strike="noStrike">
                <a:solidFill>
                  <a:srgbClr val="000000"/>
                </a:solidFill>
                <a:latin typeface="Rockwell"/>
                <a:ea typeface="Rockwell"/>
                <a:cs typeface="Rockwell"/>
                <a:sym typeface="Rockwell"/>
              </a:rPr>
              <a:t>,</a:t>
            </a:r>
            <a:r>
              <a:rPr b="1" i="0" lang="en-US" sz="1600" u="none" cap="none" strike="noStrike">
                <a:solidFill>
                  <a:srgbClr val="000000"/>
                </a:solidFill>
                <a:latin typeface="Rockwell"/>
                <a:ea typeface="Rockwell"/>
                <a:cs typeface="Rockwell"/>
                <a:sym typeface="Rockwell"/>
              </a:rPr>
              <a:t> India </a:t>
            </a:r>
            <a:r>
              <a:rPr b="0" i="0" lang="en-US" sz="1300" u="none" cap="none" strike="noStrike">
                <a:solidFill>
                  <a:srgbClr val="000000"/>
                </a:solidFill>
                <a:latin typeface="Rockwell"/>
                <a:ea typeface="Rockwell"/>
                <a:cs typeface="Rockwell"/>
                <a:sym typeface="Rockwell"/>
              </a:rPr>
              <a:t>comes out at the top of the class for meeting its emissions goals.  India has emerged as a global leader in renewable energy and continues to invest more in them than fossil fuels which greatly increases India’s plan to generate 40 percent of its power through renewables by 2030.  Amazing!</a:t>
            </a:r>
            <a:endParaRPr/>
          </a:p>
        </p:txBody>
      </p:sp>
      <p:sp>
        <p:nvSpPr>
          <p:cNvPr id="209" name="Google Shape;209;p21"/>
          <p:cNvSpPr txBox="1"/>
          <p:nvPr>
            <p:ph idx="2" type="body"/>
          </p:nvPr>
        </p:nvSpPr>
        <p:spPr>
          <a:xfrm>
            <a:off x="5125272" y="3086100"/>
            <a:ext cx="6264415" cy="6858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accent1"/>
              </a:buClr>
              <a:buSzPts val="2200"/>
              <a:buFont typeface="Rockwell"/>
              <a:buNone/>
            </a:pPr>
            <a:r>
              <a:rPr lang="en-US" sz="2200" cap="none">
                <a:solidFill>
                  <a:schemeClr val="accent1"/>
                </a:solidFill>
              </a:rPr>
              <a:t>SHOWS SIGNS OF PROMISE</a:t>
            </a:r>
            <a:endParaRPr/>
          </a:p>
        </p:txBody>
      </p:sp>
      <p:sp>
        <p:nvSpPr>
          <p:cNvPr id="210" name="Google Shape;210;p21"/>
          <p:cNvSpPr txBox="1"/>
          <p:nvPr/>
        </p:nvSpPr>
        <p:spPr>
          <a:xfrm>
            <a:off x="5117272" y="3594163"/>
            <a:ext cx="6265589" cy="2892363"/>
          </a:xfrm>
          <a:prstGeom prst="rect">
            <a:avLst/>
          </a:prstGeom>
          <a:noFill/>
          <a:ln>
            <a:noFill/>
          </a:ln>
        </p:spPr>
        <p:txBody>
          <a:bodyPr anchorCtr="0" anchor="t" bIns="45700" lIns="45700" spcFirstLastPara="1" rIns="45700" wrap="square" tIns="45700">
            <a:noAutofit/>
          </a:bodyPr>
          <a:lstStyle/>
          <a:p>
            <a:pPr indent="-228600" lvl="0" marL="228600" marR="0" rtl="0" algn="l">
              <a:lnSpc>
                <a:spcPct val="96000"/>
              </a:lnSpc>
              <a:spcBef>
                <a:spcPts val="0"/>
              </a:spcBef>
              <a:spcAft>
                <a:spcPts val="0"/>
              </a:spcAft>
              <a:buClr>
                <a:srgbClr val="000000"/>
              </a:buClr>
              <a:buSzPts val="1760"/>
              <a:buFont typeface="Rockwell"/>
              <a:buChar char="▪"/>
            </a:pPr>
            <a:r>
              <a:rPr b="1" i="0" lang="en-US" sz="1600" u="none" cap="none" strike="noStrike">
                <a:solidFill>
                  <a:srgbClr val="000000"/>
                </a:solidFill>
                <a:latin typeface="Rockwell"/>
                <a:ea typeface="Rockwell"/>
                <a:cs typeface="Rockwell"/>
                <a:sym typeface="Rockwell"/>
              </a:rPr>
              <a:t>China</a:t>
            </a:r>
            <a:r>
              <a:rPr b="0" i="0" lang="en-US" sz="1300" u="none" cap="none" strike="noStrike">
                <a:solidFill>
                  <a:srgbClr val="000000"/>
                </a:solidFill>
                <a:latin typeface="Rockwell"/>
                <a:ea typeface="Rockwell"/>
                <a:cs typeface="Rockwell"/>
                <a:sym typeface="Rockwell"/>
              </a:rPr>
              <a:t> is somewhat of many irony.  China is on course to meet its Paris targets, though it is only for the fact that the targets to meet are highly inadequate, and are not ambitious enough to limit warming to below 2 degrees C, in which the Paris Agreement requires a min of at least limiting warming to 1.5 degrees C.  Furthermore, in 2018, Chinese consumers bought more electric vehicles than the rest of the world combined.  China is also the largest manufacturer of solar technology in the world, but through all the positive means of these consuming and manufacturing, China is also the largest consumer of coal, and continues to finance the construction of </a:t>
            </a:r>
            <a:r>
              <a:rPr lang="en-US" sz="1300">
                <a:latin typeface="Rockwell"/>
                <a:ea typeface="Rockwell"/>
                <a:cs typeface="Rockwell"/>
                <a:sym typeface="Rockwell"/>
              </a:rPr>
              <a:t>coal fired</a:t>
            </a:r>
            <a:r>
              <a:rPr b="0" i="0" lang="en-US" sz="1300" u="none" cap="none" strike="noStrike">
                <a:solidFill>
                  <a:srgbClr val="000000"/>
                </a:solidFill>
                <a:latin typeface="Rockwell"/>
                <a:ea typeface="Rockwell"/>
                <a:cs typeface="Rockwell"/>
                <a:sym typeface="Rockwell"/>
              </a:rPr>
              <a:t> power stations all over the world.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889000" y="2363915"/>
            <a:ext cx="3500830" cy="2460497"/>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Clr>
                <a:srgbClr val="FFFEFF"/>
              </a:buClr>
              <a:buSzPts val="4000"/>
              <a:buFont typeface="Calibri"/>
              <a:buNone/>
            </a:pPr>
            <a:r>
              <a:rPr lang="en-US"/>
              <a:t>And the ugly</a:t>
            </a:r>
            <a:endParaRPr/>
          </a:p>
        </p:txBody>
      </p:sp>
      <p:sp>
        <p:nvSpPr>
          <p:cNvPr id="216" name="Google Shape;216;p22"/>
          <p:cNvSpPr txBox="1"/>
          <p:nvPr>
            <p:ph idx="1" type="body"/>
          </p:nvPr>
        </p:nvSpPr>
        <p:spPr>
          <a:xfrm>
            <a:off x="5239437" y="1431834"/>
            <a:ext cx="6265089" cy="685801"/>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SzPts val="2400"/>
              <a:buFont typeface="Rockwell"/>
              <a:buNone/>
            </a:pPr>
            <a:r>
              <a:rPr lang="en-US" sz="2400"/>
              <a:t>BARELY TRYING..</a:t>
            </a:r>
            <a:endParaRPr/>
          </a:p>
        </p:txBody>
      </p:sp>
      <p:sp>
        <p:nvSpPr>
          <p:cNvPr id="217" name="Google Shape;217;p22"/>
          <p:cNvSpPr txBox="1"/>
          <p:nvPr/>
        </p:nvSpPr>
        <p:spPr>
          <a:xfrm>
            <a:off x="5125137" y="2300286"/>
            <a:ext cx="6264351" cy="3754530"/>
          </a:xfrm>
          <a:prstGeom prst="rect">
            <a:avLst/>
          </a:prstGeom>
          <a:noFill/>
          <a:ln>
            <a:noFill/>
          </a:ln>
        </p:spPr>
        <p:txBody>
          <a:bodyPr anchorCtr="0" anchor="t" bIns="45700" lIns="45700" spcFirstLastPara="1" rIns="45700" wrap="square" tIns="45700">
            <a:noAutofit/>
          </a:bodyPr>
          <a:lstStyle/>
          <a:p>
            <a:pPr indent="-228600" lvl="0" marL="228600" marR="0" rtl="0" algn="l">
              <a:lnSpc>
                <a:spcPct val="120000"/>
              </a:lnSpc>
              <a:spcBef>
                <a:spcPts val="0"/>
              </a:spcBef>
              <a:spcAft>
                <a:spcPts val="0"/>
              </a:spcAft>
              <a:buClr>
                <a:srgbClr val="000000"/>
              </a:buClr>
              <a:buSzPts val="1980"/>
              <a:buFont typeface="Rockwell"/>
              <a:buChar char="▪"/>
            </a:pPr>
            <a:r>
              <a:rPr b="0" i="0" lang="en-US" sz="1800" u="none" cap="none" strike="noStrike">
                <a:solidFill>
                  <a:srgbClr val="000000"/>
                </a:solidFill>
                <a:latin typeface="Rockwell"/>
                <a:ea typeface="Rockwell"/>
                <a:cs typeface="Rockwell"/>
                <a:sym typeface="Rockwell"/>
              </a:rPr>
              <a:t>Climate Action Tracker ranked </a:t>
            </a:r>
            <a:r>
              <a:rPr b="1" i="0" lang="en-US" sz="2400" u="none" cap="none" strike="noStrike">
                <a:solidFill>
                  <a:srgbClr val="000000"/>
                </a:solidFill>
                <a:latin typeface="Rockwell"/>
                <a:ea typeface="Rockwell"/>
                <a:cs typeface="Rockwell"/>
                <a:sym typeface="Rockwell"/>
              </a:rPr>
              <a:t>United States </a:t>
            </a:r>
            <a:r>
              <a:rPr b="0" i="0" lang="en-US" sz="1800" u="none" cap="none" strike="noStrike">
                <a:solidFill>
                  <a:srgbClr val="000000"/>
                </a:solidFill>
                <a:latin typeface="Rockwell"/>
                <a:ea typeface="Rockwell"/>
                <a:cs typeface="Rockwell"/>
                <a:sym typeface="Rockwell"/>
              </a:rPr>
              <a:t>Paris targets as “critically insufficient.”   Trump’s Administration’s ongoing hostility toward climate action and attempts to roll back the Clean Power Plan, the administration furthers to make plans to weaken regulations to limit HFC emissions and regulations of methane leaks from gas and oil productions.   Ultimately the administration has signaled its intent to withdraw form the Paris Agreement in 2020 altogether.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grpSp>
        <p:nvGrpSpPr>
          <p:cNvPr id="222" name="Google Shape;222;p23"/>
          <p:cNvGrpSpPr/>
          <p:nvPr/>
        </p:nvGrpSpPr>
        <p:grpSpPr>
          <a:xfrm>
            <a:off x="-1062" y="-6705"/>
            <a:ext cx="12187240" cy="6871129"/>
            <a:chOff x="0" y="0"/>
            <a:chExt cx="12187239" cy="6871128"/>
          </a:xfrm>
        </p:grpSpPr>
        <p:sp>
          <p:nvSpPr>
            <p:cNvPr id="223" name="Google Shape;223;p23"/>
            <p:cNvSpPr/>
            <p:nvPr/>
          </p:nvSpPr>
          <p:spPr>
            <a:xfrm>
              <a:off x="213200" y="1390795"/>
              <a:ext cx="8302435" cy="5480332"/>
            </a:xfrm>
            <a:custGeom>
              <a:rect b="b" l="l" r="r" t="t"/>
              <a:pathLst>
                <a:path extrusionOk="0" h="21239" w="18483">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4" name="Google Shape;224;p23"/>
            <p:cNvSpPr/>
            <p:nvPr/>
          </p:nvSpPr>
          <p:spPr>
            <a:xfrm>
              <a:off x="1165425" y="2209625"/>
              <a:ext cx="6473905" cy="4656714"/>
            </a:xfrm>
            <a:custGeom>
              <a:rect b="b" l="l" r="r" t="t"/>
              <a:pathLst>
                <a:path extrusionOk="0" h="20744" w="18964">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5" name="Google Shape;225;p23"/>
            <p:cNvSpPr/>
            <p:nvPr/>
          </p:nvSpPr>
          <p:spPr>
            <a:xfrm>
              <a:off x="771885" y="1903918"/>
              <a:ext cx="7299250" cy="4967209"/>
            </a:xfrm>
            <a:custGeom>
              <a:rect b="b" l="l" r="r" t="t"/>
              <a:pathLst>
                <a:path extrusionOk="0" h="21106" w="1962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6" name="Google Shape;226;p23"/>
            <p:cNvSpPr/>
            <p:nvPr/>
          </p:nvSpPr>
          <p:spPr>
            <a:xfrm>
              <a:off x="0" y="784329"/>
              <a:ext cx="9467530" cy="6086799"/>
            </a:xfrm>
            <a:custGeom>
              <a:rect b="b" l="l" r="r" t="t"/>
              <a:pathLst>
                <a:path extrusionOk="0" h="20796" w="19788">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7" name="Google Shape;227;p23"/>
            <p:cNvSpPr/>
            <p:nvPr/>
          </p:nvSpPr>
          <p:spPr>
            <a:xfrm>
              <a:off x="4762" y="6185456"/>
              <a:ext cx="504826" cy="681528"/>
            </a:xfrm>
            <a:custGeom>
              <a:rect b="b" l="l" r="r" t="t"/>
              <a:pathLst>
                <a:path extrusionOk="0" h="21600" w="21600">
                  <a:moveTo>
                    <a:pt x="0" y="0"/>
                  </a:moveTo>
                  <a:cubicBezTo>
                    <a:pt x="7132" y="8157"/>
                    <a:pt x="14264" y="15256"/>
                    <a:pt x="2160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8" name="Google Shape;228;p23"/>
            <p:cNvSpPr/>
            <p:nvPr/>
          </p:nvSpPr>
          <p:spPr>
            <a:xfrm>
              <a:off x="0" y="237459"/>
              <a:ext cx="10308865" cy="6633667"/>
            </a:xfrm>
            <a:custGeom>
              <a:rect b="b" l="l" r="r" t="t"/>
              <a:pathLst>
                <a:path extrusionOk="0" h="20695" w="20075">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9" name="Google Shape;229;p23"/>
            <p:cNvSpPr/>
            <p:nvPr/>
          </p:nvSpPr>
          <p:spPr>
            <a:xfrm>
              <a:off x="5427661" y="4789"/>
              <a:ext cx="5338228" cy="6847185"/>
            </a:xfrm>
            <a:custGeom>
              <a:rect b="b" l="l" r="r" t="t"/>
              <a:pathLst>
                <a:path extrusionOk="0" h="21600" w="19921">
                  <a:moveTo>
                    <a:pt x="19433" y="21600"/>
                  </a:moveTo>
                  <a:cubicBezTo>
                    <a:pt x="21600" y="16757"/>
                    <a:pt x="16058" y="11582"/>
                    <a:pt x="12594" y="8288"/>
                  </a:cubicBezTo>
                  <a:cubicBezTo>
                    <a:pt x="9041" y="4919"/>
                    <a:pt x="4867" y="1910"/>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0" name="Google Shape;230;p23"/>
            <p:cNvSpPr/>
            <p:nvPr/>
          </p:nvSpPr>
          <p:spPr>
            <a:xfrm>
              <a:off x="0" y="4789"/>
              <a:ext cx="1057276" cy="614492"/>
            </a:xfrm>
            <a:custGeom>
              <a:rect b="b" l="l" r="r" t="t"/>
              <a:pathLst>
                <a:path extrusionOk="0" h="21600" w="21600">
                  <a:moveTo>
                    <a:pt x="21600" y="0"/>
                  </a:moveTo>
                  <a:cubicBezTo>
                    <a:pt x="14789" y="5860"/>
                    <a:pt x="7395" y="13060"/>
                    <a:pt x="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1" name="Google Shape;231;p23"/>
            <p:cNvSpPr/>
            <p:nvPr/>
          </p:nvSpPr>
          <p:spPr>
            <a:xfrm>
              <a:off x="5822950" y="4789"/>
              <a:ext cx="5189204" cy="6866338"/>
            </a:xfrm>
            <a:custGeom>
              <a:rect b="b" l="l" r="r" t="t"/>
              <a:pathLst>
                <a:path extrusionOk="0" h="21600" w="20058">
                  <a:moveTo>
                    <a:pt x="19631" y="21600"/>
                  </a:moveTo>
                  <a:cubicBezTo>
                    <a:pt x="21600" y="16860"/>
                    <a:pt x="16320" y="11955"/>
                    <a:pt x="12842" y="8655"/>
                  </a:cubicBezTo>
                  <a:cubicBezTo>
                    <a:pt x="9199" y="5220"/>
                    <a:pt x="4968" y="2115"/>
                    <a:pt x="0" y="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2" name="Google Shape;232;p23"/>
            <p:cNvSpPr/>
            <p:nvPr/>
          </p:nvSpPr>
          <p:spPr>
            <a:xfrm>
              <a:off x="4761" y="0"/>
              <a:ext cx="595314" cy="352735"/>
            </a:xfrm>
            <a:custGeom>
              <a:rect b="b" l="l" r="r" t="t"/>
              <a:pathLst>
                <a:path extrusionOk="0" h="21600" w="21600">
                  <a:moveTo>
                    <a:pt x="21600" y="0"/>
                  </a:moveTo>
                  <a:cubicBezTo>
                    <a:pt x="14688" y="6422"/>
                    <a:pt x="7430" y="13719"/>
                    <a:pt x="0" y="2160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3" name="Google Shape;233;p23"/>
            <p:cNvSpPr/>
            <p:nvPr/>
          </p:nvSpPr>
          <p:spPr>
            <a:xfrm>
              <a:off x="6013450" y="4789"/>
              <a:ext cx="5124325" cy="6866338"/>
            </a:xfrm>
            <a:custGeom>
              <a:rect b="b" l="l" r="r" t="t"/>
              <a:pathLst>
                <a:path extrusionOk="0" h="21600" w="20134">
                  <a:moveTo>
                    <a:pt x="19749" y="21600"/>
                  </a:moveTo>
                  <a:cubicBezTo>
                    <a:pt x="21600" y="16845"/>
                    <a:pt x="16364" y="12015"/>
                    <a:pt x="12829" y="8700"/>
                  </a:cubicBezTo>
                  <a:cubicBezTo>
                    <a:pt x="9182" y="5280"/>
                    <a:pt x="4937" y="2175"/>
                    <a:pt x="0" y="0"/>
                  </a:cubicBezTo>
                </a:path>
              </a:pathLst>
            </a:custGeom>
            <a:noFill/>
            <a:ln cap="flat" cmpd="sng" w="12700">
              <a:solidFill>
                <a:srgbClr val="000000">
                  <a:alpha val="20000"/>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4" name="Google Shape;234;p23"/>
            <p:cNvSpPr/>
            <p:nvPr/>
          </p:nvSpPr>
          <p:spPr>
            <a:xfrm>
              <a:off x="0" y="4789"/>
              <a:ext cx="357189" cy="213876"/>
            </a:xfrm>
            <a:custGeom>
              <a:rect b="b" l="l" r="r" t="t"/>
              <a:pathLst>
                <a:path extrusionOk="0" h="21600" w="21600">
                  <a:moveTo>
                    <a:pt x="21600" y="0"/>
                  </a:moveTo>
                  <a:cubicBezTo>
                    <a:pt x="14400" y="6720"/>
                    <a:pt x="7200" y="13920"/>
                    <a:pt x="0" y="21600"/>
                  </a:cubicBezTo>
                </a:path>
              </a:pathLst>
            </a:custGeom>
            <a:noFill/>
            <a:ln cap="flat" cmpd="sng" w="12700">
              <a:solidFill>
                <a:srgbClr val="000000">
                  <a:alpha val="20000"/>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5" name="Google Shape;235;p23"/>
            <p:cNvSpPr/>
            <p:nvPr/>
          </p:nvSpPr>
          <p:spPr>
            <a:xfrm>
              <a:off x="6211887" y="0"/>
              <a:ext cx="5129797" cy="6871127"/>
            </a:xfrm>
            <a:custGeom>
              <a:rect b="b" l="l" r="r" t="t"/>
              <a:pathLst>
                <a:path extrusionOk="0" h="21600" w="20063">
                  <a:moveTo>
                    <a:pt x="19608" y="21600"/>
                  </a:moveTo>
                  <a:cubicBezTo>
                    <a:pt x="21600" y="16923"/>
                    <a:pt x="16610" y="12246"/>
                    <a:pt x="13128" y="8979"/>
                  </a:cubicBezTo>
                  <a:cubicBezTo>
                    <a:pt x="9366" y="5471"/>
                    <a:pt x="5028" y="2278"/>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6" name="Google Shape;236;p23"/>
            <p:cNvSpPr/>
            <p:nvPr/>
          </p:nvSpPr>
          <p:spPr>
            <a:xfrm>
              <a:off x="6464300" y="4789"/>
              <a:ext cx="5053334" cy="6866338"/>
            </a:xfrm>
            <a:custGeom>
              <a:rect b="b" l="l" r="r" t="t"/>
              <a:pathLst>
                <a:path extrusionOk="0" h="21600" w="20163">
                  <a:moveTo>
                    <a:pt x="19757" y="21600"/>
                  </a:moveTo>
                  <a:cubicBezTo>
                    <a:pt x="21600" y="16965"/>
                    <a:pt x="16775" y="12420"/>
                    <a:pt x="13260" y="9165"/>
                  </a:cubicBezTo>
                  <a:cubicBezTo>
                    <a:pt x="9461" y="5625"/>
                    <a:pt x="5091" y="2385"/>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7" name="Google Shape;237;p23"/>
            <p:cNvSpPr/>
            <p:nvPr/>
          </p:nvSpPr>
          <p:spPr>
            <a:xfrm>
              <a:off x="6878637" y="4788"/>
              <a:ext cx="4842568" cy="6861552"/>
            </a:xfrm>
            <a:custGeom>
              <a:rect b="b" l="l" r="r" t="t"/>
              <a:pathLst>
                <a:path extrusionOk="0" h="21600" w="20766">
                  <a:moveTo>
                    <a:pt x="20640" y="21600"/>
                  </a:moveTo>
                  <a:cubicBezTo>
                    <a:pt x="21600" y="16977"/>
                    <a:pt x="16843" y="12624"/>
                    <a:pt x="13229" y="9261"/>
                  </a:cubicBezTo>
                  <a:cubicBezTo>
                    <a:pt x="9432" y="5749"/>
                    <a:pt x="5063" y="2522"/>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8" name="Google Shape;238;p23"/>
            <p:cNvSpPr/>
            <p:nvPr/>
          </p:nvSpPr>
          <p:spPr>
            <a:xfrm>
              <a:off x="8769350" y="4789"/>
              <a:ext cx="3417888" cy="2742067"/>
            </a:xfrm>
            <a:custGeom>
              <a:rect b="b" l="l" r="r" t="t"/>
              <a:pathLst>
                <a:path extrusionOk="0" h="21600" w="21600">
                  <a:moveTo>
                    <a:pt x="21600" y="21600"/>
                  </a:moveTo>
                  <a:cubicBezTo>
                    <a:pt x="15042" y="13523"/>
                    <a:pt x="7822" y="6123"/>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39" name="Google Shape;239;p23"/>
            <p:cNvSpPr/>
            <p:nvPr/>
          </p:nvSpPr>
          <p:spPr>
            <a:xfrm>
              <a:off x="9236075" y="9577"/>
              <a:ext cx="2951164" cy="2555326"/>
            </a:xfrm>
            <a:custGeom>
              <a:rect b="b" l="l" r="r" t="t"/>
              <a:pathLst>
                <a:path extrusionOk="0" h="21600" w="21600">
                  <a:moveTo>
                    <a:pt x="21600" y="21600"/>
                  </a:moveTo>
                  <a:cubicBezTo>
                    <a:pt x="14075" y="12654"/>
                    <a:pt x="6828" y="5561"/>
                    <a:pt x="0" y="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40" name="Google Shape;240;p23"/>
            <p:cNvSpPr/>
            <p:nvPr/>
          </p:nvSpPr>
          <p:spPr>
            <a:xfrm>
              <a:off x="10021887" y="4789"/>
              <a:ext cx="2165351" cy="1358266"/>
            </a:xfrm>
            <a:custGeom>
              <a:rect b="b" l="l" r="r" t="t"/>
              <a:pathLst>
                <a:path extrusionOk="0" h="21600" w="21600">
                  <a:moveTo>
                    <a:pt x="0" y="0"/>
                  </a:moveTo>
                  <a:cubicBezTo>
                    <a:pt x="7263" y="6442"/>
                    <a:pt x="14622" y="13642"/>
                    <a:pt x="21600" y="21600"/>
                  </a:cubicBezTo>
                </a:path>
              </a:pathLst>
            </a:custGeom>
            <a:noFill/>
            <a:ln cap="flat" cmpd="sng" w="9525">
              <a:solidFill>
                <a:srgbClr val="000000">
                  <a:alpha val="20000"/>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41" name="Google Shape;241;p23"/>
            <p:cNvSpPr/>
            <p:nvPr/>
          </p:nvSpPr>
          <p:spPr>
            <a:xfrm>
              <a:off x="11291887" y="4789"/>
              <a:ext cx="895351" cy="534688"/>
            </a:xfrm>
            <a:custGeom>
              <a:rect b="b" l="l" r="r" t="t"/>
              <a:pathLst>
                <a:path extrusionOk="0" h="21600" w="21600">
                  <a:moveTo>
                    <a:pt x="0" y="0"/>
                  </a:moveTo>
                  <a:cubicBezTo>
                    <a:pt x="7238" y="6943"/>
                    <a:pt x="14477" y="14079"/>
                    <a:pt x="21600" y="21600"/>
                  </a:cubicBezTo>
                </a:path>
              </a:pathLst>
            </a:custGeom>
            <a:noFill/>
            <a:ln cap="flat" cmpd="sng" w="9525">
              <a:solidFill>
                <a:srgbClr val="000000">
                  <a:alpha val="20000"/>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grpSp>
        <p:nvGrpSpPr>
          <p:cNvPr id="242" name="Google Shape;242;p23"/>
          <p:cNvGrpSpPr/>
          <p:nvPr/>
        </p:nvGrpSpPr>
        <p:grpSpPr>
          <a:xfrm>
            <a:off x="1669293" y="1186481"/>
            <a:ext cx="8848347" cy="4477936"/>
            <a:chOff x="0" y="-1"/>
            <a:chExt cx="8848346" cy="4477934"/>
          </a:xfrm>
        </p:grpSpPr>
        <p:sp>
          <p:nvSpPr>
            <p:cNvPr id="243" name="Google Shape;243;p23"/>
            <p:cNvSpPr/>
            <p:nvPr/>
          </p:nvSpPr>
          <p:spPr>
            <a:xfrm>
              <a:off x="4749" y="-1"/>
              <a:ext cx="8843597" cy="716185"/>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44" name="Google Shape;244;p23"/>
            <p:cNvSpPr/>
            <p:nvPr/>
          </p:nvSpPr>
          <p:spPr>
            <a:xfrm rot="10800000">
              <a:off x="4223090" y="4126869"/>
              <a:ext cx="407235" cy="351064"/>
            </a:xfrm>
            <a:prstGeom prst="triangle">
              <a:avLst>
                <a:gd fmla="val 50000" name="adj"/>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45" name="Google Shape;245;p23"/>
            <p:cNvSpPr/>
            <p:nvPr/>
          </p:nvSpPr>
          <p:spPr>
            <a:xfrm>
              <a:off x="0" y="804672"/>
              <a:ext cx="8845668" cy="3322197"/>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246" name="Google Shape;246;p23"/>
          <p:cNvSpPr/>
          <p:nvPr/>
        </p:nvSpPr>
        <p:spPr>
          <a:xfrm>
            <a:off x="-2" y="-1"/>
            <a:ext cx="12193063" cy="6869208"/>
          </a:xfrm>
          <a:prstGeom prst="rect">
            <a:avLst/>
          </a:prstGeom>
          <a:solidFill>
            <a:srgbClr val="45454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nvGrpSpPr>
          <p:cNvPr id="247" name="Google Shape;247;p23"/>
          <p:cNvGrpSpPr/>
          <p:nvPr/>
        </p:nvGrpSpPr>
        <p:grpSpPr>
          <a:xfrm>
            <a:off x="-1062" y="-6705"/>
            <a:ext cx="12187240" cy="6871129"/>
            <a:chOff x="0" y="0"/>
            <a:chExt cx="12187239" cy="6871128"/>
          </a:xfrm>
        </p:grpSpPr>
        <p:sp>
          <p:nvSpPr>
            <p:cNvPr id="248" name="Google Shape;248;p23"/>
            <p:cNvSpPr/>
            <p:nvPr/>
          </p:nvSpPr>
          <p:spPr>
            <a:xfrm>
              <a:off x="213200" y="1390795"/>
              <a:ext cx="8302435" cy="5480332"/>
            </a:xfrm>
            <a:custGeom>
              <a:rect b="b" l="l" r="r" t="t"/>
              <a:pathLst>
                <a:path extrusionOk="0" h="21239" w="18483">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49" name="Google Shape;249;p23"/>
            <p:cNvSpPr/>
            <p:nvPr/>
          </p:nvSpPr>
          <p:spPr>
            <a:xfrm>
              <a:off x="1165425" y="2209625"/>
              <a:ext cx="6473905" cy="4656714"/>
            </a:xfrm>
            <a:custGeom>
              <a:rect b="b" l="l" r="r" t="t"/>
              <a:pathLst>
                <a:path extrusionOk="0" h="20744" w="18964">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0" name="Google Shape;250;p23"/>
            <p:cNvSpPr/>
            <p:nvPr/>
          </p:nvSpPr>
          <p:spPr>
            <a:xfrm>
              <a:off x="771885" y="1903918"/>
              <a:ext cx="7299250" cy="4967209"/>
            </a:xfrm>
            <a:custGeom>
              <a:rect b="b" l="l" r="r" t="t"/>
              <a:pathLst>
                <a:path extrusionOk="0" h="21106" w="1962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cap="flat" cmpd="sng" w="9525">
              <a:solidFill>
                <a:srgbClr val="FFFFFF">
                  <a:alpha val="34901"/>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1" name="Google Shape;251;p23"/>
            <p:cNvSpPr/>
            <p:nvPr/>
          </p:nvSpPr>
          <p:spPr>
            <a:xfrm>
              <a:off x="0" y="784329"/>
              <a:ext cx="9467530" cy="6086799"/>
            </a:xfrm>
            <a:custGeom>
              <a:rect b="b" l="l" r="r" t="t"/>
              <a:pathLst>
                <a:path extrusionOk="0" h="20796" w="19788">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2" name="Google Shape;252;p23"/>
            <p:cNvSpPr/>
            <p:nvPr/>
          </p:nvSpPr>
          <p:spPr>
            <a:xfrm>
              <a:off x="4762" y="6185456"/>
              <a:ext cx="504826" cy="681528"/>
            </a:xfrm>
            <a:custGeom>
              <a:rect b="b" l="l" r="r" t="t"/>
              <a:pathLst>
                <a:path extrusionOk="0" h="21600" w="21600">
                  <a:moveTo>
                    <a:pt x="0" y="0"/>
                  </a:moveTo>
                  <a:cubicBezTo>
                    <a:pt x="7132" y="8157"/>
                    <a:pt x="14264" y="15256"/>
                    <a:pt x="21600" y="2160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3" name="Google Shape;253;p23"/>
            <p:cNvSpPr/>
            <p:nvPr/>
          </p:nvSpPr>
          <p:spPr>
            <a:xfrm>
              <a:off x="0" y="237459"/>
              <a:ext cx="10308865" cy="6633667"/>
            </a:xfrm>
            <a:custGeom>
              <a:rect b="b" l="l" r="r" t="t"/>
              <a:pathLst>
                <a:path extrusionOk="0" h="20695" w="20075">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4" name="Google Shape;254;p23"/>
            <p:cNvSpPr/>
            <p:nvPr/>
          </p:nvSpPr>
          <p:spPr>
            <a:xfrm>
              <a:off x="5427661" y="4789"/>
              <a:ext cx="5338228" cy="6847185"/>
            </a:xfrm>
            <a:custGeom>
              <a:rect b="b" l="l" r="r" t="t"/>
              <a:pathLst>
                <a:path extrusionOk="0" h="21600" w="19921">
                  <a:moveTo>
                    <a:pt x="19433" y="21600"/>
                  </a:moveTo>
                  <a:cubicBezTo>
                    <a:pt x="21600" y="16757"/>
                    <a:pt x="16058" y="11582"/>
                    <a:pt x="12594" y="8288"/>
                  </a:cubicBezTo>
                  <a:cubicBezTo>
                    <a:pt x="9041" y="4919"/>
                    <a:pt x="4867" y="1910"/>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5" name="Google Shape;255;p23"/>
            <p:cNvSpPr/>
            <p:nvPr/>
          </p:nvSpPr>
          <p:spPr>
            <a:xfrm>
              <a:off x="0" y="4789"/>
              <a:ext cx="1057276" cy="614492"/>
            </a:xfrm>
            <a:custGeom>
              <a:rect b="b" l="l" r="r" t="t"/>
              <a:pathLst>
                <a:path extrusionOk="0" h="21600" w="21600">
                  <a:moveTo>
                    <a:pt x="21600" y="0"/>
                  </a:moveTo>
                  <a:cubicBezTo>
                    <a:pt x="14789" y="5860"/>
                    <a:pt x="7395" y="13060"/>
                    <a:pt x="0" y="2160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6" name="Google Shape;256;p23"/>
            <p:cNvSpPr/>
            <p:nvPr/>
          </p:nvSpPr>
          <p:spPr>
            <a:xfrm>
              <a:off x="5822950" y="4789"/>
              <a:ext cx="5189204" cy="6866338"/>
            </a:xfrm>
            <a:custGeom>
              <a:rect b="b" l="l" r="r" t="t"/>
              <a:pathLst>
                <a:path extrusionOk="0" h="21600" w="20058">
                  <a:moveTo>
                    <a:pt x="19631" y="21600"/>
                  </a:moveTo>
                  <a:cubicBezTo>
                    <a:pt x="21600" y="16860"/>
                    <a:pt x="16320" y="11955"/>
                    <a:pt x="12842" y="8655"/>
                  </a:cubicBezTo>
                  <a:cubicBezTo>
                    <a:pt x="9199" y="5220"/>
                    <a:pt x="4968" y="2115"/>
                    <a:pt x="0" y="0"/>
                  </a:cubicBezTo>
                </a:path>
              </a:pathLst>
            </a:custGeom>
            <a:noFill/>
            <a:ln cap="flat" cmpd="sng" w="9525">
              <a:solidFill>
                <a:srgbClr val="FFFFFF">
                  <a:alpha val="34901"/>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7" name="Google Shape;257;p23"/>
            <p:cNvSpPr/>
            <p:nvPr/>
          </p:nvSpPr>
          <p:spPr>
            <a:xfrm>
              <a:off x="4761" y="0"/>
              <a:ext cx="595314" cy="352735"/>
            </a:xfrm>
            <a:custGeom>
              <a:rect b="b" l="l" r="r" t="t"/>
              <a:pathLst>
                <a:path extrusionOk="0" h="21600" w="21600">
                  <a:moveTo>
                    <a:pt x="21600" y="0"/>
                  </a:moveTo>
                  <a:cubicBezTo>
                    <a:pt x="14688" y="6422"/>
                    <a:pt x="7430" y="13719"/>
                    <a:pt x="0" y="21600"/>
                  </a:cubicBezTo>
                </a:path>
              </a:pathLst>
            </a:custGeom>
            <a:noFill/>
            <a:ln cap="flat" cmpd="sng" w="9525">
              <a:solidFill>
                <a:srgbClr val="FFFFFF">
                  <a:alpha val="34901"/>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8" name="Google Shape;258;p23"/>
            <p:cNvSpPr/>
            <p:nvPr/>
          </p:nvSpPr>
          <p:spPr>
            <a:xfrm>
              <a:off x="6013450" y="4789"/>
              <a:ext cx="5124325" cy="6866338"/>
            </a:xfrm>
            <a:custGeom>
              <a:rect b="b" l="l" r="r" t="t"/>
              <a:pathLst>
                <a:path extrusionOk="0" h="21600" w="20134">
                  <a:moveTo>
                    <a:pt x="19749" y="21600"/>
                  </a:moveTo>
                  <a:cubicBezTo>
                    <a:pt x="21600" y="16845"/>
                    <a:pt x="16364" y="12015"/>
                    <a:pt x="12829" y="8700"/>
                  </a:cubicBezTo>
                  <a:cubicBezTo>
                    <a:pt x="9182" y="5280"/>
                    <a:pt x="4937" y="2175"/>
                    <a:pt x="0" y="0"/>
                  </a:cubicBezTo>
                </a:path>
              </a:pathLst>
            </a:custGeom>
            <a:noFill/>
            <a:ln cap="flat" cmpd="sng" w="12700">
              <a:solidFill>
                <a:srgbClr val="FFFFFF">
                  <a:alpha val="34901"/>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59" name="Google Shape;259;p23"/>
            <p:cNvSpPr/>
            <p:nvPr/>
          </p:nvSpPr>
          <p:spPr>
            <a:xfrm>
              <a:off x="0" y="4789"/>
              <a:ext cx="357189" cy="213876"/>
            </a:xfrm>
            <a:custGeom>
              <a:rect b="b" l="l" r="r" t="t"/>
              <a:pathLst>
                <a:path extrusionOk="0" h="21600" w="21600">
                  <a:moveTo>
                    <a:pt x="21600" y="0"/>
                  </a:moveTo>
                  <a:cubicBezTo>
                    <a:pt x="14400" y="6720"/>
                    <a:pt x="7200" y="13920"/>
                    <a:pt x="0" y="21600"/>
                  </a:cubicBezTo>
                </a:path>
              </a:pathLst>
            </a:custGeom>
            <a:noFill/>
            <a:ln cap="flat" cmpd="sng" w="12700">
              <a:solidFill>
                <a:srgbClr val="FFFFFF">
                  <a:alpha val="34901"/>
                </a:srgbClr>
              </a:solidFill>
              <a:prstDash val="dashDot"/>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60" name="Google Shape;260;p23"/>
            <p:cNvSpPr/>
            <p:nvPr/>
          </p:nvSpPr>
          <p:spPr>
            <a:xfrm>
              <a:off x="6211887" y="0"/>
              <a:ext cx="5129797" cy="6871127"/>
            </a:xfrm>
            <a:custGeom>
              <a:rect b="b" l="l" r="r" t="t"/>
              <a:pathLst>
                <a:path extrusionOk="0" h="21600" w="20063">
                  <a:moveTo>
                    <a:pt x="19608" y="21600"/>
                  </a:moveTo>
                  <a:cubicBezTo>
                    <a:pt x="21600" y="16923"/>
                    <a:pt x="16610" y="12246"/>
                    <a:pt x="13128" y="8979"/>
                  </a:cubicBezTo>
                  <a:cubicBezTo>
                    <a:pt x="9366" y="5471"/>
                    <a:pt x="5028" y="2278"/>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61" name="Google Shape;261;p23"/>
            <p:cNvSpPr/>
            <p:nvPr/>
          </p:nvSpPr>
          <p:spPr>
            <a:xfrm>
              <a:off x="6464300" y="4789"/>
              <a:ext cx="5053334" cy="6866338"/>
            </a:xfrm>
            <a:custGeom>
              <a:rect b="b" l="l" r="r" t="t"/>
              <a:pathLst>
                <a:path extrusionOk="0" h="21600" w="20163">
                  <a:moveTo>
                    <a:pt x="19757" y="21600"/>
                  </a:moveTo>
                  <a:cubicBezTo>
                    <a:pt x="21600" y="16965"/>
                    <a:pt x="16775" y="12420"/>
                    <a:pt x="13260" y="9165"/>
                  </a:cubicBezTo>
                  <a:cubicBezTo>
                    <a:pt x="9461" y="5625"/>
                    <a:pt x="5091" y="2385"/>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62" name="Google Shape;262;p23"/>
            <p:cNvSpPr/>
            <p:nvPr/>
          </p:nvSpPr>
          <p:spPr>
            <a:xfrm>
              <a:off x="6878637" y="4788"/>
              <a:ext cx="4842568" cy="6861552"/>
            </a:xfrm>
            <a:custGeom>
              <a:rect b="b" l="l" r="r" t="t"/>
              <a:pathLst>
                <a:path extrusionOk="0" h="21600" w="20766">
                  <a:moveTo>
                    <a:pt x="20640" y="21600"/>
                  </a:moveTo>
                  <a:cubicBezTo>
                    <a:pt x="21600" y="16977"/>
                    <a:pt x="16843" y="12624"/>
                    <a:pt x="13229" y="9261"/>
                  </a:cubicBezTo>
                  <a:cubicBezTo>
                    <a:pt x="9432" y="5749"/>
                    <a:pt x="5063" y="2522"/>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63" name="Google Shape;263;p23"/>
            <p:cNvSpPr/>
            <p:nvPr/>
          </p:nvSpPr>
          <p:spPr>
            <a:xfrm>
              <a:off x="8769350" y="4789"/>
              <a:ext cx="3417888" cy="2742067"/>
            </a:xfrm>
            <a:custGeom>
              <a:rect b="b" l="l" r="r" t="t"/>
              <a:pathLst>
                <a:path extrusionOk="0" h="21600" w="21600">
                  <a:moveTo>
                    <a:pt x="21600" y="21600"/>
                  </a:moveTo>
                  <a:cubicBezTo>
                    <a:pt x="15042" y="13523"/>
                    <a:pt x="7822" y="6123"/>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64" name="Google Shape;264;p23"/>
            <p:cNvSpPr/>
            <p:nvPr/>
          </p:nvSpPr>
          <p:spPr>
            <a:xfrm>
              <a:off x="9236075" y="9577"/>
              <a:ext cx="2951164" cy="2555326"/>
            </a:xfrm>
            <a:custGeom>
              <a:rect b="b" l="l" r="r" t="t"/>
              <a:pathLst>
                <a:path extrusionOk="0" h="21600" w="21600">
                  <a:moveTo>
                    <a:pt x="21600" y="21600"/>
                  </a:moveTo>
                  <a:cubicBezTo>
                    <a:pt x="14075" y="12654"/>
                    <a:pt x="6828" y="5561"/>
                    <a:pt x="0" y="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65" name="Google Shape;265;p23"/>
            <p:cNvSpPr/>
            <p:nvPr/>
          </p:nvSpPr>
          <p:spPr>
            <a:xfrm>
              <a:off x="10021887" y="4789"/>
              <a:ext cx="2165351" cy="1358266"/>
            </a:xfrm>
            <a:custGeom>
              <a:rect b="b" l="l" r="r" t="t"/>
              <a:pathLst>
                <a:path extrusionOk="0" h="21600" w="21600">
                  <a:moveTo>
                    <a:pt x="0" y="0"/>
                  </a:moveTo>
                  <a:cubicBezTo>
                    <a:pt x="7263" y="6442"/>
                    <a:pt x="14622" y="13642"/>
                    <a:pt x="21600" y="21600"/>
                  </a:cubicBezTo>
                </a:path>
              </a:pathLst>
            </a:custGeom>
            <a:noFill/>
            <a:ln cap="flat" cmpd="sng" w="9525">
              <a:solidFill>
                <a:srgbClr val="FFFFFF">
                  <a:alpha val="34901"/>
                </a:srgbClr>
              </a:solidFill>
              <a:prstDash val="dash"/>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66" name="Google Shape;266;p23"/>
            <p:cNvSpPr/>
            <p:nvPr/>
          </p:nvSpPr>
          <p:spPr>
            <a:xfrm>
              <a:off x="11291887" y="4789"/>
              <a:ext cx="895351" cy="534688"/>
            </a:xfrm>
            <a:custGeom>
              <a:rect b="b" l="l" r="r" t="t"/>
              <a:pathLst>
                <a:path extrusionOk="0" h="21600" w="21600">
                  <a:moveTo>
                    <a:pt x="0" y="0"/>
                  </a:moveTo>
                  <a:cubicBezTo>
                    <a:pt x="7238" y="6943"/>
                    <a:pt x="14477" y="14079"/>
                    <a:pt x="21600" y="21600"/>
                  </a:cubicBezTo>
                </a:path>
              </a:pathLst>
            </a:custGeom>
            <a:noFill/>
            <a:ln cap="flat" cmpd="sng" w="9525">
              <a:solidFill>
                <a:srgbClr val="FFFFFF">
                  <a:alpha val="34901"/>
                </a:srgbClr>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267" name="Google Shape;267;p23"/>
          <p:cNvSpPr txBox="1"/>
          <p:nvPr>
            <p:ph type="title"/>
          </p:nvPr>
        </p:nvSpPr>
        <p:spPr>
          <a:xfrm>
            <a:off x="1378424" y="5199796"/>
            <a:ext cx="9435153" cy="789674"/>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Clr>
                <a:srgbClr val="FFFFFF"/>
              </a:buClr>
              <a:buSzPts val="4000"/>
              <a:buFont typeface="Calibri"/>
              <a:buNone/>
            </a:pPr>
            <a:r>
              <a:rPr lang="en-US">
                <a:solidFill>
                  <a:srgbClr val="FFFFFF"/>
                </a:solidFill>
              </a:rPr>
              <a:t>Bar Graph to show Example of Emissions</a:t>
            </a:r>
            <a:endParaRPr/>
          </a:p>
        </p:txBody>
      </p:sp>
      <p:sp>
        <p:nvSpPr>
          <p:cNvPr id="268" name="Google Shape;268;p23"/>
          <p:cNvSpPr/>
          <p:nvPr/>
        </p:nvSpPr>
        <p:spPr>
          <a:xfrm>
            <a:off x="0" y="-1"/>
            <a:ext cx="12192001" cy="5058959"/>
          </a:xfrm>
          <a:custGeom>
            <a:rect b="b" l="l" r="r" t="t"/>
            <a:pathLst>
              <a:path extrusionOk="0" h="21503" w="21600">
                <a:moveTo>
                  <a:pt x="0" y="0"/>
                </a:moveTo>
                <a:lnTo>
                  <a:pt x="21600" y="0"/>
                </a:lnTo>
                <a:lnTo>
                  <a:pt x="21600" y="20020"/>
                </a:lnTo>
                <a:lnTo>
                  <a:pt x="21461" y="20055"/>
                </a:lnTo>
                <a:cubicBezTo>
                  <a:pt x="17964" y="20897"/>
                  <a:pt x="14593" y="21292"/>
                  <a:pt x="11965" y="21431"/>
                </a:cubicBezTo>
                <a:cubicBezTo>
                  <a:pt x="8753" y="21600"/>
                  <a:pt x="4708" y="21518"/>
                  <a:pt x="710" y="20702"/>
                </a:cubicBezTo>
                <a:lnTo>
                  <a:pt x="0" y="20545"/>
                </a:lnTo>
                <a:lnTo>
                  <a:pt x="0" y="1104"/>
                </a:lnTo>
                <a:close/>
              </a:path>
            </a:pathLst>
          </a:cu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pic>
        <p:nvPicPr>
          <p:cNvPr descr="Content Placeholder 4" id="269" name="Google Shape;269;p23"/>
          <p:cNvPicPr preferRelativeResize="0"/>
          <p:nvPr/>
        </p:nvPicPr>
        <p:blipFill rotWithShape="1">
          <a:blip r:embed="rId3">
            <a:alphaModFix/>
          </a:blip>
          <a:srcRect b="0" l="0" r="0" t="0"/>
          <a:stretch/>
        </p:blipFill>
        <p:spPr>
          <a:xfrm>
            <a:off x="1227471" y="305328"/>
            <a:ext cx="9163610" cy="43298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889000" y="2363915"/>
            <a:ext cx="3500700" cy="24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4"/>
          <p:cNvSpPr txBox="1"/>
          <p:nvPr>
            <p:ph idx="1" type="body"/>
          </p:nvPr>
        </p:nvSpPr>
        <p:spPr>
          <a:xfrm>
            <a:off x="5125137" y="803184"/>
            <a:ext cx="6265200" cy="685800"/>
          </a:xfrm>
          <a:prstGeom prst="rect">
            <a:avLst/>
          </a:prstGeom>
        </p:spPr>
        <p:txBody>
          <a:bodyPr anchorCtr="0" anchor="ctr" bIns="45700" lIns="45700" spcFirstLastPara="1" rIns="45700" wrap="square" tIns="45700">
            <a:noAutofit/>
          </a:bodyPr>
          <a:lstStyle/>
          <a:p>
            <a:pPr indent="0" lvl="0" marL="0" rtl="0" algn="l">
              <a:spcBef>
                <a:spcPts val="1000"/>
              </a:spcBef>
              <a:spcAft>
                <a:spcPts val="0"/>
              </a:spcAft>
              <a:buNone/>
            </a:pPr>
            <a:r>
              <a:t/>
            </a:r>
            <a:endParaRPr/>
          </a:p>
        </p:txBody>
      </p:sp>
      <p:sp>
        <p:nvSpPr>
          <p:cNvPr id="276" name="Google Shape;276;p24"/>
          <p:cNvSpPr txBox="1"/>
          <p:nvPr>
            <p:ph idx="2" type="body"/>
          </p:nvPr>
        </p:nvSpPr>
        <p:spPr>
          <a:xfrm>
            <a:off x="5118652" y="3665887"/>
            <a:ext cx="6264300" cy="685800"/>
          </a:xfrm>
          <a:prstGeom prst="rect">
            <a:avLst/>
          </a:prstGeom>
        </p:spPr>
        <p:txBody>
          <a:bodyPr anchorCtr="0" anchor="ctr" bIns="45700" lIns="45700" spcFirstLastPara="1" rIns="45700" wrap="square" tIns="45700">
            <a:noAutofit/>
          </a:bodyPr>
          <a:lstStyle/>
          <a:p>
            <a:pPr indent="0" lvl="0" marL="0" rtl="0" algn="l">
              <a:spcBef>
                <a:spcPts val="1000"/>
              </a:spcBef>
              <a:spcAft>
                <a:spcPts val="0"/>
              </a:spcAft>
              <a:buNone/>
            </a:pPr>
            <a:r>
              <a:t/>
            </a:r>
            <a:endParaRPr/>
          </a:p>
        </p:txBody>
      </p:sp>
      <p:pic>
        <p:nvPicPr>
          <p:cNvPr id="277" name="Google Shape;277;p24"/>
          <p:cNvPicPr preferRelativeResize="0"/>
          <p:nvPr/>
        </p:nvPicPr>
        <p:blipFill>
          <a:blip r:embed="rId3">
            <a:alphaModFix/>
          </a:blip>
          <a:stretch>
            <a:fillRect/>
          </a:stretch>
        </p:blipFill>
        <p:spPr>
          <a:xfrm>
            <a:off x="651725" y="589379"/>
            <a:ext cx="10797898" cy="5979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889000" y="2363915"/>
            <a:ext cx="3500700" cy="24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5"/>
          <p:cNvSpPr txBox="1"/>
          <p:nvPr>
            <p:ph idx="1" type="body"/>
          </p:nvPr>
        </p:nvSpPr>
        <p:spPr>
          <a:xfrm>
            <a:off x="5125137" y="803184"/>
            <a:ext cx="6265200" cy="685800"/>
          </a:xfrm>
          <a:prstGeom prst="rect">
            <a:avLst/>
          </a:prstGeom>
        </p:spPr>
        <p:txBody>
          <a:bodyPr anchorCtr="0" anchor="ctr" bIns="45700" lIns="45700" spcFirstLastPara="1" rIns="45700" wrap="square" tIns="45700">
            <a:noAutofit/>
          </a:bodyPr>
          <a:lstStyle/>
          <a:p>
            <a:pPr indent="0" lvl="0" marL="0" rtl="0" algn="l">
              <a:spcBef>
                <a:spcPts val="1000"/>
              </a:spcBef>
              <a:spcAft>
                <a:spcPts val="0"/>
              </a:spcAft>
              <a:buNone/>
            </a:pPr>
            <a:r>
              <a:t/>
            </a:r>
            <a:endParaRPr/>
          </a:p>
        </p:txBody>
      </p:sp>
      <p:sp>
        <p:nvSpPr>
          <p:cNvPr id="284" name="Google Shape;284;p25"/>
          <p:cNvSpPr txBox="1"/>
          <p:nvPr>
            <p:ph idx="2" type="body"/>
          </p:nvPr>
        </p:nvSpPr>
        <p:spPr>
          <a:xfrm>
            <a:off x="5118652" y="3665887"/>
            <a:ext cx="6264300" cy="685800"/>
          </a:xfrm>
          <a:prstGeom prst="rect">
            <a:avLst/>
          </a:prstGeom>
        </p:spPr>
        <p:txBody>
          <a:bodyPr anchorCtr="0" anchor="ctr" bIns="45700" lIns="45700" spcFirstLastPara="1" rIns="45700" wrap="square" tIns="45700">
            <a:noAutofit/>
          </a:bodyPr>
          <a:lstStyle/>
          <a:p>
            <a:pPr indent="0" lvl="0" marL="0" rtl="0" algn="l">
              <a:spcBef>
                <a:spcPts val="1000"/>
              </a:spcBef>
              <a:spcAft>
                <a:spcPts val="0"/>
              </a:spcAft>
              <a:buNone/>
            </a:pPr>
            <a:r>
              <a:t/>
            </a:r>
            <a:endParaRPr/>
          </a:p>
        </p:txBody>
      </p:sp>
      <p:pic>
        <p:nvPicPr>
          <p:cNvPr id="285" name="Google Shape;285;p25"/>
          <p:cNvPicPr preferRelativeResize="0"/>
          <p:nvPr/>
        </p:nvPicPr>
        <p:blipFill>
          <a:blip r:embed="rId3">
            <a:alphaModFix/>
          </a:blip>
          <a:stretch>
            <a:fillRect/>
          </a:stretch>
        </p:blipFill>
        <p:spPr>
          <a:xfrm>
            <a:off x="603375" y="83437"/>
            <a:ext cx="10786948" cy="6691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tlas">
  <a:themeElements>
    <a:clrScheme name="Atlas">
      <a:dk1>
        <a:srgbClr val="000000"/>
      </a:dk1>
      <a:lt1>
        <a:srgbClr val="FFFFFF"/>
      </a:lt1>
      <a:dk2>
        <a:srgbClr val="A7A7A7"/>
      </a:dk2>
      <a:lt2>
        <a:srgbClr val="535353"/>
      </a:lt2>
      <a:accent1>
        <a:srgbClr val="F81B02"/>
      </a:accent1>
      <a:accent2>
        <a:srgbClr val="FC7715"/>
      </a:accent2>
      <a:accent3>
        <a:srgbClr val="AFBF41"/>
      </a:accent3>
      <a:accent4>
        <a:srgbClr val="50C49F"/>
      </a:accent4>
      <a:accent5>
        <a:srgbClr val="3B95C4"/>
      </a:accent5>
      <a:accent6>
        <a:srgbClr val="B560D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