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8"/>
    <p:restoredTop sz="95890"/>
  </p:normalViewPr>
  <p:slideViewPr>
    <p:cSldViewPr snapToGrid="0" snapToObjects="1">
      <p:cViewPr varScale="1">
        <p:scale>
          <a:sx n="90" d="100"/>
          <a:sy n="90" d="100"/>
        </p:scale>
        <p:origin x="24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C1C7-0083-764A-886C-48BA8AFB867E}"/>
              </a:ext>
            </a:extLst>
          </p:cNvPr>
          <p:cNvSpPr>
            <a:spLocks noGrp="1"/>
          </p:cNvSpPr>
          <p:nvPr>
            <p:ph type="ctrTitle"/>
          </p:nvPr>
        </p:nvSpPr>
        <p:spPr/>
        <p:txBody>
          <a:bodyPr>
            <a:normAutofit/>
          </a:bodyPr>
          <a:lstStyle/>
          <a:p>
            <a:r>
              <a:rPr lang="en-US" sz="6000" b="1" dirty="0"/>
              <a:t>Making Climate Change Great Again</a:t>
            </a:r>
          </a:p>
        </p:txBody>
      </p:sp>
      <p:sp>
        <p:nvSpPr>
          <p:cNvPr id="3" name="Subtitle 2">
            <a:extLst>
              <a:ext uri="{FF2B5EF4-FFF2-40B4-BE49-F238E27FC236}">
                <a16:creationId xmlns:a16="http://schemas.microsoft.com/office/drawing/2014/main" id="{D4A65E3A-F9C3-B54D-BF3E-C934C579EC66}"/>
              </a:ext>
            </a:extLst>
          </p:cNvPr>
          <p:cNvSpPr>
            <a:spLocks noGrp="1"/>
          </p:cNvSpPr>
          <p:nvPr>
            <p:ph type="subTitle" idx="1"/>
          </p:nvPr>
        </p:nvSpPr>
        <p:spPr/>
        <p:txBody>
          <a:bodyPr>
            <a:normAutofit/>
          </a:bodyPr>
          <a:lstStyle/>
          <a:p>
            <a:pPr fontAlgn="base"/>
            <a:endParaRPr lang="en-US" dirty="0"/>
          </a:p>
          <a:p>
            <a:pPr fontAlgn="base"/>
            <a:r>
              <a:rPr lang="en-US" dirty="0"/>
              <a:t>Jessica T. , Laura H. </a:t>
            </a:r>
          </a:p>
          <a:p>
            <a:pPr fontAlgn="base"/>
            <a:r>
              <a:rPr lang="en-US" dirty="0"/>
              <a:t> Nam L. , Bryan K. </a:t>
            </a:r>
          </a:p>
          <a:p>
            <a:endParaRPr lang="en-US" dirty="0"/>
          </a:p>
        </p:txBody>
      </p:sp>
    </p:spTree>
    <p:extLst>
      <p:ext uri="{BB962C8B-B14F-4D97-AF65-F5344CB8AC3E}">
        <p14:creationId xmlns:p14="http://schemas.microsoft.com/office/powerpoint/2010/main" val="82806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79BA-FED1-5E4B-9035-19603D55222A}"/>
              </a:ext>
            </a:extLst>
          </p:cNvPr>
          <p:cNvSpPr>
            <a:spLocks noGrp="1"/>
          </p:cNvSpPr>
          <p:nvPr>
            <p:ph type="title"/>
          </p:nvPr>
        </p:nvSpPr>
        <p:spPr/>
        <p:txBody>
          <a:bodyPr/>
          <a:lstStyle/>
          <a:p>
            <a:r>
              <a:rPr lang="en-US" dirty="0"/>
              <a:t>What is the Goal?</a:t>
            </a:r>
          </a:p>
        </p:txBody>
      </p:sp>
      <p:sp>
        <p:nvSpPr>
          <p:cNvPr id="3" name="Content Placeholder 2">
            <a:extLst>
              <a:ext uri="{FF2B5EF4-FFF2-40B4-BE49-F238E27FC236}">
                <a16:creationId xmlns:a16="http://schemas.microsoft.com/office/drawing/2014/main" id="{60A4F154-5FCB-2E4C-991E-B967F6CFD411}"/>
              </a:ext>
            </a:extLst>
          </p:cNvPr>
          <p:cNvSpPr>
            <a:spLocks noGrp="1"/>
          </p:cNvSpPr>
          <p:nvPr>
            <p:ph idx="1"/>
          </p:nvPr>
        </p:nvSpPr>
        <p:spPr/>
        <p:txBody>
          <a:bodyPr/>
          <a:lstStyle/>
          <a:p>
            <a:r>
              <a:rPr lang="en-US" dirty="0"/>
              <a:t>Looking at climate data to find any anomalies that would have been influenced by the 2016 elections or other geo-political factors</a:t>
            </a:r>
          </a:p>
        </p:txBody>
      </p:sp>
    </p:spTree>
    <p:extLst>
      <p:ext uri="{BB962C8B-B14F-4D97-AF65-F5344CB8AC3E}">
        <p14:creationId xmlns:p14="http://schemas.microsoft.com/office/powerpoint/2010/main" val="290810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67EB-D540-9C4B-BDC7-166B2F903BDA}"/>
              </a:ext>
            </a:extLst>
          </p:cNvPr>
          <p:cNvSpPr>
            <a:spLocks noGrp="1"/>
          </p:cNvSpPr>
          <p:nvPr>
            <p:ph type="title"/>
          </p:nvPr>
        </p:nvSpPr>
        <p:spPr/>
        <p:txBody>
          <a:bodyPr/>
          <a:lstStyle/>
          <a:p>
            <a:r>
              <a:rPr lang="en-US" dirty="0"/>
              <a:t>Questions the Team will Tackle</a:t>
            </a:r>
          </a:p>
        </p:txBody>
      </p:sp>
      <p:sp>
        <p:nvSpPr>
          <p:cNvPr id="3" name="Content Placeholder 2">
            <a:extLst>
              <a:ext uri="{FF2B5EF4-FFF2-40B4-BE49-F238E27FC236}">
                <a16:creationId xmlns:a16="http://schemas.microsoft.com/office/drawing/2014/main" id="{04FFAAC9-57BE-1945-B32F-822CAB0A2052}"/>
              </a:ext>
            </a:extLst>
          </p:cNvPr>
          <p:cNvSpPr>
            <a:spLocks noGrp="1"/>
          </p:cNvSpPr>
          <p:nvPr>
            <p:ph idx="1"/>
          </p:nvPr>
        </p:nvSpPr>
        <p:spPr/>
        <p:txBody>
          <a:bodyPr/>
          <a:lstStyle/>
          <a:p>
            <a:pPr fontAlgn="base"/>
            <a:r>
              <a:rPr lang="en-US" dirty="0"/>
              <a:t>Have any of Trump’s policies influenced the climate data sets?</a:t>
            </a:r>
          </a:p>
          <a:p>
            <a:pPr lvl="1" fontAlgn="base"/>
            <a:r>
              <a:rPr lang="en-US" dirty="0"/>
              <a:t>By regions (potentially) </a:t>
            </a:r>
          </a:p>
          <a:p>
            <a:pPr fontAlgn="base"/>
            <a:r>
              <a:rPr lang="en-US" dirty="0"/>
              <a:t>Have other major countries met their emissions goals? </a:t>
            </a:r>
          </a:p>
          <a:p>
            <a:pPr fontAlgn="base"/>
            <a:r>
              <a:rPr lang="en-US" dirty="0"/>
              <a:t>How long would it take for specific countries to meet their emissions or climate goals? </a:t>
            </a:r>
          </a:p>
          <a:p>
            <a:endParaRPr lang="en-US" dirty="0"/>
          </a:p>
        </p:txBody>
      </p:sp>
    </p:spTree>
    <p:extLst>
      <p:ext uri="{BB962C8B-B14F-4D97-AF65-F5344CB8AC3E}">
        <p14:creationId xmlns:p14="http://schemas.microsoft.com/office/powerpoint/2010/main" val="378850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DB5C0BC-626E-C747-824F-C39F60581AA3}"/>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Bar Graph to show Example of Emissions</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DEC96FF-34B8-114E-B671-9A5051DF8167}"/>
              </a:ext>
            </a:extLst>
          </p:cNvPr>
          <p:cNvPicPr>
            <a:picLocks noGrp="1" noChangeAspect="1"/>
          </p:cNvPicPr>
          <p:nvPr>
            <p:ph idx="1"/>
          </p:nvPr>
        </p:nvPicPr>
        <p:blipFill>
          <a:blip r:embed="rId2"/>
          <a:stretch>
            <a:fillRect/>
          </a:stretch>
        </p:blipFill>
        <p:spPr>
          <a:xfrm>
            <a:off x="1227472" y="305329"/>
            <a:ext cx="9163609" cy="4329805"/>
          </a:xfrm>
          <a:prstGeom prst="rect">
            <a:avLst/>
          </a:prstGeom>
        </p:spPr>
      </p:pic>
    </p:spTree>
    <p:extLst>
      <p:ext uri="{BB962C8B-B14F-4D97-AF65-F5344CB8AC3E}">
        <p14:creationId xmlns:p14="http://schemas.microsoft.com/office/powerpoint/2010/main" val="282373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BB1-7356-A14C-BE81-BC16257464F5}"/>
              </a:ext>
            </a:extLst>
          </p:cNvPr>
          <p:cNvSpPr>
            <a:spLocks noGrp="1"/>
          </p:cNvSpPr>
          <p:nvPr>
            <p:ph type="title"/>
          </p:nvPr>
        </p:nvSpPr>
        <p:spPr/>
        <p:txBody>
          <a:bodyPr/>
          <a:lstStyle/>
          <a:p>
            <a:r>
              <a:rPr lang="en-US" dirty="0"/>
              <a:t>Have other major countries met their emissions goals?</a:t>
            </a:r>
          </a:p>
        </p:txBody>
      </p:sp>
      <p:sp>
        <p:nvSpPr>
          <p:cNvPr id="3" name="Text Placeholder 2">
            <a:extLst>
              <a:ext uri="{FF2B5EF4-FFF2-40B4-BE49-F238E27FC236}">
                <a16:creationId xmlns:a16="http://schemas.microsoft.com/office/drawing/2014/main" id="{74328091-ACDC-5D45-A661-1444394F3ACE}"/>
              </a:ext>
            </a:extLst>
          </p:cNvPr>
          <p:cNvSpPr>
            <a:spLocks noGrp="1"/>
          </p:cNvSpPr>
          <p:nvPr>
            <p:ph type="body" idx="1"/>
          </p:nvPr>
        </p:nvSpPr>
        <p:spPr/>
        <p:txBody>
          <a:bodyPr/>
          <a:lstStyle/>
          <a:p>
            <a:r>
              <a:rPr lang="en-US" dirty="0"/>
              <a:t>Paris Agreement</a:t>
            </a:r>
          </a:p>
        </p:txBody>
      </p:sp>
      <p:sp>
        <p:nvSpPr>
          <p:cNvPr id="4" name="Content Placeholder 3">
            <a:extLst>
              <a:ext uri="{FF2B5EF4-FFF2-40B4-BE49-F238E27FC236}">
                <a16:creationId xmlns:a16="http://schemas.microsoft.com/office/drawing/2014/main" id="{B34C85EB-B18C-854B-9532-DC03FDC8EF42}"/>
              </a:ext>
            </a:extLst>
          </p:cNvPr>
          <p:cNvSpPr>
            <a:spLocks noGrp="1"/>
          </p:cNvSpPr>
          <p:nvPr>
            <p:ph sz="half" idx="2"/>
          </p:nvPr>
        </p:nvSpPr>
        <p:spPr/>
        <p:txBody>
          <a:bodyPr>
            <a:normAutofit fontScale="92500"/>
          </a:bodyPr>
          <a:lstStyle/>
          <a:p>
            <a:r>
              <a:rPr lang="en-US" dirty="0"/>
              <a:t>Since the Paris Agreement of 2016, 196 countries have committed to the agreement in efforts to deal with greenhouse-gas-emissions mitigation, adaption, and finance in order to combatant climate change.  </a:t>
            </a:r>
          </a:p>
        </p:txBody>
      </p:sp>
      <p:sp>
        <p:nvSpPr>
          <p:cNvPr id="5" name="Text Placeholder 4">
            <a:extLst>
              <a:ext uri="{FF2B5EF4-FFF2-40B4-BE49-F238E27FC236}">
                <a16:creationId xmlns:a16="http://schemas.microsoft.com/office/drawing/2014/main" id="{EB2B22DB-20FA-0F4A-BEEC-84308C75A216}"/>
              </a:ext>
            </a:extLst>
          </p:cNvPr>
          <p:cNvSpPr>
            <a:spLocks noGrp="1"/>
          </p:cNvSpPr>
          <p:nvPr>
            <p:ph type="body" sz="quarter" idx="3"/>
          </p:nvPr>
        </p:nvSpPr>
        <p:spPr/>
        <p:txBody>
          <a:bodyPr/>
          <a:lstStyle/>
          <a:p>
            <a:r>
              <a:rPr lang="en-US" dirty="0"/>
              <a:t>Despite Agreement</a:t>
            </a:r>
          </a:p>
        </p:txBody>
      </p:sp>
      <p:sp>
        <p:nvSpPr>
          <p:cNvPr id="6" name="Content Placeholder 5">
            <a:extLst>
              <a:ext uri="{FF2B5EF4-FFF2-40B4-BE49-F238E27FC236}">
                <a16:creationId xmlns:a16="http://schemas.microsoft.com/office/drawing/2014/main" id="{A1FC908F-4835-1543-9485-4A77572A73C1}"/>
              </a:ext>
            </a:extLst>
          </p:cNvPr>
          <p:cNvSpPr>
            <a:spLocks noGrp="1"/>
          </p:cNvSpPr>
          <p:nvPr>
            <p:ph sz="quarter" idx="4"/>
          </p:nvPr>
        </p:nvSpPr>
        <p:spPr/>
        <p:txBody>
          <a:bodyPr>
            <a:normAutofit fontScale="92500"/>
          </a:bodyPr>
          <a:lstStyle/>
          <a:p>
            <a:r>
              <a:rPr lang="en-US" dirty="0"/>
              <a:t>Global carbon emissions continue to increase despite the agreement and makes the recent years to be the hottest on record.  Using data from Climate Action Tracker we can find which countries are making the best efforts and which countries are failing to meet their goals.</a:t>
            </a:r>
          </a:p>
        </p:txBody>
      </p:sp>
    </p:spTree>
    <p:extLst>
      <p:ext uri="{BB962C8B-B14F-4D97-AF65-F5344CB8AC3E}">
        <p14:creationId xmlns:p14="http://schemas.microsoft.com/office/powerpoint/2010/main" val="151969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476E-85D5-234B-B75F-9F76E465B6A7}"/>
              </a:ext>
            </a:extLst>
          </p:cNvPr>
          <p:cNvSpPr>
            <a:spLocks noGrp="1"/>
          </p:cNvSpPr>
          <p:nvPr>
            <p:ph type="title"/>
          </p:nvPr>
        </p:nvSpPr>
        <p:spPr/>
        <p:txBody>
          <a:bodyPr/>
          <a:lstStyle/>
          <a:p>
            <a:r>
              <a:rPr lang="en-US" dirty="0"/>
              <a:t>The good, </a:t>
            </a:r>
            <a:br>
              <a:rPr lang="en-US" dirty="0"/>
            </a:br>
            <a:r>
              <a:rPr lang="en-US" dirty="0"/>
              <a:t>the bad, </a:t>
            </a:r>
          </a:p>
        </p:txBody>
      </p:sp>
      <p:sp>
        <p:nvSpPr>
          <p:cNvPr id="3" name="Text Placeholder 2">
            <a:extLst>
              <a:ext uri="{FF2B5EF4-FFF2-40B4-BE49-F238E27FC236}">
                <a16:creationId xmlns:a16="http://schemas.microsoft.com/office/drawing/2014/main" id="{918EEDD3-A2B6-D34E-9CE0-7C0D2582CAD4}"/>
              </a:ext>
            </a:extLst>
          </p:cNvPr>
          <p:cNvSpPr>
            <a:spLocks noGrp="1"/>
          </p:cNvSpPr>
          <p:nvPr>
            <p:ph type="body" idx="1"/>
          </p:nvPr>
        </p:nvSpPr>
        <p:spPr/>
        <p:txBody>
          <a:bodyPr/>
          <a:lstStyle/>
          <a:p>
            <a:r>
              <a:rPr lang="en-US" dirty="0"/>
              <a:t>Top of the class</a:t>
            </a:r>
          </a:p>
        </p:txBody>
      </p:sp>
      <p:sp>
        <p:nvSpPr>
          <p:cNvPr id="4" name="Content Placeholder 3">
            <a:extLst>
              <a:ext uri="{FF2B5EF4-FFF2-40B4-BE49-F238E27FC236}">
                <a16:creationId xmlns:a16="http://schemas.microsoft.com/office/drawing/2014/main" id="{C9023A6C-4CC6-594A-AD88-2AF3C86B5230}"/>
              </a:ext>
            </a:extLst>
          </p:cNvPr>
          <p:cNvSpPr>
            <a:spLocks noGrp="1"/>
          </p:cNvSpPr>
          <p:nvPr>
            <p:ph sz="half" idx="2"/>
          </p:nvPr>
        </p:nvSpPr>
        <p:spPr>
          <a:xfrm>
            <a:off x="5125305" y="1488986"/>
            <a:ext cx="6264350" cy="1497102"/>
          </a:xfrm>
        </p:spPr>
        <p:txBody>
          <a:bodyPr>
            <a:normAutofit fontScale="77500" lnSpcReduction="20000"/>
          </a:bodyPr>
          <a:lstStyle/>
          <a:p>
            <a:r>
              <a:rPr lang="en-US" dirty="0"/>
              <a:t>Between the 6 major countries we decided to analyze</a:t>
            </a:r>
            <a:r>
              <a:rPr lang="en-US" sz="2100" dirty="0"/>
              <a:t>,</a:t>
            </a:r>
            <a:r>
              <a:rPr lang="en-US" sz="2100" b="1" dirty="0"/>
              <a:t> India </a:t>
            </a:r>
            <a:r>
              <a:rPr lang="en-US" dirty="0"/>
              <a:t>comes out at the top of the class for meeting its emissions goals.  India has emerged as a global leader in renewable energy and continues to invest more in them than fossil fuels which greatly increases India’s plan to generate 40 percent of its power through renewables by 2030.  Amazing!</a:t>
            </a:r>
          </a:p>
        </p:txBody>
      </p:sp>
      <p:sp>
        <p:nvSpPr>
          <p:cNvPr id="5" name="Text Placeholder 4">
            <a:extLst>
              <a:ext uri="{FF2B5EF4-FFF2-40B4-BE49-F238E27FC236}">
                <a16:creationId xmlns:a16="http://schemas.microsoft.com/office/drawing/2014/main" id="{006D298C-7EDE-AA4E-B991-99055F5268B0}"/>
              </a:ext>
            </a:extLst>
          </p:cNvPr>
          <p:cNvSpPr>
            <a:spLocks noGrp="1"/>
          </p:cNvSpPr>
          <p:nvPr>
            <p:ph type="body" sz="quarter" idx="3"/>
          </p:nvPr>
        </p:nvSpPr>
        <p:spPr>
          <a:xfrm>
            <a:off x="5125273" y="3086100"/>
            <a:ext cx="6264414" cy="685800"/>
          </a:xfrm>
        </p:spPr>
        <p:txBody>
          <a:bodyPr/>
          <a:lstStyle/>
          <a:p>
            <a:r>
              <a:rPr lang="en-US" dirty="0"/>
              <a:t>Shows signs of Promise</a:t>
            </a:r>
          </a:p>
        </p:txBody>
      </p:sp>
      <p:sp>
        <p:nvSpPr>
          <p:cNvPr id="6" name="Content Placeholder 5">
            <a:extLst>
              <a:ext uri="{FF2B5EF4-FFF2-40B4-BE49-F238E27FC236}">
                <a16:creationId xmlns:a16="http://schemas.microsoft.com/office/drawing/2014/main" id="{746AE029-DBD9-9346-8F0D-466943D74A80}"/>
              </a:ext>
            </a:extLst>
          </p:cNvPr>
          <p:cNvSpPr>
            <a:spLocks noGrp="1"/>
          </p:cNvSpPr>
          <p:nvPr>
            <p:ph sz="quarter" idx="4"/>
          </p:nvPr>
        </p:nvSpPr>
        <p:spPr>
          <a:xfrm>
            <a:off x="5117273" y="3594163"/>
            <a:ext cx="6265588" cy="2892362"/>
          </a:xfrm>
        </p:spPr>
        <p:txBody>
          <a:bodyPr>
            <a:normAutofit fontScale="77500" lnSpcReduction="20000"/>
          </a:bodyPr>
          <a:lstStyle/>
          <a:p>
            <a:r>
              <a:rPr lang="en-US" sz="2100" b="1" dirty="0"/>
              <a:t>China</a:t>
            </a:r>
            <a:r>
              <a:rPr lang="en-US" dirty="0"/>
              <a:t> is somewhat of many irony.  China is on course to meet its Paris targets, though it is only for the fact that the targets to meet are highly inadequate, and are not ambitious enough to limit warming to below 2 degrees C, in which the Paris Agreement requires a min of at least limiting warming to 1.5 degrees C.  Furthermore, in 2018, Chinese consumers bout more electric vehicles than the rest of the world combined.  China is also the largest manufacturer of solar technology in the world, but through all the positive means of these consuming and manufacturing, China is also the largest consumer of coal, and continues to finance the construction of coalfired power stations all over the world.</a:t>
            </a:r>
          </a:p>
        </p:txBody>
      </p:sp>
    </p:spTree>
    <p:extLst>
      <p:ext uri="{BB962C8B-B14F-4D97-AF65-F5344CB8AC3E}">
        <p14:creationId xmlns:p14="http://schemas.microsoft.com/office/powerpoint/2010/main" val="179224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1A5A-5243-6E4D-AC1C-4AE67D985304}"/>
              </a:ext>
            </a:extLst>
          </p:cNvPr>
          <p:cNvSpPr>
            <a:spLocks noGrp="1"/>
          </p:cNvSpPr>
          <p:nvPr>
            <p:ph type="title"/>
          </p:nvPr>
        </p:nvSpPr>
        <p:spPr/>
        <p:txBody>
          <a:bodyPr/>
          <a:lstStyle/>
          <a:p>
            <a:r>
              <a:rPr lang="en-US" dirty="0"/>
              <a:t>And the ugly</a:t>
            </a:r>
          </a:p>
        </p:txBody>
      </p:sp>
      <p:sp>
        <p:nvSpPr>
          <p:cNvPr id="3" name="Text Placeholder 2">
            <a:extLst>
              <a:ext uri="{FF2B5EF4-FFF2-40B4-BE49-F238E27FC236}">
                <a16:creationId xmlns:a16="http://schemas.microsoft.com/office/drawing/2014/main" id="{CBD31EC3-2C42-4F47-A77F-E20C9021BE08}"/>
              </a:ext>
            </a:extLst>
          </p:cNvPr>
          <p:cNvSpPr>
            <a:spLocks noGrp="1"/>
          </p:cNvSpPr>
          <p:nvPr>
            <p:ph type="body" idx="1"/>
          </p:nvPr>
        </p:nvSpPr>
        <p:spPr>
          <a:xfrm>
            <a:off x="5239437" y="1431835"/>
            <a:ext cx="6265088" cy="685800"/>
          </a:xfrm>
        </p:spPr>
        <p:txBody>
          <a:bodyPr/>
          <a:lstStyle/>
          <a:p>
            <a:r>
              <a:rPr lang="en-US" sz="2400" dirty="0"/>
              <a:t>Barely trying..</a:t>
            </a:r>
          </a:p>
        </p:txBody>
      </p:sp>
      <p:sp>
        <p:nvSpPr>
          <p:cNvPr id="4" name="Content Placeholder 3">
            <a:extLst>
              <a:ext uri="{FF2B5EF4-FFF2-40B4-BE49-F238E27FC236}">
                <a16:creationId xmlns:a16="http://schemas.microsoft.com/office/drawing/2014/main" id="{3C224A11-17D7-FB43-94F0-FE103CFB5C20}"/>
              </a:ext>
            </a:extLst>
          </p:cNvPr>
          <p:cNvSpPr>
            <a:spLocks noGrp="1"/>
          </p:cNvSpPr>
          <p:nvPr>
            <p:ph sz="half" idx="2"/>
          </p:nvPr>
        </p:nvSpPr>
        <p:spPr>
          <a:xfrm>
            <a:off x="5125137" y="2300287"/>
            <a:ext cx="6264350" cy="3754528"/>
          </a:xfrm>
        </p:spPr>
        <p:txBody>
          <a:bodyPr>
            <a:normAutofit/>
          </a:bodyPr>
          <a:lstStyle/>
          <a:p>
            <a:r>
              <a:rPr lang="en-US" dirty="0"/>
              <a:t>Climate Action Tracker ranked </a:t>
            </a:r>
            <a:r>
              <a:rPr lang="en-US" sz="2400" b="1" dirty="0"/>
              <a:t>United States </a:t>
            </a:r>
            <a:r>
              <a:rPr lang="en-US" dirty="0"/>
              <a:t>Paris targets as “critically insufficient.”   Trump’s Administration’s ongoing hostility toward climate action and attempts to roll back the Clean Power Plan, the administration furthers to make plans to weaken regulations to limit HFC emissions and regulations of methane leaks from gas and oil productions.   Ultimately the administration has signaled its intent to withdraw form the Paris Agreement in 2020 altogether.</a:t>
            </a:r>
          </a:p>
        </p:txBody>
      </p:sp>
    </p:spTree>
    <p:extLst>
      <p:ext uri="{BB962C8B-B14F-4D97-AF65-F5344CB8AC3E}">
        <p14:creationId xmlns:p14="http://schemas.microsoft.com/office/powerpoint/2010/main" val="300628149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33</TotalTime>
  <Words>481</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 Light</vt:lpstr>
      <vt:lpstr>Rockwell</vt:lpstr>
      <vt:lpstr>Wingdings</vt:lpstr>
      <vt:lpstr>Atlas</vt:lpstr>
      <vt:lpstr>Making Climate Change Great Again</vt:lpstr>
      <vt:lpstr>What is the Goal?</vt:lpstr>
      <vt:lpstr>Questions the Team will Tackle</vt:lpstr>
      <vt:lpstr>Bar Graph to show Example of Emissions</vt:lpstr>
      <vt:lpstr>Have other major countries met their emissions goals?</vt:lpstr>
      <vt:lpstr>The good,  the bad, </vt:lpstr>
      <vt:lpstr>And the ugly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Climate Change Great Again</dc:title>
  <dc:creator>Nam Luu</dc:creator>
  <cp:lastModifiedBy>Nam Luu</cp:lastModifiedBy>
  <cp:revision>4</cp:revision>
  <dcterms:created xsi:type="dcterms:W3CDTF">2020-01-03T00:55:49Z</dcterms:created>
  <dcterms:modified xsi:type="dcterms:W3CDTF">2020-01-03T01:29:42Z</dcterms:modified>
</cp:coreProperties>
</file>