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7" r:id="rId6"/>
    <p:sldId id="288" r:id="rId7"/>
    <p:sldId id="289" r:id="rId8"/>
    <p:sldId id="280" r:id="rId9"/>
    <p:sldId id="282" r:id="rId10"/>
    <p:sldId id="290" r:id="rId11"/>
    <p:sldId id="292" r:id="rId12"/>
    <p:sldId id="293" r:id="rId13"/>
    <p:sldId id="283" r:id="rId14"/>
    <p:sldId id="291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Reading List – Hobby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Syed Zaidi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0F8D-6475-CF76-6647-D1442B36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D675EA-039A-4220-66E4-1468E4BB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253" y="2076450"/>
            <a:ext cx="4123414" cy="4025770"/>
          </a:xfrm>
        </p:spPr>
        <p:txBody>
          <a:bodyPr/>
          <a:lstStyle/>
          <a:p>
            <a:r>
              <a:rPr lang="en-GB" dirty="0"/>
              <a:t>Integration and Unit Testing</a:t>
            </a:r>
          </a:p>
          <a:p>
            <a:r>
              <a:rPr lang="en-GB" dirty="0"/>
              <a:t>Some errors initially – testdata/testschema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D8B2B86-F989-9188-BF88-D016246C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" y="2266172"/>
            <a:ext cx="3277720" cy="3714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A3E74AD-4749-2F89-6CD7-502F7159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84" y="2266172"/>
            <a:ext cx="3614637" cy="32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605E-A28E-25FC-ABDD-A88A14B0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4A88F4-5C37-7616-B202-C1C66CAC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076450"/>
            <a:ext cx="4506030" cy="3714749"/>
          </a:xfrm>
        </p:spPr>
        <p:txBody>
          <a:bodyPr/>
          <a:lstStyle/>
          <a:p>
            <a:r>
              <a:rPr lang="en-GB" dirty="0"/>
              <a:t>Overall Project coverage – 94.7%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C0AB351-025D-27D6-BC43-5E172548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6" y="985110"/>
            <a:ext cx="4156652" cy="51197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78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545B-D55C-16C1-5698-4502890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85" y="2639736"/>
            <a:ext cx="10353762" cy="1257300"/>
          </a:xfrm>
        </p:spPr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6873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F705-94F4-7087-7F3D-CAA2E133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Review/Retrospective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AE-A504-28D8-9635-6E4B830D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8246983" cy="3714749"/>
          </a:xfrm>
        </p:spPr>
        <p:txBody>
          <a:bodyPr/>
          <a:lstStyle/>
          <a:p>
            <a:pPr marL="36900" indent="0">
              <a:buNone/>
            </a:pPr>
            <a:r>
              <a:rPr lang="en-GB" dirty="0"/>
              <a:t>In hindsight :-</a:t>
            </a:r>
          </a:p>
          <a:p>
            <a:r>
              <a:rPr lang="en-GB" dirty="0"/>
              <a:t>Shorter sprints– compensate for risks</a:t>
            </a:r>
          </a:p>
          <a:p>
            <a:r>
              <a:rPr lang="en-GB" dirty="0"/>
              <a:t>Break user stories down further into minutae</a:t>
            </a:r>
          </a:p>
          <a:p>
            <a:r>
              <a:rPr lang="en-GB" dirty="0"/>
              <a:t>Achieved CRUD – However Front end visually could be more cohesive.</a:t>
            </a:r>
          </a:p>
          <a:p>
            <a:r>
              <a:rPr lang="en-GB" dirty="0"/>
              <a:t>Greater variables - Page Number, Started reading/finished.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1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2964-36FA-BFBC-FFEB-FC0B15F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72" y="2639736"/>
            <a:ext cx="10353762" cy="1257300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960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4BF-FECC-96A5-DD45-63C5F84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E2C4-F0FC-FC79-156C-4048B19B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4597772" cy="3714749"/>
          </a:xfrm>
        </p:spPr>
        <p:txBody>
          <a:bodyPr/>
          <a:lstStyle/>
          <a:p>
            <a:pPr marL="36900" indent="0">
              <a:buNone/>
            </a:pPr>
            <a:r>
              <a:rPr lang="en-GB" u="sng" dirty="0"/>
              <a:t>Concept</a:t>
            </a:r>
          </a:p>
          <a:p>
            <a:r>
              <a:rPr lang="en-GB" dirty="0"/>
              <a:t>An application with some functional use</a:t>
            </a:r>
          </a:p>
          <a:p>
            <a:r>
              <a:rPr lang="en-US" sz="2000" dirty="0"/>
              <a:t>A reading list application to keep track of the books you have read/are reading/plan to read</a:t>
            </a:r>
          </a:p>
          <a:p>
            <a:endParaRPr lang="en-GB" u="sng" dirty="0"/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CB2F08-D80C-7B0D-F4F0-5CB353BDBE5F}"/>
              </a:ext>
            </a:extLst>
          </p:cNvPr>
          <p:cNvSpPr txBox="1">
            <a:spLocks/>
          </p:cNvSpPr>
          <p:nvPr/>
        </p:nvSpPr>
        <p:spPr>
          <a:xfrm>
            <a:off x="6217037" y="2076450"/>
            <a:ext cx="459777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u="sng" dirty="0"/>
              <a:t>MVP</a:t>
            </a:r>
          </a:p>
          <a:p>
            <a:r>
              <a:rPr lang="en-GB" dirty="0"/>
              <a:t>Full CRUD functionality</a:t>
            </a:r>
          </a:p>
          <a:p>
            <a:r>
              <a:rPr lang="en-US" sz="2000" dirty="0"/>
              <a:t>SQL local database </a:t>
            </a:r>
          </a:p>
          <a:p>
            <a:r>
              <a:rPr lang="en-US" sz="2000" dirty="0"/>
              <a:t>Intuitive/Visually pleasing Front End</a:t>
            </a:r>
          </a:p>
          <a:p>
            <a:r>
              <a:rPr lang="en-US" sz="2000" dirty="0"/>
              <a:t>Aiming for 80% coverage</a:t>
            </a:r>
          </a:p>
          <a:p>
            <a:endParaRPr lang="en-US" sz="2000" dirty="0"/>
          </a:p>
          <a:p>
            <a:endParaRPr lang="en-GB" u="sng" dirty="0"/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3FAC-8273-8588-EBC4-802A5251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 -Technologies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EDA-EDA6-0A83-24E5-83BAAF46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Git/Github</a:t>
            </a:r>
          </a:p>
          <a:p>
            <a:r>
              <a:rPr lang="en-GB" dirty="0"/>
              <a:t>MySQL/H2 </a:t>
            </a:r>
          </a:p>
          <a:p>
            <a:r>
              <a:rPr lang="en-GB" dirty="0"/>
              <a:t>Java/Springboot (API)</a:t>
            </a:r>
          </a:p>
          <a:p>
            <a:r>
              <a:rPr lang="en-GB" dirty="0"/>
              <a:t>HTML/CSS/JavaScript</a:t>
            </a:r>
          </a:p>
          <a:p>
            <a:r>
              <a:rPr lang="en-GB" dirty="0"/>
              <a:t>Maven, Junit, Mockito</a:t>
            </a:r>
          </a:p>
          <a:p>
            <a:r>
              <a:rPr lang="en-GB" dirty="0"/>
              <a:t>Kanban Board - Jirra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2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537-15CC-EF69-06A1-0769876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023C80-58EE-506B-E218-719DEA32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693" y="2076450"/>
            <a:ext cx="5268891" cy="3714749"/>
          </a:xfrm>
        </p:spPr>
        <p:txBody>
          <a:bodyPr/>
          <a:lstStyle/>
          <a:p>
            <a:r>
              <a:rPr lang="en-GB" dirty="0"/>
              <a:t>Internet Outage</a:t>
            </a:r>
          </a:p>
          <a:p>
            <a:pPr marL="36900" indent="0">
              <a:buNone/>
            </a:pPr>
            <a:r>
              <a:rPr lang="en-GB" dirty="0"/>
              <a:t>	- Call ISP to get back online ASAP</a:t>
            </a:r>
          </a:p>
          <a:p>
            <a:r>
              <a:rPr lang="en-GB" dirty="0"/>
              <a:t>Slow Computer</a:t>
            </a:r>
          </a:p>
          <a:p>
            <a:r>
              <a:rPr lang="en-GB" dirty="0"/>
              <a:t>Excessive weather/Heat</a:t>
            </a:r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FD42DF-85E7-56A4-CDB1-7319B7C6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6" y="1571624"/>
            <a:ext cx="4019757" cy="46767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96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D1FB-5E40-5403-C1D9-B4E0E8F0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8E00-C22F-E22B-0CBB-F62E5650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3714749"/>
          </a:xfrm>
        </p:spPr>
        <p:txBody>
          <a:bodyPr/>
          <a:lstStyle/>
          <a:p>
            <a:r>
              <a:rPr lang="en-GB" dirty="0"/>
              <a:t>4 Epics</a:t>
            </a:r>
          </a:p>
          <a:p>
            <a:r>
              <a:rPr lang="en-GB" dirty="0"/>
              <a:t>Single sprint – 3 days</a:t>
            </a:r>
          </a:p>
          <a:p>
            <a:r>
              <a:rPr lang="en-GB" dirty="0"/>
              <a:t>Acceptance criteria/prioritisation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5D41-76DC-B2F4-5D67-4F3CAE40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60" y="3806268"/>
            <a:ext cx="2838085" cy="232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58C10-E93D-C7BC-57C6-B82DF61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23" y="200429"/>
            <a:ext cx="4028571" cy="32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C8D94-D200-3045-5EBC-BD34DB5F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68" y="3347475"/>
            <a:ext cx="6383628" cy="29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4F3-A7C4-69F3-A5FE-D1E8C3AF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FBD -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E2A9-504B-6D10-111C-3E7A855E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Git and Github – Version control</a:t>
            </a:r>
          </a:p>
          <a:p>
            <a:r>
              <a:rPr lang="en-GB" dirty="0"/>
              <a:t>Main Branch</a:t>
            </a:r>
          </a:p>
          <a:p>
            <a:r>
              <a:rPr lang="en-GB" dirty="0"/>
              <a:t>Development Branch</a:t>
            </a:r>
          </a:p>
          <a:p>
            <a:r>
              <a:rPr lang="en-GB" dirty="0"/>
              <a:t>Feature branches </a:t>
            </a:r>
          </a:p>
          <a:p>
            <a:pPr marL="36900" indent="0">
              <a:buNone/>
            </a:pPr>
            <a:r>
              <a:rPr lang="en-GB" dirty="0"/>
              <a:t>	- API </a:t>
            </a:r>
          </a:p>
          <a:p>
            <a:pPr marL="36900" indent="0">
              <a:buNone/>
            </a:pPr>
            <a:r>
              <a:rPr lang="en-GB" dirty="0"/>
              <a:t>	- Testing</a:t>
            </a:r>
          </a:p>
          <a:p>
            <a:pPr marL="36900" indent="0">
              <a:buNone/>
            </a:pPr>
            <a:r>
              <a:rPr lang="en-GB" dirty="0"/>
              <a:t>	- Front End</a:t>
            </a:r>
          </a:p>
          <a:p>
            <a:pPr marL="36900" indent="0">
              <a:buNone/>
            </a:pPr>
            <a:r>
              <a:rPr lang="en-GB" dirty="0"/>
              <a:t>	-Documentation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613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22EC-9428-1D4F-187C-194793DA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8F4C7-2978-A488-FE2B-B9CDBA88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403" y="2076450"/>
            <a:ext cx="4652153" cy="3714749"/>
          </a:xfrm>
        </p:spPr>
        <p:txBody>
          <a:bodyPr/>
          <a:lstStyle/>
          <a:p>
            <a:r>
              <a:rPr lang="en-GB" dirty="0"/>
              <a:t>Book</a:t>
            </a:r>
          </a:p>
          <a:p>
            <a:pPr marL="36900" indent="0">
              <a:buNone/>
            </a:pPr>
            <a:r>
              <a:rPr lang="en-GB" dirty="0"/>
              <a:t>Title</a:t>
            </a:r>
          </a:p>
          <a:p>
            <a:pPr marL="36900" indent="0">
              <a:buNone/>
            </a:pPr>
            <a:r>
              <a:rPr lang="en-GB" dirty="0"/>
              <a:t>Author</a:t>
            </a:r>
          </a:p>
          <a:p>
            <a:pPr marL="36900" indent="0">
              <a:buNone/>
            </a:pPr>
            <a:r>
              <a:rPr lang="en-GB" dirty="0"/>
              <a:t>Date Started</a:t>
            </a:r>
          </a:p>
          <a:p>
            <a:pPr marL="36900" indent="0">
              <a:buNone/>
            </a:pPr>
            <a:r>
              <a:rPr lang="en-GB" dirty="0"/>
              <a:t>Rating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501F1F0-FC7E-3E9B-1589-D14149F9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9" y="2109107"/>
            <a:ext cx="2906647" cy="28141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5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3E1E-BC02-9DC5-0A1A-C9551997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API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594A83-0897-324C-B25A-30F400B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18" y="1923079"/>
            <a:ext cx="4210453" cy="44122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9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156EC020-E63D-55AC-95B6-6C1F1A77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757" y="1639149"/>
            <a:ext cx="4085525" cy="47523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08F-0B58-3BD2-570F-ED3AC4F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API Cont.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A20466-B7E5-A630-ECCE-5450AA94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1" y="1571624"/>
            <a:ext cx="3610376" cy="4610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1FCD05-D87F-6F30-132C-0FACF934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47" y="3607266"/>
            <a:ext cx="6502609" cy="2827090"/>
          </a:xfrm>
        </p:spPr>
        <p:txBody>
          <a:bodyPr>
            <a:normAutofit/>
          </a:bodyPr>
          <a:lstStyle/>
          <a:p>
            <a:r>
              <a:rPr lang="en-GB" dirty="0"/>
              <a:t>API Layers</a:t>
            </a:r>
          </a:p>
          <a:p>
            <a:r>
              <a:rPr lang="en-GB" dirty="0"/>
              <a:t>Entity – Book </a:t>
            </a:r>
          </a:p>
          <a:p>
            <a:r>
              <a:rPr lang="en-GB" dirty="0"/>
              <a:t>Controller – Functions that call on the logic</a:t>
            </a:r>
          </a:p>
          <a:p>
            <a:r>
              <a:rPr lang="en-GB" dirty="0"/>
              <a:t>Service – Business Logic </a:t>
            </a:r>
          </a:p>
          <a:p>
            <a:r>
              <a:rPr lang="en-GB" dirty="0"/>
              <a:t>Repo </a:t>
            </a:r>
          </a:p>
        </p:txBody>
      </p:sp>
      <p:pic>
        <p:nvPicPr>
          <p:cNvPr id="13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E328B82-D00D-1549-9EEE-E5FFE0B5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73" y="1738400"/>
            <a:ext cx="5039428" cy="15242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93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{C6EBF032-BFB4-4A94-8B39-AE204B9CF8B5}tf55705232_win32</Template>
  <TotalTime>1337</TotalTime>
  <Words>248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Reading List – Hobby Web Application</vt:lpstr>
      <vt:lpstr>Introduction</vt:lpstr>
      <vt:lpstr>Consultant Journey -Technologies Used</vt:lpstr>
      <vt:lpstr>Risk Assessment</vt:lpstr>
      <vt:lpstr>Sprint Plan</vt:lpstr>
      <vt:lpstr>FBD - Continuous Integration</vt:lpstr>
      <vt:lpstr>ERD</vt:lpstr>
      <vt:lpstr>Building the API</vt:lpstr>
      <vt:lpstr>Building the API Cont.</vt:lpstr>
      <vt:lpstr>Testing</vt:lpstr>
      <vt:lpstr>Unit Testing</vt:lpstr>
      <vt:lpstr>Demonstration</vt:lpstr>
      <vt:lpstr>Sprint Review/Retrospective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List Application</dc:title>
  <dc:creator>Namvar Zaidi</dc:creator>
  <cp:lastModifiedBy>Namvar Zaidi</cp:lastModifiedBy>
  <cp:revision>16</cp:revision>
  <dcterms:created xsi:type="dcterms:W3CDTF">2022-08-18T23:41:00Z</dcterms:created>
  <dcterms:modified xsi:type="dcterms:W3CDTF">2022-08-19T21:58:19Z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