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41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83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43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7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9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1754-A48F-404A-8193-7DE393DE51B5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6A0F-72DB-411D-AB59-F5DE4A2FD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4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0075-C70A-D28E-8DF2-AE505C5F4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960CD-C114-DE94-29EC-47BFB910E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Syed Zaidi</a:t>
            </a:r>
          </a:p>
        </p:txBody>
      </p:sp>
    </p:spTree>
    <p:extLst>
      <p:ext uri="{BB962C8B-B14F-4D97-AF65-F5344CB8AC3E}">
        <p14:creationId xmlns:p14="http://schemas.microsoft.com/office/powerpoint/2010/main" val="273275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8AA5-B2B5-8680-C0A4-8DAB9ED6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Jirra</a:t>
            </a:r>
            <a:r>
              <a:rPr lang="en-GB" dirty="0"/>
              <a:t> – Kanban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80D7-33AA-1498-397C-11EE83FC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67014" cy="3802889"/>
          </a:xfrm>
        </p:spPr>
        <p:txBody>
          <a:bodyPr/>
          <a:lstStyle/>
          <a:p>
            <a:r>
              <a:rPr lang="en-GB" dirty="0"/>
              <a:t>Created Project in </a:t>
            </a:r>
            <a:r>
              <a:rPr lang="en-GB" dirty="0" err="1"/>
              <a:t>Jirra</a:t>
            </a:r>
            <a:endParaRPr lang="en-GB" dirty="0"/>
          </a:p>
          <a:p>
            <a:r>
              <a:rPr lang="en-GB" dirty="0"/>
              <a:t>Enabled Kanban board with sprint and backlog functionality</a:t>
            </a:r>
          </a:p>
          <a:p>
            <a:r>
              <a:rPr lang="en-GB" dirty="0"/>
              <a:t>Created epics and user stories from end user perspective</a:t>
            </a:r>
          </a:p>
          <a:p>
            <a:r>
              <a:rPr lang="en-GB" dirty="0"/>
              <a:t>Assigned epics as parents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29603-B4AE-7CEB-2B6D-484E6410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01" y="1002002"/>
            <a:ext cx="5757463" cy="52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744D-78A7-F44A-B79B-93637034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6E8B-9F1C-03A7-4667-6F07AE0A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77762" cy="3880773"/>
          </a:xfrm>
        </p:spPr>
        <p:txBody>
          <a:bodyPr/>
          <a:lstStyle/>
          <a:p>
            <a:r>
              <a:rPr lang="en-GB" dirty="0"/>
              <a:t>Identified risks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cut.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Corrupted hard drive.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Excessive weather.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battery dying.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repository folder erasure.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Procrastination and or life problems.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Crashing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Crash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DB4AC-6B80-72DF-43E6-DEE6179F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919162"/>
            <a:ext cx="6115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0680-BA3F-E94B-B99A-761BF02C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 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62BE-187A-EE1D-2E05-49153345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9" y="1649778"/>
            <a:ext cx="4464509" cy="42534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Responses to risk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laptop battery, and mobile data connection can ensure work continues.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hard drive looked at by a computer repair shop to see if corrupted files can be recovered. Save work regularly.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regular breaks to ensure productivity remains consistent and optimum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work regularly, such that in said event potential loss of work is minimal or non-existent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and push work regularly, don’t let work that hasn’t been pushed pile up.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time accordingly with regular breaks, and deal with life problems as they arise to minimise effect on work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software crash occurs, then try not to excessively interact with PC. Patiently wait for it to respond and continue with work.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servers are unlikely to crash, however if they do then simply wait for them to return online.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990E4-5BFE-15A0-8FEA-90FC398419C7}"/>
              </a:ext>
            </a:extLst>
          </p:cNvPr>
          <p:cNvSpPr txBox="1">
            <a:spLocks/>
          </p:cNvSpPr>
          <p:nvPr/>
        </p:nvSpPr>
        <p:spPr>
          <a:xfrm>
            <a:off x="5957864" y="1649778"/>
            <a:ext cx="4464509" cy="4253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Risk Mitigation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power cut occurs, then I’ll ensure I keep my laptop battery fully charged to endure the outage.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prevent the risk of hard drive corruption, I’ll ensure to save and push my work regularly. Allowing my laptop to fully power down regularly should be beneficial as well.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event of extreme weather where there is a risk to health, then regular breaks should be taken.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to keep laptop fully charged, or on charge as often as possible.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event of local repository erasure, to minimise risk of loss of work, files should be saved and pushed regularly.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life problems do occur (which they will) then they should be dealt with asap. Procrastination can be minimised using effective time management and planning.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potential effects of software not responding can be minimised by regularly saving work, and or pushing to remote repo.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in event of server crash, push and pull work to maintain file congruence between repo and local folders.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79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E031-1B13-7C98-6218-97DFFFEA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– Entity </a:t>
            </a:r>
            <a:br>
              <a:rPr lang="en-GB" dirty="0"/>
            </a:br>
            <a:r>
              <a:rPr lang="en-GB" dirty="0"/>
              <a:t>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610A-9279-CD64-5792-13CC8A4E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25" y="1956726"/>
            <a:ext cx="8596668" cy="3880773"/>
          </a:xfrm>
        </p:spPr>
        <p:txBody>
          <a:bodyPr/>
          <a:lstStyle/>
          <a:p>
            <a:r>
              <a:rPr lang="en-GB" dirty="0"/>
              <a:t>Table Creation – </a:t>
            </a:r>
          </a:p>
          <a:p>
            <a:pPr lvl="1"/>
            <a:r>
              <a:rPr lang="en-GB" dirty="0"/>
              <a:t>Customers, Items, Orders</a:t>
            </a:r>
          </a:p>
          <a:p>
            <a:r>
              <a:rPr lang="en-GB" dirty="0"/>
              <a:t>Setting up SQL connection with eclipse</a:t>
            </a:r>
          </a:p>
          <a:p>
            <a:r>
              <a:rPr lang="en-GB" dirty="0"/>
              <a:t>Packages not loading in properly </a:t>
            </a:r>
          </a:p>
          <a:p>
            <a:r>
              <a:rPr lang="en-GB" dirty="0"/>
              <a:t>leaving runner unable to run</a:t>
            </a:r>
          </a:p>
          <a:p>
            <a:r>
              <a:rPr lang="en-GB" dirty="0"/>
              <a:t>Smart import – HTTPS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CE497-A5D9-6226-1ABE-6C5EDC0B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2" y="4433454"/>
            <a:ext cx="5555008" cy="2152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1AB40-304B-6763-5805-8A50FE2B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9644"/>
            <a:ext cx="5742417" cy="52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E41-2D84-5D4A-16E9-A8B20696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- Class Creation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55D1-380A-5398-0D10-EFABB4CDB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762152" cy="3880773"/>
          </a:xfrm>
        </p:spPr>
        <p:txBody>
          <a:bodyPr/>
          <a:lstStyle/>
          <a:p>
            <a:r>
              <a:rPr lang="en-GB" dirty="0"/>
              <a:t>Item Object</a:t>
            </a:r>
          </a:p>
          <a:p>
            <a:r>
              <a:rPr lang="en-GB" dirty="0"/>
              <a:t>Item DAO</a:t>
            </a:r>
          </a:p>
          <a:p>
            <a:r>
              <a:rPr lang="en-GB" dirty="0"/>
              <a:t>Item Controller</a:t>
            </a:r>
          </a:p>
          <a:p>
            <a:endParaRPr lang="en-GB" dirty="0"/>
          </a:p>
          <a:p>
            <a:r>
              <a:rPr lang="en-GB" dirty="0"/>
              <a:t>Order Object</a:t>
            </a:r>
          </a:p>
          <a:p>
            <a:r>
              <a:rPr lang="en-GB" dirty="0"/>
              <a:t>Order DAO</a:t>
            </a:r>
          </a:p>
          <a:p>
            <a:r>
              <a:rPr lang="en-GB" dirty="0"/>
              <a:t>Order Controller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C8272-DF29-7B8C-83FC-A754BAEC285B}"/>
              </a:ext>
            </a:extLst>
          </p:cNvPr>
          <p:cNvSpPr txBox="1">
            <a:spLocks/>
          </p:cNvSpPr>
          <p:nvPr/>
        </p:nvSpPr>
        <p:spPr>
          <a:xfrm>
            <a:off x="3595332" y="2160588"/>
            <a:ext cx="30739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relationship between the Object, DAO, and Controller classes are what underpins the CRUD functionality.</a:t>
            </a:r>
          </a:p>
          <a:p>
            <a:r>
              <a:rPr lang="en-GB" dirty="0"/>
              <a:t>Writing and developing these classes is at its core the function of the application.</a:t>
            </a:r>
          </a:p>
          <a:p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6F67D-D784-6DBC-B7AE-484B106D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78" y="828675"/>
            <a:ext cx="26574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FD74-A1DC-773D-C7AA-E0BC8F4D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15C-00D8-94EE-2AC2-933434E1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27554" cy="3880773"/>
          </a:xfrm>
        </p:spPr>
        <p:txBody>
          <a:bodyPr/>
          <a:lstStyle/>
          <a:p>
            <a:r>
              <a:rPr lang="en-GB" dirty="0"/>
              <a:t>Testing using Junit and Mockito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21B2B-A6BB-066A-C1A3-2C8060CE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08" y="1270000"/>
            <a:ext cx="6272830" cy="3699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D13E7-18E3-7467-E58D-4823B3D0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70" y="5317404"/>
            <a:ext cx="7296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77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496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IMS - Project</vt:lpstr>
      <vt:lpstr>Jirra – Kanban Board </vt:lpstr>
      <vt:lpstr>Risk Assessment</vt:lpstr>
      <vt:lpstr>Risk Assessment Cont</vt:lpstr>
      <vt:lpstr>SQL – Entity  relationship diagram</vt:lpstr>
      <vt:lpstr>Development - Class Creation 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- Project</dc:title>
  <dc:creator>Namvar Zaidi</dc:creator>
  <cp:lastModifiedBy>Namvar Zaidi</cp:lastModifiedBy>
  <cp:revision>5</cp:revision>
  <dcterms:created xsi:type="dcterms:W3CDTF">2022-07-22T13:00:49Z</dcterms:created>
  <dcterms:modified xsi:type="dcterms:W3CDTF">2022-07-22T19:56:06Z</dcterms:modified>
</cp:coreProperties>
</file>