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3"/>
  </p:notesMasterIdLst>
  <p:sldIdLst>
    <p:sldId id="461" r:id="rId2"/>
  </p:sldIdLst>
  <p:sldSz cx="9906000" cy="6858000" type="A4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1pPr>
    <a:lvl2pPr marL="454025" indent="3175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2pPr>
    <a:lvl3pPr marL="911225" indent="3175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3pPr>
    <a:lvl4pPr marL="1368425" indent="3175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4pPr>
    <a:lvl5pPr marL="1825625" indent="3175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3120">
          <p15:clr>
            <a:srgbClr val="A4A3A4"/>
          </p15:clr>
        </p15:guide>
        <p15:guide id="3" pos="217">
          <p15:clr>
            <a:srgbClr val="A4A3A4"/>
          </p15:clr>
        </p15:guide>
        <p15:guide id="4" pos="5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F573"/>
    <a:srgbClr val="E88852"/>
    <a:srgbClr val="F84642"/>
    <a:srgbClr val="CBFEA8"/>
    <a:srgbClr val="0000CC"/>
    <a:srgbClr val="CCE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2727" autoAdjust="0"/>
  </p:normalViewPr>
  <p:slideViewPr>
    <p:cSldViewPr>
      <p:cViewPr varScale="1">
        <p:scale>
          <a:sx n="115" d="100"/>
          <a:sy n="115" d="100"/>
        </p:scale>
        <p:origin x="1554" y="114"/>
      </p:cViewPr>
      <p:guideLst>
        <p:guide orient="horz" pos="527"/>
        <p:guide pos="3120"/>
        <p:guide pos="217"/>
        <p:guide pos="5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932" y="-114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2" tIns="45381" rIns="90762" bIns="45381" numCol="1" anchor="t" anchorCtr="0" compatLnSpc="1">
            <a:prstTxWarp prst="textNoShape">
              <a:avLst/>
            </a:prstTxWarp>
          </a:bodyPr>
          <a:lstStyle>
            <a:lvl1pPr defTabSz="906463" eaLnBrk="1" latinLnBrk="1" hangingPunct="1">
              <a:defRPr sz="1200" b="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2" tIns="45381" rIns="90762" bIns="45381" numCol="1" anchor="t" anchorCtr="0" compatLnSpc="1">
            <a:prstTxWarp prst="textNoShape">
              <a:avLst/>
            </a:prstTxWarp>
          </a:bodyPr>
          <a:lstStyle>
            <a:lvl1pPr algn="r" defTabSz="906463" eaLnBrk="1" latinLnBrk="1" hangingPunct="1">
              <a:defRPr sz="1200" b="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42950"/>
            <a:ext cx="5338763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3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2" tIns="45381" rIns="90762" bIns="45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2" tIns="45381" rIns="90762" bIns="45381" numCol="1" anchor="b" anchorCtr="0" compatLnSpc="1">
            <a:prstTxWarp prst="textNoShape">
              <a:avLst/>
            </a:prstTxWarp>
          </a:bodyPr>
          <a:lstStyle>
            <a:lvl1pPr defTabSz="906463" eaLnBrk="1" latinLnBrk="1" hangingPunct="1">
              <a:defRPr sz="1200" b="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2" tIns="45381" rIns="90762" bIns="45381" numCol="1" anchor="b" anchorCtr="0" compatLnSpc="1">
            <a:prstTxWarp prst="textNoShape">
              <a:avLst/>
            </a:prstTxWarp>
          </a:bodyPr>
          <a:lstStyle>
            <a:lvl1pPr algn="r" defTabSz="906463" eaLnBrk="1" latinLnBrk="1" hangingPunct="1">
              <a:defRPr sz="1200" b="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fld id="{246FF6D1-9CA4-49F7-B5DF-C2DA728A02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402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122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6842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562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5167" algn="l" defTabSz="9140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9" algn="l" defTabSz="9140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33" algn="l" defTabSz="9140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65" algn="l" defTabSz="9140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460A3-E1D8-4D15-899C-2BFA97C85C6F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DA3D0-6508-4F8B-AF42-B071375383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44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F7AEC-4C20-4527-B891-54ADAFDF7203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640EA-A93F-4C51-AF51-433617F780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6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BE181-DE7C-416A-BC5C-B5393173D480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26791-1D40-4311-8269-06BA4A207B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89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8"/>
          <p:cNvSpPr>
            <a:spLocks noChangeShapeType="1"/>
          </p:cNvSpPr>
          <p:nvPr userDrawn="1"/>
        </p:nv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5" tIns="45703" rIns="91405" bIns="45703"/>
          <a:lstStyle/>
          <a:p>
            <a:endParaRPr lang="en-US"/>
          </a:p>
        </p:txBody>
      </p:sp>
      <p:pic>
        <p:nvPicPr>
          <p:cNvPr id="3" name="Picture 27" descr="C:\Users\lee\Desktop\4p logo\Logo 4P hai phong\1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Object 9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5" tIns="45703" rIns="91405" bIns="45703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TROUBLE  ISSUE REPORT</a:t>
            </a:r>
            <a:endParaRPr lang="en-US" altLang="ko-K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30"/>
          <p:cNvSpPr txBox="1">
            <a:spLocks noChangeArrowheads="1"/>
          </p:cNvSpPr>
          <p:nvPr userDrawn="1"/>
        </p:nvSpPr>
        <p:spPr bwMode="auto">
          <a:xfrm>
            <a:off x="-22225" y="-4763"/>
            <a:ext cx="11334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200" b="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Control No. 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309688" y="904875"/>
            <a:ext cx="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763" y="1125538"/>
            <a:ext cx="5251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350" y="1301750"/>
            <a:ext cx="2976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-1588" y="1482725"/>
            <a:ext cx="2979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-1588" y="1700213"/>
            <a:ext cx="9893301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3359150" y="877888"/>
            <a:ext cx="1655763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TROUBLE NAME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0"/>
          <p:cNvSpPr txBox="1">
            <a:spLocks noChangeArrowheads="1"/>
          </p:cNvSpPr>
          <p:nvPr userDrawn="1"/>
        </p:nvSpPr>
        <p:spPr bwMode="auto">
          <a:xfrm>
            <a:off x="7256463" y="903288"/>
            <a:ext cx="1268412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Date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Stop time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Restart time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Total time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254875" y="1492250"/>
            <a:ext cx="2651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5281613" y="1155700"/>
            <a:ext cx="1963737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REPAIR TIME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381750" y="4763"/>
          <a:ext cx="3517900" cy="909637"/>
        </p:xfrm>
        <a:graphic>
          <a:graphicData uri="http://schemas.openxmlformats.org/drawingml/2006/table">
            <a:tbl>
              <a:tblPr/>
              <a:tblGrid>
                <a:gridCol w="115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otum" pitchFamily="34" charset="-127"/>
                        <a:cs typeface="Arial" panose="020B0604020202020204" pitchFamily="34" charset="0"/>
                      </a:endParaRP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otum" pitchFamily="34" charset="-127"/>
                        <a:cs typeface="Arial" panose="020B0604020202020204" pitchFamily="34" charset="0"/>
                      </a:endParaRP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otum" pitchFamily="34" charset="-127"/>
                        <a:cs typeface="Arial" panose="020B0604020202020204" pitchFamily="34" charset="0"/>
                      </a:endParaRP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 userDrawn="1"/>
        </p:nvSpPr>
        <p:spPr>
          <a:xfrm>
            <a:off x="-4763" y="1712913"/>
            <a:ext cx="9921876" cy="2159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   ISSUE/STATUS                                                                        </a:t>
            </a:r>
            <a:r>
              <a:rPr lang="vi-VN" sz="1200" dirty="0">
                <a:solidFill>
                  <a:schemeClr val="tx1"/>
                </a:solidFill>
                <a:cs typeface="Arial" pitchFamily="34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ACTION/ IMPROVEMENT </a:t>
            </a:r>
          </a:p>
        </p:txBody>
      </p:sp>
      <p:sp>
        <p:nvSpPr>
          <p:cNvPr id="25" name="Line 39"/>
          <p:cNvSpPr>
            <a:spLocks noChangeShapeType="1"/>
          </p:cNvSpPr>
          <p:nvPr userDrawn="1"/>
        </p:nvSpPr>
        <p:spPr bwMode="auto">
          <a:xfrm>
            <a:off x="-7938" y="912813"/>
            <a:ext cx="990600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5" tIns="45703" rIns="91405" bIns="45703"/>
          <a:lstStyle/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 algn="ctr" eaLnBrk="1" latinLnBrk="1" hangingPunct="1">
              <a:defRPr/>
            </a:pPr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7261225" y="1125538"/>
            <a:ext cx="264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5256213" y="911225"/>
            <a:ext cx="3175" cy="5578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0"/>
          <p:cNvSpPr txBox="1">
            <a:spLocks noChangeArrowheads="1"/>
          </p:cNvSpPr>
          <p:nvPr userDrawn="1"/>
        </p:nvSpPr>
        <p:spPr bwMode="auto">
          <a:xfrm>
            <a:off x="-49213" y="895350"/>
            <a:ext cx="1517651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Machine name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Model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Serial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Line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1113" y="4064000"/>
            <a:ext cx="5245100" cy="18891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CHECKING</a:t>
            </a:r>
          </a:p>
        </p:txBody>
      </p:sp>
      <p:sp>
        <p:nvSpPr>
          <p:cNvPr id="31" name="직사각형 7"/>
          <p:cNvSpPr/>
          <p:nvPr userDrawn="1"/>
        </p:nvSpPr>
        <p:spPr>
          <a:xfrm>
            <a:off x="4763" y="6562725"/>
            <a:ext cx="1901825" cy="2413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No.1</a:t>
            </a:r>
            <a:r>
              <a:rPr lang="vi-VN" sz="969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IVI</a:t>
            </a:r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 Provider</a:t>
            </a:r>
            <a:endParaRPr lang="ko-KR" altLang="en-US" sz="969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5267325" y="4487863"/>
            <a:ext cx="4630738" cy="1651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RESULT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8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B860C-DB61-4B1A-BEFE-94EC7CB1B984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3FE5-ADD2-40BF-AD06-F64B4A006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17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2CCB-E8E9-45C3-ACA9-4F470FA6BF5F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42F15-2039-4FF9-84A6-81322D9A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51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06943-07DA-4E5D-B971-1377E793871E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F9F3F-3BAD-4FCD-B1F6-9B172D607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4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CFCE0-DED8-4CCE-9A64-01F99C0DC46C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9D450-E7F8-4347-AEAE-182B45A4BC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2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799A8-0F26-4AFD-A726-56D351CC6DD4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3997C-68FF-44B8-8C42-5CCCADEE36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FE1B7-9739-4C7B-B99F-95C23FC4AE43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1E985-1A29-4CB2-A459-89F01E652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4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F81D7-D53D-4EBF-B4A1-A87D2CE4AF64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7D058-F75F-408F-9C07-35EA5753F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17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0FD7-C6C9-4A35-9908-0703A67FF2B1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6F591-FEBC-404A-A95B-6332F3C895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1BBE6DB-76EC-4803-BD0A-1F9CEFFD88EB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5663" y="6484938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A008F93-01FB-4ECE-8951-C8DBD39D21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38"/>
          <p:cNvSpPr>
            <a:spLocks noChangeShapeType="1"/>
          </p:cNvSpPr>
          <p:nvPr userDrawn="1"/>
        </p:nv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5" tIns="45703" rIns="91405" bIns="45703"/>
          <a:lstStyle/>
          <a:p>
            <a:endParaRPr lang="en-US"/>
          </a:p>
        </p:txBody>
      </p:sp>
      <p:pic>
        <p:nvPicPr>
          <p:cNvPr id="1032" name="Picture 27" descr="C:\Users\lee\Desktop\4p logo\Logo 4P hai phong\1.ti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Object 9"/>
          <p:cNvPicPr>
            <a:picLocks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5" tIns="45703" rIns="91405" bIns="45703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>
                <a:solidFill>
                  <a:srgbClr val="0000CC"/>
                </a:solidFill>
                <a:latin typeface="Arial" panose="020B0604020202020204" pitchFamily="34" charset="0"/>
              </a:rPr>
              <a:t>TROUBLE  ISSUE REPORT</a:t>
            </a:r>
            <a:endParaRPr lang="en-US" altLang="ko-KR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30"/>
          <p:cNvSpPr txBox="1">
            <a:spLocks noChangeArrowheads="1"/>
          </p:cNvSpPr>
          <p:nvPr userDrawn="1"/>
        </p:nvSpPr>
        <p:spPr bwMode="auto">
          <a:xfrm>
            <a:off x="-22225" y="-14288"/>
            <a:ext cx="11334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200" b="0" dirty="0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Control No.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-20638" y="885825"/>
            <a:ext cx="1355726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Machine name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Model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Serial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Line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1271588" y="904875"/>
            <a:ext cx="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4763" y="1106488"/>
            <a:ext cx="636905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6350" y="1301750"/>
            <a:ext cx="2976563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1588" y="1482725"/>
            <a:ext cx="2979738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-1588" y="1700213"/>
            <a:ext cx="2984501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>
            <a:spLocks noChangeArrowheads="1"/>
          </p:cNvSpPr>
          <p:nvPr userDrawn="1"/>
        </p:nvSpPr>
        <p:spPr bwMode="auto">
          <a:xfrm>
            <a:off x="3751263" y="881063"/>
            <a:ext cx="1655762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TROUBLE NAME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6378575" y="915988"/>
            <a:ext cx="3175" cy="790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0"/>
          <p:cNvSpPr txBox="1">
            <a:spLocks noChangeArrowheads="1"/>
          </p:cNvSpPr>
          <p:nvPr userDrawn="1"/>
        </p:nvSpPr>
        <p:spPr bwMode="auto">
          <a:xfrm>
            <a:off x="7389813" y="884238"/>
            <a:ext cx="1212850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Date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Stop time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Restart time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Total time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7254875" y="1492250"/>
            <a:ext cx="2657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6380163" y="1704975"/>
            <a:ext cx="3525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 userDrawn="1"/>
        </p:nvSpPr>
        <p:spPr bwMode="auto">
          <a:xfrm>
            <a:off x="6446838" y="1035050"/>
            <a:ext cx="83185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REPAIR TIME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370638" y="4763"/>
          <a:ext cx="3529012" cy="909637"/>
        </p:xfrm>
        <a:graphic>
          <a:graphicData uri="http://schemas.openxmlformats.org/drawingml/2006/table">
            <a:tbl>
              <a:tblPr/>
              <a:tblGrid>
                <a:gridCol w="115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otum" pitchFamily="34" charset="-127"/>
                        <a:cs typeface="Arial" panose="020B0604020202020204" pitchFamily="34" charset="0"/>
                      </a:endParaRP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otum" pitchFamily="34" charset="-127"/>
                        <a:cs typeface="Arial" panose="020B0604020202020204" pitchFamily="34" charset="0"/>
                      </a:endParaRP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otum" pitchFamily="34" charset="-127"/>
                        <a:cs typeface="Arial" panose="020B0604020202020204" pitchFamily="34" charset="0"/>
                      </a:endParaRP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6367" r:id="rId1"/>
    <p:sldLayoutId id="2147486368" r:id="rId2"/>
    <p:sldLayoutId id="2147486369" r:id="rId3"/>
    <p:sldLayoutId id="2147486370" r:id="rId4"/>
    <p:sldLayoutId id="2147486371" r:id="rId5"/>
    <p:sldLayoutId id="2147486372" r:id="rId6"/>
    <p:sldLayoutId id="2147486373" r:id="rId7"/>
    <p:sldLayoutId id="2147486374" r:id="rId8"/>
    <p:sldLayoutId id="2147486375" r:id="rId9"/>
    <p:sldLayoutId id="2147486376" r:id="rId10"/>
    <p:sldLayoutId id="2147486377" r:id="rId11"/>
    <p:sldLayoutId id="214748637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algun Gothic" panose="020B0503020000020004" pitchFamily="34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algun Gothic" panose="020B0503020000020004" pitchFamily="34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algun Gothic" panose="020B0503020000020004" pitchFamily="34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algun Gothic" panose="020B0503020000020004" pitchFamily="34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algun Gothic" panose="020B0503020000020004" pitchFamily="34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34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34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34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34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3"/>
          <p:cNvSpPr txBox="1">
            <a:spLocks noChangeArrowheads="1"/>
          </p:cNvSpPr>
          <p:nvPr/>
        </p:nvSpPr>
        <p:spPr bwMode="auto">
          <a:xfrm>
            <a:off x="4654550" y="6538913"/>
            <a:ext cx="615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1/1</a:t>
            </a:r>
            <a:endParaRPr lang="ko-KR" altLang="en-US" sz="120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pic>
        <p:nvPicPr>
          <p:cNvPr id="28" name="picture_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9958" y="5345960"/>
            <a:ext cx="1449486" cy="105821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7" name="picture_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1017" y="3189222"/>
            <a:ext cx="1188487" cy="11334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5" name="picture_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4181" y="3189222"/>
            <a:ext cx="1213035" cy="11334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6" name="picture_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3866" y="5451637"/>
            <a:ext cx="1132672" cy="9589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4" name="picture_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4348" y="4402280"/>
            <a:ext cx="1132672" cy="9436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123" name="picture_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8402" y="2023215"/>
            <a:ext cx="2550928" cy="186233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108" name="tb_note6"/>
          <p:cNvSpPr txBox="1">
            <a:spLocks noChangeArrowheads="1"/>
          </p:cNvSpPr>
          <p:nvPr/>
        </p:nvSpPr>
        <p:spPr bwMode="auto">
          <a:xfrm>
            <a:off x="5270500" y="4695825"/>
            <a:ext cx="42195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200" b="0" dirty="0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 tb_note6</a:t>
            </a:r>
          </a:p>
        </p:txBody>
      </p:sp>
      <p:sp>
        <p:nvSpPr>
          <p:cNvPr id="29" name="tb_note5"/>
          <p:cNvSpPr txBox="1">
            <a:spLocks noChangeArrowheads="1"/>
          </p:cNvSpPr>
          <p:nvPr/>
        </p:nvSpPr>
        <p:spPr bwMode="auto">
          <a:xfrm>
            <a:off x="5286123" y="2437019"/>
            <a:ext cx="463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tb_note5</a:t>
            </a:r>
          </a:p>
        </p:txBody>
      </p:sp>
      <p:sp>
        <p:nvSpPr>
          <p:cNvPr id="4112" name="tb_note4"/>
          <p:cNvSpPr txBox="1">
            <a:spLocks noChangeArrowheads="1"/>
          </p:cNvSpPr>
          <p:nvPr/>
        </p:nvSpPr>
        <p:spPr bwMode="auto">
          <a:xfrm>
            <a:off x="5270500" y="1958975"/>
            <a:ext cx="463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tb_note4</a:t>
            </a:r>
          </a:p>
        </p:txBody>
      </p:sp>
      <p:sp>
        <p:nvSpPr>
          <p:cNvPr id="30" name="tb_note3"/>
          <p:cNvSpPr txBox="1">
            <a:spLocks noChangeArrowheads="1"/>
          </p:cNvSpPr>
          <p:nvPr/>
        </p:nvSpPr>
        <p:spPr bwMode="auto">
          <a:xfrm>
            <a:off x="31196" y="5451637"/>
            <a:ext cx="37074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tb_note2</a:t>
            </a:r>
          </a:p>
        </p:txBody>
      </p:sp>
      <p:sp>
        <p:nvSpPr>
          <p:cNvPr id="4113" name="tb_note2"/>
          <p:cNvSpPr txBox="1">
            <a:spLocks noChangeArrowheads="1"/>
          </p:cNvSpPr>
          <p:nvPr/>
        </p:nvSpPr>
        <p:spPr bwMode="auto">
          <a:xfrm>
            <a:off x="0" y="4409085"/>
            <a:ext cx="3532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tb_note2</a:t>
            </a:r>
          </a:p>
        </p:txBody>
      </p:sp>
      <p:sp>
        <p:nvSpPr>
          <p:cNvPr id="4100" name="tb_note1"/>
          <p:cNvSpPr txBox="1">
            <a:spLocks noChangeArrowheads="1"/>
          </p:cNvSpPr>
          <p:nvPr/>
        </p:nvSpPr>
        <p:spPr bwMode="auto">
          <a:xfrm>
            <a:off x="1" y="1924050"/>
            <a:ext cx="22166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tb_note1</a:t>
            </a:r>
          </a:p>
        </p:txBody>
      </p:sp>
      <p:sp>
        <p:nvSpPr>
          <p:cNvPr id="4111" name="tb_totalTime"/>
          <p:cNvSpPr txBox="1">
            <a:spLocks noChangeArrowheads="1"/>
          </p:cNvSpPr>
          <p:nvPr/>
        </p:nvSpPr>
        <p:spPr bwMode="auto">
          <a:xfrm>
            <a:off x="8625408" y="1497013"/>
            <a:ext cx="1280591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tb_totalTime</a:t>
            </a:r>
            <a:endParaRPr lang="en-US" altLang="en-US" sz="12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10" name="tb_timeStart"/>
          <p:cNvSpPr txBox="1">
            <a:spLocks noChangeArrowheads="1"/>
          </p:cNvSpPr>
          <p:nvPr/>
        </p:nvSpPr>
        <p:spPr bwMode="auto">
          <a:xfrm>
            <a:off x="8625408" y="1268413"/>
            <a:ext cx="12805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12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tb_timeStart</a:t>
            </a:r>
            <a:endParaRPr lang="en-US" altLang="en-US" sz="12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9" name="tb_timeStop"/>
          <p:cNvSpPr txBox="1">
            <a:spLocks noChangeArrowheads="1"/>
          </p:cNvSpPr>
          <p:nvPr/>
        </p:nvSpPr>
        <p:spPr bwMode="auto">
          <a:xfrm>
            <a:off x="8611700" y="1097607"/>
            <a:ext cx="12506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12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tb_timeStop</a:t>
            </a:r>
            <a:endParaRPr lang="en-US" altLang="en-US" sz="12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2" name="tb_dateNG"/>
          <p:cNvSpPr txBox="1">
            <a:spLocks noChangeArrowheads="1"/>
          </p:cNvSpPr>
          <p:nvPr/>
        </p:nvSpPr>
        <p:spPr bwMode="auto">
          <a:xfrm>
            <a:off x="8625408" y="903288"/>
            <a:ext cx="128059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12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tb_date</a:t>
            </a:r>
            <a:endParaRPr lang="en-US" altLang="en-US" sz="12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3" name="tb_troubleName"/>
          <p:cNvSpPr txBox="1">
            <a:spLocks noChangeArrowheads="1"/>
          </p:cNvSpPr>
          <p:nvPr/>
        </p:nvSpPr>
        <p:spPr bwMode="auto">
          <a:xfrm>
            <a:off x="3008313" y="1249363"/>
            <a:ext cx="2262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tb_troubleName</a:t>
            </a:r>
            <a:endParaRPr lang="en-US" altLang="en-US" sz="140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35" name="tb_serial"/>
          <p:cNvSpPr txBox="1">
            <a:spLocks noChangeArrowheads="1"/>
          </p:cNvSpPr>
          <p:nvPr/>
        </p:nvSpPr>
        <p:spPr bwMode="auto">
          <a:xfrm>
            <a:off x="1294301" y="1268846"/>
            <a:ext cx="167035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9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tb_serial</a:t>
            </a:r>
            <a:endParaRPr lang="en-US" altLang="en-US" sz="9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36" name="tb_line"/>
          <p:cNvSpPr txBox="1">
            <a:spLocks noChangeArrowheads="1"/>
          </p:cNvSpPr>
          <p:nvPr/>
        </p:nvSpPr>
        <p:spPr bwMode="auto">
          <a:xfrm>
            <a:off x="1291718" y="1488552"/>
            <a:ext cx="16886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9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tb_line</a:t>
            </a:r>
            <a:endParaRPr lang="en-US" altLang="en-US" sz="9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34" name="tb_model"/>
          <p:cNvSpPr txBox="1">
            <a:spLocks noChangeArrowheads="1"/>
          </p:cNvSpPr>
          <p:nvPr/>
        </p:nvSpPr>
        <p:spPr bwMode="auto">
          <a:xfrm>
            <a:off x="1291717" y="1085927"/>
            <a:ext cx="16729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9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tb_model</a:t>
            </a:r>
            <a:endParaRPr lang="en-US" altLang="en-US" sz="12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33" name="tb_machineName"/>
          <p:cNvSpPr txBox="1">
            <a:spLocks noChangeArrowheads="1"/>
          </p:cNvSpPr>
          <p:nvPr/>
        </p:nvSpPr>
        <p:spPr bwMode="auto">
          <a:xfrm>
            <a:off x="1294300" y="914059"/>
            <a:ext cx="168611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7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tb_machineName</a:t>
            </a:r>
            <a:endParaRPr lang="en-US" altLang="en-US" sz="7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7" name="tb_approved"/>
          <p:cNvSpPr txBox="1">
            <a:spLocks noChangeArrowheads="1"/>
          </p:cNvSpPr>
          <p:nvPr/>
        </p:nvSpPr>
        <p:spPr bwMode="auto">
          <a:xfrm>
            <a:off x="8855140" y="692150"/>
            <a:ext cx="10645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en-US" sz="800" dirty="0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   </a:t>
            </a:r>
            <a:r>
              <a:rPr kumimoji="0" lang="en-US" altLang="en-US" sz="80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tb_approved</a:t>
            </a:r>
            <a:endParaRPr kumimoji="0" lang="en-US" altLang="en-US" sz="80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5" name="tb_checked"/>
          <p:cNvSpPr txBox="1">
            <a:spLocks noChangeArrowheads="1"/>
          </p:cNvSpPr>
          <p:nvPr/>
        </p:nvSpPr>
        <p:spPr bwMode="auto">
          <a:xfrm>
            <a:off x="7545288" y="692150"/>
            <a:ext cx="12961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None/>
            </a:pPr>
            <a:r>
              <a:rPr kumimoji="0" lang="en-US" altLang="en-US" sz="80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tb_checked</a:t>
            </a:r>
            <a:endParaRPr kumimoji="0" lang="en-US" altLang="en-US" sz="80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6" name="tb_writer"/>
          <p:cNvSpPr txBox="1">
            <a:spLocks noChangeArrowheads="1"/>
          </p:cNvSpPr>
          <p:nvPr/>
        </p:nvSpPr>
        <p:spPr bwMode="auto">
          <a:xfrm>
            <a:off x="6321153" y="692150"/>
            <a:ext cx="122329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en-US" sz="80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tb_writer</a:t>
            </a:r>
            <a:endParaRPr kumimoji="0" lang="en-US" altLang="en-US" sz="80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1" name="tb_notrouble"/>
          <p:cNvSpPr txBox="1">
            <a:spLocks noChangeArrowheads="1"/>
          </p:cNvSpPr>
          <p:nvPr/>
        </p:nvSpPr>
        <p:spPr bwMode="auto">
          <a:xfrm>
            <a:off x="869951" y="0"/>
            <a:ext cx="14287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105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Tb_noTrouble</a:t>
            </a:r>
            <a:endParaRPr lang="en-US" altLang="en-US" sz="105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257256" y="3501008"/>
            <a:ext cx="720080" cy="480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61112" y="2924944"/>
            <a:ext cx="81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BEFORE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68823" y="291533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AFFTER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221299</TotalTime>
  <Words>24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Malgun Gothic</vt:lpstr>
      <vt:lpstr>Malgun Gothic</vt:lpstr>
      <vt:lpstr>Arial</vt:lpstr>
      <vt:lpstr>Calibri</vt:lpstr>
      <vt:lpstr>Dotum</vt:lpstr>
      <vt:lpstr>굴림</vt:lpstr>
      <vt:lpstr>Times New Roman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최병열</dc:creator>
  <cp:lastModifiedBy>namvd</cp:lastModifiedBy>
  <cp:revision>4755</cp:revision>
  <cp:lastPrinted>2018-05-25T11:18:23Z</cp:lastPrinted>
  <dcterms:created xsi:type="dcterms:W3CDTF">2005-12-07T09:50:28Z</dcterms:created>
  <dcterms:modified xsi:type="dcterms:W3CDTF">2024-08-05T09:00:40Z</dcterms:modified>
</cp:coreProperties>
</file>