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eg" ContentType="image/jpe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1" r:id="rId1"/>
  </p:sldMasterIdLst>
  <p:notesMasterIdLst>
    <p:notesMasterId r:id="rId3"/>
  </p:notesMasterIdLst>
  <p:sldIdLst>
    <p:sldId id="461" r:id="rId2"/>
  </p:sldIdLst>
  <p:sldSz cx="9906000" cy="6858000" type="A4"/>
  <p:notesSz cx="6735763" cy="9866313"/>
  <p:defaultTextStyle>
    <a:defPPr>
      <a:defRPr lang="ko-KR" dirty="0"/>
    </a:defPPr>
    <a:lvl1pPr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1pPr>
    <a:lvl2pPr marL="4540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2pPr>
    <a:lvl3pPr marL="9112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3pPr>
    <a:lvl4pPr marL="13684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4pPr>
    <a:lvl5pPr marL="18256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5pPr>
    <a:lvl6pPr marL="22860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6pPr>
    <a:lvl7pPr marL="27432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7pPr>
    <a:lvl8pPr marL="32004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8pPr>
    <a:lvl9pPr marL="36576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F573"/>
    <a:srgbClr val="E88852"/>
    <a:srgbClr val="F84642"/>
    <a:srgbClr val="CBFEA8"/>
    <a:srgbClr val="0000CC"/>
    <a:srgbClr val="CCE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/>
    <p:restoredTop sz="92727"/>
  </p:normalViewPr>
  <p:slideViewPr>
    <p:cSldViewPr>
      <p:cViewPr varScale="1">
        <p:scale>
          <a:sx n="115" d="100"/>
          <a:sy n="115" d="100"/>
        </p:scale>
        <p:origin x="1554" y="114"/>
      </p:cViewPr>
      <p:guideLst>
        <p:guide orient="horz" pos="527"/>
        <p:guide pos="3120"/>
        <p:guide pos="217"/>
        <p:guide pos="5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932" y="-114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>
            <a:lvl1pPr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25603" name="Rectangle 3"/>
          <p:cNvSpPr>
            <a:spLocks noGrp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>
            <a:lvl1pPr algn="r"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3076" name="Rectangle 4"/>
          <p:cNvSpPr>
            <a:spLocks noChangeAspect="1" noGrp="1"/>
          </p:cNvSpPr>
          <p:nvPr>
            <p:ph type="sldImg" idx="2"/>
          </p:nvPr>
        </p:nvSpPr>
        <p:spPr bwMode="auto">
          <a:xfrm>
            <a:off x="698500" y="742950"/>
            <a:ext cx="5338763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  <a:headEnd type="none"/>
            <a:tailEnd type="none"/>
          </a:ln>
        </p:spPr>
        <p:txBody>
          <a:bodyPr wrap="square"/>
          <a:lstStyle/>
          <a:p/>
        </p:txBody>
      </p:sp>
      <p:sp>
        <p:nvSpPr>
          <p:cNvPr id="2560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673100" y="4687888"/>
            <a:ext cx="5389563" cy="443706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/>
          <a:p>
            <a:pPr/>
            <a:r>
              <a:rPr altLang="en-US" lang="ko-KR" dirty="0"/>
              <a:t>마스터 텍스트 스타일을 편집합니다</a:t>
            </a:r>
          </a:p>
          <a:p>
            <a:pPr lvl="1"/>
            <a:r>
              <a:rPr altLang="en-US" lang="ko-KR" dirty="0"/>
              <a:t>둘째 수준</a:t>
            </a:r>
          </a:p>
          <a:p>
            <a:pPr lvl="2"/>
            <a:r>
              <a:rPr altLang="en-US" lang="ko-KR" dirty="0"/>
              <a:t>셋째 수준</a:t>
            </a:r>
          </a:p>
          <a:p>
            <a:pPr lvl="3"/>
            <a:r>
              <a:rPr altLang="en-US" lang="ko-KR" dirty="0"/>
              <a:t>넷째 수준</a:t>
            </a:r>
          </a:p>
          <a:p>
            <a:pPr lvl="4"/>
            <a:r>
              <a:rPr altLang="en-US" lang="ko-KR" dirty="0"/>
              <a:t>다섯째 수준</a:t>
            </a:r>
          </a:p>
        </p:txBody>
      </p:sp>
      <p:sp>
        <p:nvSpPr>
          <p:cNvPr id="2560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b" wrap="square">
            <a:prstTxWarp prst="textNoShape">
              <a:avLst/>
            </a:prstTxWarp>
          </a:bodyPr>
          <a:lstStyle>
            <a:lvl1pPr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2560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b" wrap="square">
            <a:prstTxWarp prst="textNoShape">
              <a:avLst/>
            </a:prstTxWarp>
          </a:bodyPr>
          <a:lstStyle>
            <a:lvl1pPr algn="r"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fld id="{246FF6D1-9CA4-49F7-B5DF-C2DA728A020C}" type="slidenum">
              <a:rPr altLang="ko-KR" lang="en-US" dirty="0"/>
              <a:t>‹#›</a:t>
            </a:fld>
            <a:endParaRPr altLang="ko-KR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1pPr>
    <a:lvl2pPr marL="4540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2pPr>
    <a:lvl3pPr marL="9112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3pPr>
    <a:lvl4pPr marL="13684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4pPr>
    <a:lvl5pPr marL="18256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5pPr>
    <a:lvl6pPr marL="2285167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2199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199233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6265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2C460A3-E1D8-4D15-899C-2BFA97C85C6F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A5DA3D0-6508-4F8B-AF42-B0713753832F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E80F7AEC-4C20-4527-B891-54ADAFDF7203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6F3640EA-A93F-4C51-AF51-433617F780C0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D0BE181-DE7C-416A-BC5C-B5393173D480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5FF26791-1D40-4311-8269-06BA4A207BF2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 38"/>
          <p:cNvCxnSpPr/>
          <p:nvPr/>
        </p:nvCxn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/>
          </a:ln>
        </p:spPr>
      </p:cxnSp>
      <p:pic>
        <p:nvPicPr>
          <p:cNvPr id="3" name="Picture 27" descr="C:\Users\lee\Desktop\4p logo\Logo 4P hai phong\1.tif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pic>
        <p:nvPicPr>
          <p:cNvPr id="4" name="Object 9"/>
          <p:cNvPicPr>
            <a:picLocks noChangeAspect="1"/>
          </p:cNvPicPr>
          <p:nvPr/>
        </p:nvPicPr>
        <p:blipFill>
          <a:blip r:embed="rId3">
            <a:lum/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</p:spPr>
        <p:txBody>
          <a:bodyPr lIns="91405" tIns="45703" rIns="91405" bIns="45703" wrap="none">
            <a:spAutoFit/>
          </a:bodyPr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/>
            <a:r>
              <a:rPr altLang="ko-KR" lang="en-US" dirty="0">
                <a:latin typeface="Arial"/>
                <a:cs typeface="Arial"/>
              </a:rPr>
              <a:t>TROUBLE  ISSUE REPORT</a:t>
            </a:r>
            <a:endParaRPr altLang="ko-KR" lang="en-US" sz="2400" dirty="0">
              <a:latin typeface="Arial"/>
              <a:cs typeface="Arial"/>
            </a:endParaRPr>
          </a:p>
        </p:txBody>
      </p:sp>
      <p:sp>
        <p:nvSpPr>
          <p:cNvPr id="6" name="TextBox 30"/>
          <p:cNvSpPr txBox="1">
            <a:spLocks noChangeArrowheads="1"/>
          </p:cNvSpPr>
          <p:nvPr userDrawn="1"/>
        </p:nvSpPr>
        <p:spPr bwMode="auto">
          <a:xfrm>
            <a:off x="-22225" y="-4763"/>
            <a:ext cx="1133475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Control No.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09688" y="904875"/>
            <a:ext cx="0" cy="80010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3" y="1125538"/>
            <a:ext cx="52514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50" y="1301750"/>
            <a:ext cx="2976563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588" y="1482725"/>
            <a:ext cx="2979738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1588" y="1700213"/>
            <a:ext cx="9893301" cy="1587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3359150" y="877888"/>
            <a:ext cx="1655763" cy="2778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TROUBLE 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0"/>
          <p:cNvSpPr txBox="1">
            <a:spLocks noChangeArrowheads="1"/>
          </p:cNvSpPr>
          <p:nvPr userDrawn="1"/>
        </p:nvSpPr>
        <p:spPr bwMode="auto">
          <a:xfrm>
            <a:off x="7256463" y="903288"/>
            <a:ext cx="1268412" cy="83026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Date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Stop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Restart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Total time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254875" y="1492250"/>
            <a:ext cx="2651125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5281613" y="1155700"/>
            <a:ext cx="1963737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REPAIR TIME</a:t>
            </a:r>
          </a:p>
        </p:txBody>
      </p:sp>
      <p:graphicFrame>
        <p:nvGraphicFramePr>
          <p:cNvPr id="23" name="Table 22"/>
          <p:cNvGraphicFramePr/>
          <p:nvPr/>
        </p:nvGraphicFramePr>
        <p:xfrm>
          <a:off x="6381750" y="4763"/>
          <a:ext cx="3517900" cy="909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4113"/>
                <a:gridCol w="1316037"/>
                <a:gridCol w="1047750"/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>
            <a:spLocks/>
          </p:cNvSpPr>
          <p:nvPr userDrawn="1"/>
        </p:nvSpPr>
        <p:spPr>
          <a:xfrm>
            <a:off x="-4763" y="1712913"/>
            <a:ext cx="9921876" cy="215900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          ISSUE/STATUS                                                                        </a:t>
            </a:r>
            <a:r>
              <a:rPr lang="vi-VN" sz="1200" dirty="0">
                <a:solidFill>
                  <a:schemeClr val="tx1"/>
                </a:solidFill>
                <a:cs typeface="Arial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ACTION/ IMPROVEMENT </a:t>
            </a:r>
          </a:p>
        </p:txBody>
      </p:sp>
      <p:cxnSp>
        <p:nvCxnSpPr>
          <p:cNvPr id="25" name="Line 39"/>
          <p:cNvCxnSpPr/>
          <p:nvPr/>
        </p:nvCxnSpPr>
        <p:spPr bwMode="auto">
          <a:xfrm>
            <a:off x="-7938" y="912813"/>
            <a:ext cx="9906001" cy="0"/>
          </a:xfrm>
          <a:prstGeom prst="line">
            <a:avLst/>
          </a:prstGeom>
          <a:noFill/>
          <a:ln w="19050">
            <a:solidFill>
              <a:schemeClr val="dk1"/>
            </a:solidFill>
            <a:round/>
            <a:headEnd type="none"/>
            <a:tailEnd type="none"/>
          </a:ln>
        </p:spPr>
      </p:cxnSp>
      <p:sp>
        <p:nvSpPr>
          <p:cNvPr id="26" name="Rectangle 25"/>
          <p:cNvSpPr>
            <a:spLocks/>
          </p:cNvSpPr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19050">
            <a:solidFill>
              <a:schemeClr val="dk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261225" y="1125538"/>
            <a:ext cx="26479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256213" y="911225"/>
            <a:ext cx="3175" cy="5578475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0"/>
          <p:cNvSpPr txBox="1">
            <a:spLocks noChangeArrowheads="1"/>
          </p:cNvSpPr>
          <p:nvPr userDrawn="1"/>
        </p:nvSpPr>
        <p:spPr bwMode="auto">
          <a:xfrm>
            <a:off x="-49213" y="895350"/>
            <a:ext cx="1517651" cy="83026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Machine name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Model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Serial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Line</a:t>
            </a:r>
          </a:p>
        </p:txBody>
      </p:sp>
      <p:sp>
        <p:nvSpPr>
          <p:cNvPr id="30" name="Rectangle 29"/>
          <p:cNvSpPr>
            <a:spLocks/>
          </p:cNvSpPr>
          <p:nvPr userDrawn="1"/>
        </p:nvSpPr>
        <p:spPr>
          <a:xfrm>
            <a:off x="11113" y="4064000"/>
            <a:ext cx="5245100" cy="188913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    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CHECKING</a:t>
            </a:r>
          </a:p>
        </p:txBody>
      </p:sp>
      <p:sp>
        <p:nvSpPr>
          <p:cNvPr id="31" name="직사각형 7"/>
          <p:cNvSpPr>
            <a:spLocks/>
          </p:cNvSpPr>
          <p:nvPr userDrawn="1"/>
        </p:nvSpPr>
        <p:spPr>
          <a:xfrm>
            <a:off x="4763" y="6562725"/>
            <a:ext cx="1901825" cy="241300"/>
          </a:xfrm>
          <a:prstGeom prst="rect">
            <a:avLst/>
          </a:prstGeom>
          <a:noFill/>
          <a:ln w="3175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none">
            <a:spAutoFit/>
          </a:bodyPr>
          <a:lstStyle/>
          <a:p>
            <a:pPr/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Global No.1</a:t>
            </a:r>
            <a:r>
              <a:rPr lang="vi-VN" sz="969" dirty="0">
                <a:solidFill>
                  <a:schemeClr val="bg1">
                    <a:lumMod val="65000"/>
                  </a:schemeClr>
                </a:solidFill>
                <a:cs typeface="Arial"/>
              </a:rPr>
              <a:t> IVI</a:t>
            </a:r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altLang="ko-KR"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SMT Provider</a:t>
            </a:r>
            <a:endParaRPr altLang="en-US" lang="ko-KR" sz="969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>
            <a:spLocks/>
          </p:cNvSpPr>
          <p:nvPr userDrawn="1"/>
        </p:nvSpPr>
        <p:spPr>
          <a:xfrm>
            <a:off x="5267325" y="4487863"/>
            <a:ext cx="4630738" cy="165100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RESULT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8FB860C-DB61-4B1A-BEFE-94EC7CB1B98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A363FE5-ADD2-40BF-AD06-F64B4A006B5E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ln>
            <a:headEnd type="none"/>
            <a:tailEnd type="none"/>
          </a:ln>
        </p:spPr>
        <p:txBody>
          <a:bodyPr anchor="t" wrap="square"/>
          <a:lstStyle>
            <a:lvl1pPr algn="l">
              <a:defRPr sz="4000" b="1" cap="all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6D82CCB-E8E9-45C3-ACA9-4F470FA6BF5F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4842F15-2039-4FF9-84A6-81322D9A46D4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AAF06943-07DA-4E5D-B971-1377E793871E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CCF9F3F-3BAD-4FCD-B1F6-9B172D607363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5FECFCE0-DED8-4CCE-9A64-01F99C0DC46C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7AC9D450-E7F8-4347-AEAE-182B45A4BC89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D5799A8-0F26-4AFD-A726-56D351CC6DD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F13997C-68FF-44B8-8C42-5CCCADEE3644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668FE1B7-9739-4C7B-B99F-95C23FC4AE43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221E985-1A29-4CB2-A459-89F01E65279C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ln>
            <a:headEnd type="none"/>
            <a:tailEnd type="none"/>
          </a:ln>
        </p:spPr>
        <p:txBody>
          <a:bodyPr anchor="b" wrap="square"/>
          <a:lstStyle>
            <a:lvl1pPr algn="l">
              <a:defRPr sz="2000" b="1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32F81D7-D53D-4EBF-B4A1-A87D2CE4AF6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7F87D058-F75F-408F-9C07-35EA5753F72E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ln>
            <a:headEnd type="none"/>
            <a:tailEnd type="none"/>
          </a:ln>
        </p:spPr>
        <p:txBody>
          <a:bodyPr anchor="b" wrap="square"/>
          <a:lstStyle>
            <a:lvl1pPr algn="l">
              <a:defRPr sz="2000" b="1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4070FD7-C6C9-4A35-9908-0703A67FF2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F26F591-FEBC-404A-A95B-6332F3C89560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4" Type="http://schemas.openxmlformats.org/officeDocument/2006/relationships/image" Target="../media/image1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5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/>
          <a:p>
            <a:pPr/>
            <a:r>
              <a:rPr altLang="en-US"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numCol="1" lIns="91440" tIns="45720" rIns="91440" bIns="45720" anchor="t" wrap="square">
            <a:prstTxWarp prst="textNoShape">
              <a:avLst/>
            </a:prstTxWarp>
          </a:bodyPr>
          <a:lstStyle/>
          <a:p>
            <a:pPr/>
            <a:r>
              <a:rPr altLang="en-US" lang="en-US" dirty="0"/>
              <a:t>Click to edit Master text styles</a:t>
            </a:r>
          </a:p>
          <a:p>
            <a:pPr lvl="1"/>
            <a:r>
              <a:rPr altLang="en-US" lang="en-US" dirty="0"/>
              <a:t>Second level</a:t>
            </a:r>
          </a:p>
          <a:p>
            <a:pPr lvl="2"/>
            <a:r>
              <a:rPr altLang="en-US" lang="en-US" dirty="0"/>
              <a:t>Third level</a:t>
            </a:r>
          </a:p>
          <a:p>
            <a:pPr lvl="3"/>
            <a:r>
              <a:rPr altLang="en-US" lang="en-US" dirty="0"/>
              <a:t>Fourth level</a:t>
            </a:r>
          </a:p>
          <a:p>
            <a:pPr lvl="4"/>
            <a:r>
              <a:rPr altLang="en-US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>
              <a:defRPr sz="1200" dirty="0">
                <a:solidFill>
                  <a:srgbClr val="898989"/>
                </a:solidFill>
              </a:defRPr>
            </a:lvl1pPr>
          </a:lstStyle>
          <a:p>
            <a:pPr/>
            <a:fld id="{C1BBE6DB-76EC-4803-BD0A-1F9CEFFD88EB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5663" y="6484938"/>
            <a:ext cx="31369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 algn="r">
              <a:defRPr sz="1200" dirty="0">
                <a:solidFill>
                  <a:srgbClr val="898989"/>
                </a:solidFill>
              </a:defRPr>
            </a:lvl1pPr>
          </a:lstStyle>
          <a:p>
            <a:pPr/>
            <a:fld id="{4A008F93-01FB-4ECE-8951-C8DBD39D21FD}" type="slidenum">
              <a:rPr altLang="en-US" lang="en-US" dirty="0"/>
              <a:t>‹#›</a:t>
            </a:fld>
            <a:endParaRPr altLang="en-US" lang="en-US" dirty="0"/>
          </a:p>
        </p:txBody>
      </p:sp>
      <p:cxnSp>
        <p:nvCxnSpPr>
          <p:cNvPr id="1031" name="Line 38"/>
          <p:cNvCxnSpPr/>
          <p:nvPr/>
        </p:nvCxn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/>
          </a:ln>
        </p:spPr>
      </p:cxnSp>
      <p:pic>
        <p:nvPicPr>
          <p:cNvPr id="1032" name="Picture 27" descr="C:\Users\lee\Desktop\4p logo\Logo 4P hai phong\1.tif"/>
          <p:cNvPicPr>
            <a:picLocks noChangeAspect="1"/>
          </p:cNvPicPr>
          <p:nvPr/>
        </p:nvPicPr>
        <p:blipFill>
          <a:blip r:embed="rId14">
            <a:lum/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pic>
        <p:nvPicPr>
          <p:cNvPr id="1033" name="Object 9"/>
          <p:cNvPicPr>
            <a:picLocks noChangeAspect="1"/>
          </p:cNvPicPr>
          <p:nvPr/>
        </p:nvPicPr>
        <p:blipFill>
          <a:blip r:embed="rId15">
            <a:lum/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sp>
        <p:nvSpPr>
          <p:cNvPr id="1034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</p:spPr>
        <p:txBody>
          <a:bodyPr lIns="91405" tIns="45703" rIns="91405" bIns="45703" wrap="none">
            <a:spAutoFit/>
          </a:bodyPr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/>
            <a:r>
              <a:rPr altLang="ko-KR" lang="en-US" dirty="0">
                <a:solidFill>
                  <a:srgbClr val="0000CC"/>
                </a:solidFill>
                <a:latin typeface="Arial"/>
              </a:rPr>
              <a:t>TROUBLE  ISSUE REPORT</a:t>
            </a:r>
            <a:endParaRPr altLang="ko-KR" lang="en-US" sz="2400" dirty="0">
              <a:solidFill>
                <a:srgbClr val="0000CC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30"/>
          <p:cNvSpPr txBox="1">
            <a:spLocks noChangeArrowheads="1"/>
          </p:cNvSpPr>
          <p:nvPr userDrawn="1"/>
        </p:nvSpPr>
        <p:spPr bwMode="auto">
          <a:xfrm>
            <a:off x="-22225" y="-14288"/>
            <a:ext cx="1133475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Times New Roman"/>
                <a:ea typeface="Dotum"/>
                <a:cs typeface="Times New Roman"/>
              </a:rPr>
              <a:t>Control No.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-20638" y="885825"/>
            <a:ext cx="1355726" cy="83185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Machine name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Model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Serial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Line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271588" y="904875"/>
            <a:ext cx="0" cy="8001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63" y="1106488"/>
            <a:ext cx="6369050" cy="190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50" y="1301750"/>
            <a:ext cx="2976563" cy="47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1588" y="1482725"/>
            <a:ext cx="2979738" cy="47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-1588" y="1700213"/>
            <a:ext cx="2984501" cy="158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>
            <a:spLocks noChangeArrowheads="1"/>
          </p:cNvSpPr>
          <p:nvPr userDrawn="1"/>
        </p:nvSpPr>
        <p:spPr bwMode="auto">
          <a:xfrm>
            <a:off x="3751263" y="881063"/>
            <a:ext cx="1655762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  <a:sym typeface="Wingdings"/>
              </a:rPr>
              <a:t> </a:t>
            </a: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TROUBLE NAME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378575" y="915988"/>
            <a:ext cx="3175" cy="7905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0"/>
          <p:cNvSpPr txBox="1">
            <a:spLocks noChangeArrowheads="1"/>
          </p:cNvSpPr>
          <p:nvPr userDrawn="1"/>
        </p:nvSpPr>
        <p:spPr bwMode="auto">
          <a:xfrm>
            <a:off x="7389813" y="884238"/>
            <a:ext cx="1212850" cy="83185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Date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Stop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Restart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Total time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254875" y="1492250"/>
            <a:ext cx="265747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80163" y="1704975"/>
            <a:ext cx="35258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 userDrawn="1"/>
        </p:nvSpPr>
        <p:spPr bwMode="auto">
          <a:xfrm>
            <a:off x="6446838" y="1035050"/>
            <a:ext cx="831850" cy="46037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REPAIR TIME</a:t>
            </a:r>
          </a:p>
        </p:txBody>
      </p:sp>
      <p:graphicFrame>
        <p:nvGraphicFramePr>
          <p:cNvPr id="32" name="Table 31"/>
          <p:cNvGraphicFramePr/>
          <p:nvPr/>
        </p:nvGraphicFramePr>
        <p:xfrm>
          <a:off x="6370638" y="4763"/>
          <a:ext cx="3529012" cy="909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7287"/>
                <a:gridCol w="1320800"/>
                <a:gridCol w="1050925"/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5" name="SyncfusionLicense"/>
          <p:cNvSpPr txBox="1">
            <a:spLocks noChangeArrowheads="1"/>
          </p:cNvSpPr>
          <p:nvPr/>
        </p:nvSpPr>
        <p:spPr>
          <a:xfrm rot="19980000">
            <a:off x="2063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67" r:id="rId1"/>
    <p:sldLayoutId id="2147486368" r:id="rId2"/>
    <p:sldLayoutId id="2147486369" r:id="rId3"/>
    <p:sldLayoutId id="2147486370" r:id="rId4"/>
    <p:sldLayoutId id="2147486371" r:id="rId5"/>
    <p:sldLayoutId id="2147486372" r:id="rId6"/>
    <p:sldLayoutId id="2147486373" r:id="rId7"/>
    <p:sldLayoutId id="2147486374" r:id="rId8"/>
    <p:sldLayoutId id="2147486375" r:id="rId9"/>
    <p:sldLayoutId id="2147486376" r:id="rId10"/>
    <p:sldLayoutId id="2147486377" r:id="rId11"/>
    <p:sldLayoutId id="2147486378" r:id="rId12"/>
  </p:sldLayoutIdLst>
  <p:txStyles>
    <p:titleStyle>
      <a:lvl1pPr rtl="0" algn="ctr" fontAlgn="base">
        <a:spcBef>
          <a:spcPct val="0"/>
        </a:spcBef>
        <a:spcAft>
          <a:spcPct val="0"/>
        </a:spcAft>
        <a:defRPr sz="4400" kern="1200" dirty="0">
          <a:solidFill>
            <a:schemeClr val="tx1"/>
          </a:solidFill>
          <a:latin typeface="+mj-lt"/>
          <a:ea typeface="Malgun Gothic"/>
          <a:cs typeface="+mj-cs"/>
        </a:defRPr>
      </a:lvl1pPr>
      <a:lvl2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2pPr>
      <a:lvl3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3pPr>
      <a:lvl4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4pPr>
      <a:lvl5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5pPr>
      <a:lvl6pPr marL="4572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6pPr>
      <a:lvl7pPr marL="9144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7pPr>
      <a:lvl8pPr marL="13716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8pPr>
      <a:lvl9pPr marL="18288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9pPr>
    </p:titleStyle>
    <p:bodyStyle>
      <a:lvl1pPr marL="342900" indent="-342900" rtl="0" algn="l" fontAlgn="base">
        <a:spcBef>
          <a:spcPct val="20000"/>
        </a:spcBef>
        <a:spcAft>
          <a:spcPct val="0"/>
        </a:spcAft>
        <a:buFont typeface="Arial"/>
        <a:buChar char="•"/>
        <a:defRPr sz="3200" kern="1200" dirty="0">
          <a:solidFill>
            <a:schemeClr val="tx1"/>
          </a:solidFill>
          <a:latin typeface="+mn-lt"/>
          <a:ea typeface="Malgun Gothic"/>
          <a:cs typeface="+mn-cs"/>
        </a:defRPr>
      </a:lvl1pPr>
      <a:lvl2pPr marL="742950" indent="-285750" rtl="0" algn="l" fontAlgn="base">
        <a:spcBef>
          <a:spcPct val="20000"/>
        </a:spcBef>
        <a:spcAft>
          <a:spcPct val="0"/>
        </a:spcAft>
        <a:buFont typeface="Arial"/>
        <a:buChar char="–"/>
        <a:defRPr sz="2800" kern="1200" dirty="0">
          <a:solidFill>
            <a:schemeClr val="tx1"/>
          </a:solidFill>
          <a:latin typeface="+mn-lt"/>
          <a:ea typeface="Malgun Gothic"/>
          <a:cs typeface="+mn-cs"/>
        </a:defRPr>
      </a:lvl2pPr>
      <a:lvl3pPr marL="1143000" indent="-228600" rtl="0" algn="l" fontAlgn="base">
        <a:spcBef>
          <a:spcPct val="20000"/>
        </a:spcBef>
        <a:spcAft>
          <a:spcPct val="0"/>
        </a:spcAft>
        <a:buFont typeface="Arial"/>
        <a:buChar char="•"/>
        <a:defRPr sz="2400" kern="1200" dirty="0">
          <a:solidFill>
            <a:schemeClr val="tx1"/>
          </a:solidFill>
          <a:latin typeface="+mn-lt"/>
          <a:ea typeface="Malgun Gothic"/>
          <a:cs typeface="+mn-cs"/>
        </a:defRPr>
      </a:lvl3pPr>
      <a:lvl4pPr marL="1600200" indent="-228600" rtl="0" algn="l" fontAlgn="base">
        <a:spcBef>
          <a:spcPct val="20000"/>
        </a:spcBef>
        <a:spcAft>
          <a:spcPct val="0"/>
        </a:spcAft>
        <a:buFont typeface="Arial"/>
        <a:buChar char="–"/>
        <a:defRPr sz="2000" kern="1200" dirty="0">
          <a:solidFill>
            <a:schemeClr val="tx1"/>
          </a:solidFill>
          <a:latin typeface="+mn-lt"/>
          <a:ea typeface="Malgun Gothic"/>
          <a:cs typeface="+mn-cs"/>
        </a:defRPr>
      </a:lvl4pPr>
      <a:lvl5pPr marL="2057400" indent="-228600" rtl="0" algn="l" fontAlgn="base">
        <a:spcBef>
          <a:spcPct val="20000"/>
        </a:spcBef>
        <a:spcAft>
          <a:spcPct val="0"/>
        </a:spcAft>
        <a:buFont typeface="Arial"/>
        <a:buChar char="»"/>
        <a:defRPr sz="2000" kern="1200" dirty="0">
          <a:solidFill>
            <a:schemeClr val="tx1"/>
          </a:solidFill>
          <a:latin typeface="+mn-lt"/>
          <a:ea typeface="Malgun Gothic"/>
          <a:cs typeface="+mn-cs"/>
        </a:defRPr>
      </a:lvl5pPr>
      <a:lvl6pPr marL="25146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3" Type="http://schemas.openxmlformats.org/officeDocument/2006/relationships/image" Target="../media/image4.pn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5.png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3"/>
          <p:cNvSpPr txBox="1">
            <a:spLocks noChangeArrowheads="1"/>
          </p:cNvSpPr>
          <p:nvPr/>
        </p:nvSpPr>
        <p:spPr bwMode="auto">
          <a:xfrm>
            <a:off x="4654550" y="6538913"/>
            <a:ext cx="615950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ko-KR" lang="en-US" sz="1200" dirty="0">
                <a:latin typeface="Arial"/>
                <a:ea typeface="Dotum"/>
                <a:cs typeface="Arial"/>
              </a:rPr>
              <a:t>1/1</a:t>
            </a:r>
            <a:endParaRPr altLang="en-US" lang="ko-KR" sz="1200" dirty="0">
              <a:latin typeface="Arial"/>
              <a:ea typeface="Dotum"/>
              <a:cs typeface="Arial"/>
            </a:endParaRPr>
          </a:p>
        </p:txBody>
      </p:sp>
      <p:pic>
        <p:nvPicPr>
          <p:cNvPr id="28" name="picture_6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6779958" y="5345960"/>
            <a:ext cx="1449486" cy="1058213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</p:spPr>
      </p:pic>
      <p:pic>
        <p:nvPicPr>
          <p:cNvPr id="27" name="picture_5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auto">
          <a:xfrm>
            <a:off x="8301017" y="3189222"/>
            <a:ext cx="1188487" cy="1133466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25" name="picture_4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auto">
          <a:xfrm>
            <a:off x="5684181" y="3189222"/>
            <a:ext cx="1213035" cy="1133465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26" name="picture_3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 bwMode="auto">
          <a:xfrm>
            <a:off x="3753866" y="5451637"/>
            <a:ext cx="1132672" cy="958949"/>
          </a:xfrm>
          <a:prstGeom prst="rect">
            <a:avLst/>
          </a:prstGeom>
          <a:noFill/>
          <a:ln>
            <a:solidFill>
              <a:schemeClr val="bg1"/>
            </a:solidFill>
            <a:headEnd type="none"/>
            <a:tailEnd type="none"/>
          </a:ln>
        </p:spPr>
      </p:pic>
      <p:pic>
        <p:nvPicPr>
          <p:cNvPr id="24" name="picture_2"/>
          <p:cNvPicPr>
            <a:picLocks noChangeAspect="1"/>
          </p:cNvPicPr>
          <p:nvPr/>
        </p:nvPicPr>
        <p:blipFill>
          <a:blip r:embed="rId7">
            <a:lum/>
          </a:blip>
          <a:srcRect/>
          <a:stretch>
            <a:fillRect/>
          </a:stretch>
        </p:blipFill>
        <p:spPr bwMode="auto">
          <a:xfrm>
            <a:off x="3764348" y="4402280"/>
            <a:ext cx="1132672" cy="943680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4123" name="picture_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2478402" y="2023215"/>
            <a:ext cx="2550928" cy="1862333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</p:spPr>
      </p:pic>
      <p:sp>
        <p:nvSpPr>
          <p:cNvPr id="4108" name="tb_note6"/>
          <p:cNvSpPr txBox="1">
            <a:spLocks noChangeArrowheads="1"/>
          </p:cNvSpPr>
          <p:nvPr/>
        </p:nvSpPr>
        <p:spPr bwMode="auto">
          <a:xfrm>
            <a:off x="5270500" y="4695825"/>
            <a:ext cx="4219575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>
              <a:spcBef>
                <a:spcPct val="0"/>
              </a:spcBef>
              <a:buFont typeface="Wingdings"/>
              <a:buChar char="Ø"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55555555</a:t>
            </a:r>
          </a:p>
        </p:txBody>
      </p:sp>
      <p:sp>
        <p:nvSpPr>
          <p:cNvPr id="29" name="tb_note5"/>
          <p:cNvSpPr txBox="1">
            <a:spLocks noChangeArrowheads="1"/>
          </p:cNvSpPr>
          <p:nvPr/>
        </p:nvSpPr>
        <p:spPr bwMode="auto">
          <a:xfrm>
            <a:off x="5286123" y="2437019"/>
            <a:ext cx="4635500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44444444</a:t>
            </a:r>
          </a:p>
        </p:txBody>
      </p:sp>
      <p:sp>
        <p:nvSpPr>
          <p:cNvPr id="4112" name="tb_note4"/>
          <p:cNvSpPr txBox="1">
            <a:spLocks noChangeArrowheads="1"/>
          </p:cNvSpPr>
          <p:nvPr/>
        </p:nvSpPr>
        <p:spPr bwMode="auto">
          <a:xfrm>
            <a:off x="5270500" y="1958975"/>
            <a:ext cx="4635500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333333333</a:t>
            </a:r>
          </a:p>
        </p:txBody>
      </p:sp>
      <p:sp>
        <p:nvSpPr>
          <p:cNvPr id="30" name="tb_note3"/>
          <p:cNvSpPr txBox="1">
            <a:spLocks noChangeArrowheads="1"/>
          </p:cNvSpPr>
          <p:nvPr/>
        </p:nvSpPr>
        <p:spPr bwMode="auto">
          <a:xfrm>
            <a:off x="31196" y="5451637"/>
            <a:ext cx="3707435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22222222</a:t>
            </a:r>
          </a:p>
        </p:txBody>
      </p:sp>
      <p:sp>
        <p:nvSpPr>
          <p:cNvPr id="4113" name="tb_note2"/>
          <p:cNvSpPr txBox="1">
            <a:spLocks noChangeArrowheads="1"/>
          </p:cNvSpPr>
          <p:nvPr/>
        </p:nvSpPr>
        <p:spPr bwMode="auto">
          <a:xfrm>
            <a:off x="0" y="4409085"/>
            <a:ext cx="3532901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111111111</a:t>
            </a:r>
          </a:p>
        </p:txBody>
      </p:sp>
      <p:sp>
        <p:nvSpPr>
          <p:cNvPr id="4100" name="tb_note1"/>
          <p:cNvSpPr txBox="1">
            <a:spLocks noChangeArrowheads="1"/>
          </p:cNvSpPr>
          <p:nvPr/>
        </p:nvSpPr>
        <p:spPr bwMode="auto">
          <a:xfrm>
            <a:off x="1" y="1924050"/>
            <a:ext cx="2216696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11111</a:t>
            </a:r>
          </a:p>
        </p:txBody>
      </p:sp>
      <p:sp>
        <p:nvSpPr>
          <p:cNvPr id="4111" name="tb_totalTime"/>
          <p:cNvSpPr txBox="1">
            <a:spLocks noChangeArrowheads="1"/>
          </p:cNvSpPr>
          <p:nvPr/>
        </p:nvSpPr>
        <p:spPr bwMode="auto">
          <a:xfrm>
            <a:off x="8625408" y="1497013"/>
            <a:ext cx="1280591" cy="2585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861 Min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10" name="tb_timeStart"/>
          <p:cNvSpPr txBox="1">
            <a:spLocks noChangeArrowheads="1"/>
          </p:cNvSpPr>
          <p:nvPr/>
        </p:nvSpPr>
        <p:spPr bwMode="auto">
          <a:xfrm>
            <a:off x="8625408" y="1268413"/>
            <a:ext cx="1280591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05h47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9" name="tb_timeStop"/>
          <p:cNvSpPr txBox="1">
            <a:spLocks noChangeArrowheads="1"/>
          </p:cNvSpPr>
          <p:nvPr/>
        </p:nvSpPr>
        <p:spPr bwMode="auto">
          <a:xfrm>
            <a:off x="8611700" y="1097607"/>
            <a:ext cx="1250644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15h26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2" name="tb_dateNG"/>
          <p:cNvSpPr txBox="1">
            <a:spLocks noChangeArrowheads="1"/>
          </p:cNvSpPr>
          <p:nvPr/>
        </p:nvSpPr>
        <p:spPr bwMode="auto">
          <a:xfrm>
            <a:off x="8625408" y="903288"/>
            <a:ext cx="1280591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02.08.2024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3" name="tb_troubleName"/>
          <p:cNvSpPr txBox="1">
            <a:spLocks noChangeArrowheads="1"/>
          </p:cNvSpPr>
          <p:nvPr/>
        </p:nvSpPr>
        <p:spPr bwMode="auto">
          <a:xfrm>
            <a:off x="3008313" y="1249363"/>
            <a:ext cx="2262187" cy="30797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400" dirty="0">
                <a:latin typeface="Arial"/>
                <a:ea typeface="Dotum"/>
                <a:cs typeface="Arial"/>
              </a:rPr>
              <a:t>Không lỗi.</a:t>
            </a:r>
            <a:endParaRPr altLang="en-US" lang="en-US" sz="1400" dirty="0">
              <a:latin typeface="Arial"/>
              <a:ea typeface="Dotum"/>
              <a:cs typeface="Arial"/>
            </a:endParaRPr>
          </a:p>
        </p:txBody>
      </p:sp>
      <p:sp>
        <p:nvSpPr>
          <p:cNvPr id="35" name="tb_serial"/>
          <p:cNvSpPr txBox="1">
            <a:spLocks noChangeArrowheads="1"/>
          </p:cNvSpPr>
          <p:nvPr/>
        </p:nvSpPr>
        <p:spPr bwMode="auto">
          <a:xfrm>
            <a:off x="1294301" y="1268846"/>
            <a:ext cx="1670357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/>
            </a:r>
            <a:endParaRPr altLang="en-US" lang="en-US" sz="900" b="0" dirty="0">
              <a:latin typeface="Arial"/>
              <a:ea typeface="Dotum"/>
              <a:cs typeface="Arial"/>
            </a:endParaRPr>
          </a:p>
        </p:txBody>
      </p:sp>
      <p:sp>
        <p:nvSpPr>
          <p:cNvPr id="36" name="tb_line"/>
          <p:cNvSpPr txBox="1">
            <a:spLocks noChangeArrowheads="1"/>
          </p:cNvSpPr>
          <p:nvPr/>
        </p:nvSpPr>
        <p:spPr bwMode="auto">
          <a:xfrm>
            <a:off x="1291718" y="1488552"/>
            <a:ext cx="1688696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>1.1-Top</a:t>
            </a:r>
            <a:endParaRPr altLang="en-US" lang="en-US" sz="900" b="0" dirty="0">
              <a:latin typeface="Arial"/>
              <a:ea typeface="Dotum"/>
              <a:cs typeface="Arial"/>
            </a:endParaRPr>
          </a:p>
        </p:txBody>
      </p:sp>
      <p:sp>
        <p:nvSpPr>
          <p:cNvPr id="34" name="tb_model"/>
          <p:cNvSpPr txBox="1">
            <a:spLocks noChangeArrowheads="1"/>
          </p:cNvSpPr>
          <p:nvPr/>
        </p:nvSpPr>
        <p:spPr bwMode="auto">
          <a:xfrm>
            <a:off x="1291717" y="1085927"/>
            <a:ext cx="1672941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/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33" name="tb_machineName"/>
          <p:cNvSpPr txBox="1">
            <a:spLocks noChangeArrowheads="1"/>
          </p:cNvSpPr>
          <p:nvPr/>
        </p:nvSpPr>
        <p:spPr bwMode="auto">
          <a:xfrm>
            <a:off x="1294300" y="914059"/>
            <a:ext cx="1686114" cy="20005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700" b="0" dirty="0">
                <a:latin typeface="Arial"/>
                <a:ea typeface="Dotum"/>
                <a:cs typeface="Arial"/>
              </a:rPr>
              <a:t>CONVEYOR INVECTOR 1.1 TOP</a:t>
            </a:r>
            <a:endParaRPr altLang="en-US" lang="en-US" sz="700" b="0" dirty="0">
              <a:latin typeface="Arial"/>
              <a:ea typeface="Dotum"/>
              <a:cs typeface="Arial"/>
            </a:endParaRPr>
          </a:p>
        </p:txBody>
      </p:sp>
      <p:sp>
        <p:nvSpPr>
          <p:cNvPr id="4107" name="tb_approved"/>
          <p:cNvSpPr txBox="1">
            <a:spLocks noChangeArrowheads="1"/>
          </p:cNvSpPr>
          <p:nvPr/>
        </p:nvSpPr>
        <p:spPr bwMode="auto">
          <a:xfrm>
            <a:off x="8855140" y="692150"/>
            <a:ext cx="1064567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Font typeface="Arial"/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nam leader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5" name="tb_checked"/>
          <p:cNvSpPr txBox="1">
            <a:spLocks noChangeArrowheads="1"/>
          </p:cNvSpPr>
          <p:nvPr/>
        </p:nvSpPr>
        <p:spPr bwMode="auto">
          <a:xfrm>
            <a:off x="7545288" y="692150"/>
            <a:ext cx="1296144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nam part leader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6" name="tb_writer"/>
          <p:cNvSpPr txBox="1">
            <a:spLocks noChangeArrowheads="1"/>
          </p:cNvSpPr>
          <p:nvPr/>
        </p:nvSpPr>
        <p:spPr bwMode="auto">
          <a:xfrm>
            <a:off x="6321153" y="692150"/>
            <a:ext cx="1223292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Font typeface="Arial"/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admin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1" name="tb_notrouble"/>
          <p:cNvSpPr txBox="1">
            <a:spLocks noChangeArrowheads="1"/>
          </p:cNvSpPr>
          <p:nvPr/>
        </p:nvSpPr>
        <p:spPr bwMode="auto">
          <a:xfrm>
            <a:off x="869951" y="0"/>
            <a:ext cx="1428750" cy="253916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050" b="0" dirty="0">
                <a:latin typeface="Arial"/>
                <a:ea typeface="Dotum"/>
                <a:cs typeface="Arial"/>
              </a:rPr>
              <a:t>TR20240802_0001</a:t>
            </a:r>
            <a:endParaRPr altLang="en-US" lang="en-US" sz="1050" b="0" dirty="0">
              <a:latin typeface="Arial"/>
              <a:ea typeface="Dotum"/>
              <a:cs typeface="Arial"/>
            </a:endParaRPr>
          </a:p>
        </p:txBody>
      </p:sp>
      <p:sp>
        <p:nvSpPr>
          <p:cNvPr id="2" name="Right Arrow 1"/>
          <p:cNvSpPr>
            <a:spLocks/>
          </p:cNvSpPr>
          <p:nvPr/>
        </p:nvSpPr>
        <p:spPr>
          <a:xfrm>
            <a:off x="7257256" y="3501008"/>
            <a:ext cx="720080" cy="480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5961112" y="2924944"/>
            <a:ext cx="818846" cy="27699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/>
            <a:r>
              <a:rPr lang="en-US" sz="1200" dirty="0"/>
              <a:t>BEFORE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>
          <a:xfrm>
            <a:off x="8568823" y="2915334"/>
            <a:ext cx="1152128" cy="27699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/>
            <a:r>
              <a:rPr lang="en-US" sz="1200" dirty="0"/>
              <a:t>AFFTER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Lines>0</Lines>
  <MMClips>0</MMClips>
  <Notes>0</Notes>
  <Pages>0</Pages>
  <Paragraphs>22</Paragraphs>
  <PresentationFormat>A4 Paper (210x297 mm)</PresentationFormat>
  <HiddenSlides>0</HiddenSlides>
  <LinksUpToDate>false</LinksUpToDate>
  <ScaleCrop>false</ScaleCrop>
  <Slides>1</Slides>
  <TotalTime>221299</TotalTime>
  <Words>24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최병열</dc:creator>
  <cp:lastModifiedBy>namvd</cp:lastModifiedBy>
  <dcterms:created xsi:type="dcterms:W3CDTF">2005-12-07T09:50:28Z</dcterms:created>
  <dcterms:modified xsi:type="dcterms:W3CDTF">2024-08-05T09:00:40Z</dcterms:modified>
  <cp:revision>4755</cp:revision>
  <cp:lastPrinted>2018-05-25T11:18:23Z</cp:lastPrinted>
  <dc:title>슬라이드 0</dc:title>
</cp:coreProperties>
</file>