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 dirty="0"/>
    </a:defPPr>
    <a:lvl1pPr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1pPr>
    <a:lvl2pPr marL="4540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2pPr>
    <a:lvl3pPr marL="9112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3pPr>
    <a:lvl4pPr marL="13684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4pPr>
    <a:lvl5pPr marL="18256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5pPr>
    <a:lvl6pPr marL="22860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6pPr>
    <a:lvl7pPr marL="27432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7pPr>
    <a:lvl8pPr marL="32004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8pPr>
    <a:lvl9pPr marL="36576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2727"/>
  </p:normalViewPr>
  <p:slideViewPr>
    <p:cSldViewPr>
      <p:cViewPr varScale="1">
        <p:scale>
          <a:sx n="115" d="100"/>
          <a:sy n="115" d="100"/>
        </p:scale>
        <p:origin x="1554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3076" name="Rectangle 4"/>
          <p:cNvSpPr>
            <a:spLocks noChangeAspect="1" noGrp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2560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/>
          <a:p>
            <a:pPr/>
            <a:r>
              <a:rPr altLang="en-US" lang="ko-KR" dirty="0"/>
              <a:t>마스터 텍스트 스타일을 편집합니다</a:t>
            </a:r>
          </a:p>
          <a:p>
            <a:pPr lvl="1"/>
            <a:r>
              <a:rPr altLang="en-US" lang="ko-KR" dirty="0"/>
              <a:t>둘째 수준</a:t>
            </a:r>
          </a:p>
          <a:p>
            <a:pPr lvl="2"/>
            <a:r>
              <a:rPr altLang="en-US" lang="ko-KR" dirty="0"/>
              <a:t>셋째 수준</a:t>
            </a:r>
          </a:p>
          <a:p>
            <a:pPr lvl="3"/>
            <a:r>
              <a:rPr altLang="en-US" lang="ko-KR" dirty="0"/>
              <a:t>넷째 수준</a:t>
            </a:r>
          </a:p>
          <a:p>
            <a:pPr lvl="4"/>
            <a:r>
              <a:rPr altLang="en-US" lang="ko-KR" dirty="0"/>
              <a:t>다섯째 수준</a:t>
            </a:r>
          </a:p>
        </p:txBody>
      </p:sp>
      <p:sp>
        <p:nvSpPr>
          <p:cNvPr id="2560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fld id="{246FF6D1-9CA4-49F7-B5DF-C2DA728A020C}" type="slidenum">
              <a:rPr altLang="ko-KR" lang="en-US" dirty="0"/>
              <a:t>‹#›</a:t>
            </a:fld>
            <a:endParaRPr altLang="ko-KR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1pPr>
    <a:lvl2pPr marL="4540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2pPr>
    <a:lvl3pPr marL="9112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3pPr>
    <a:lvl4pPr marL="13684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4pPr>
    <a:lvl5pPr marL="18256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5pPr>
    <a:lvl6pPr marL="2285167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2199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199233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6265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2C460A3-E1D8-4D15-899C-2BFA97C85C6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A5DA3D0-6508-4F8B-AF42-B0713753832F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E80F7AEC-4C20-4527-B891-54ADAFDF720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F3640EA-A93F-4C51-AF51-433617F780C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D0BE181-DE7C-416A-BC5C-B5393173D480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F26791-1D40-4311-8269-06BA4A207BF2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3" name="Picture 27" descr="C:\Users\lee\Desktop\4p logo\Logo 4P hai phong\1.tif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4" name="Object 9"/>
          <p:cNvPicPr>
            <a:picLocks noChangeAspect="1"/>
          </p:cNvPicPr>
          <p:nvPr/>
        </p:nvPicPr>
        <p:blipFill>
          <a:blip r:embed="rId3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latin typeface="Arial"/>
                <a:cs typeface="Arial"/>
              </a:rPr>
              <a:t>TROUBLE  ISSUE REPORT</a:t>
            </a:r>
            <a:endParaRPr altLang="ko-KR" lang="en-US" sz="2400" dirty="0">
              <a:latin typeface="Arial"/>
              <a:cs typeface="Arial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Control No.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TROUBLE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Total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REPAIR TIME</a:t>
            </a:r>
          </a:p>
        </p:txBody>
      </p:sp>
      <p:graphicFrame>
        <p:nvGraphicFramePr>
          <p:cNvPr id="23" name="Table 22"/>
          <p:cNvGraphicFramePr/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4113"/>
                <a:gridCol w="1316037"/>
                <a:gridCol w="1047750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>
            <a:spLocks/>
          </p:cNvSpPr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ACTION/ IMPROVEMENT </a:t>
            </a:r>
          </a:p>
        </p:txBody>
      </p:sp>
      <p:cxnSp>
        <p:nvCxnSpPr>
          <p:cNvPr id="25" name="Line 39"/>
          <p:cNvCxnSpPr/>
          <p:nvPr/>
        </p:nvCxn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headEnd type="none"/>
            <a:tailEnd type="none"/>
          </a:ln>
        </p:spPr>
      </p:cxnSp>
      <p:sp>
        <p:nvSpPr>
          <p:cNvPr id="26" name="Rectangle 25"/>
          <p:cNvSpPr>
            <a:spLocks/>
          </p:cNvSpPr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dk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Line</a:t>
            </a:r>
          </a:p>
        </p:txBody>
      </p:sp>
      <p:sp>
        <p:nvSpPr>
          <p:cNvPr id="30" name="Rectangle 29"/>
          <p:cNvSpPr>
            <a:spLocks/>
          </p:cNvSpPr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</a:p>
        </p:txBody>
      </p:sp>
      <p:sp>
        <p:nvSpPr>
          <p:cNvPr id="31" name="직사각형 7"/>
          <p:cNvSpPr>
            <a:spLocks/>
          </p:cNvSpPr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spAutoFit/>
          </a:bodyPr>
          <a:lstStyle/>
          <a:p>
            <a:pPr/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altLang="ko-KR"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SMT Provider</a:t>
            </a:r>
            <a:endParaRPr altLang="en-US" lang="ko-KR" sz="969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>
            <a:spLocks/>
          </p:cNvSpPr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8FB860C-DB61-4B1A-BEFE-94EC7CB1B98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A363FE5-ADD2-40BF-AD06-F64B4A006B5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ln>
            <a:headEnd type="none"/>
            <a:tailEnd type="none"/>
          </a:ln>
        </p:spPr>
        <p:txBody>
          <a:bodyPr anchor="t" wrap="square"/>
          <a:lstStyle>
            <a:lvl1pPr algn="l">
              <a:defRPr sz="4000" b="1" cap="all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6D82CCB-E8E9-45C3-ACA9-4F470FA6BF5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4842F15-2039-4FF9-84A6-81322D9A46D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AAF06943-07DA-4E5D-B971-1377E793871E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CCF9F3F-3BAD-4FCD-B1F6-9B172D607363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ECFCE0-DED8-4CCE-9A64-01F99C0DC46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AC9D450-E7F8-4347-AEAE-182B45A4BC89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D5799A8-0F26-4AFD-A726-56D351CC6DD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F13997C-68FF-44B8-8C42-5CCCADEE364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68FE1B7-9739-4C7B-B99F-95C23FC4AE4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221E985-1A29-4CB2-A459-89F01E65279C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32F81D7-D53D-4EBF-B4A1-A87D2CE4AF6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F87D058-F75F-408F-9C07-35EA5753F72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4070FD7-C6C9-4A35-9908-0703A67FF2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F26F591-FEBC-404A-A95B-6332F3C8956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4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5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t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text styles</a:t>
            </a:r>
          </a:p>
          <a:p>
            <a:pPr lvl="1"/>
            <a:r>
              <a:rPr altLang="en-US" lang="en-US" dirty="0"/>
              <a:t>Second level</a:t>
            </a:r>
          </a:p>
          <a:p>
            <a:pPr lvl="2"/>
            <a:r>
              <a:rPr altLang="en-US" lang="en-US" dirty="0"/>
              <a:t>Third level</a:t>
            </a:r>
          </a:p>
          <a:p>
            <a:pPr lvl="3"/>
            <a:r>
              <a:rPr altLang="en-US" lang="en-US" dirty="0"/>
              <a:t>Fourth level</a:t>
            </a:r>
          </a:p>
          <a:p>
            <a:pPr lvl="4"/>
            <a:r>
              <a:rPr altLang="en-US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C1BBE6DB-76EC-4803-BD0A-1F9CEFFD88EB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4A008F93-01FB-4ECE-8951-C8DBD39D21FD}" type="slidenum">
              <a:rPr altLang="en-US" lang="en-US" dirty="0"/>
              <a:t>‹#›</a:t>
            </a:fld>
            <a:endParaRPr altLang="en-US" lang="en-US" dirty="0"/>
          </a:p>
        </p:txBody>
      </p:sp>
      <p:cxnSp>
        <p:nvCxnSpPr>
          <p:cNvPr id="1031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1032" name="Picture 27" descr="C:\Users\lee\Desktop\4p logo\Logo 4P hai phong\1.tif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1033" name="Object 9"/>
          <p:cNvPicPr>
            <a:picLocks noChangeAspect="1"/>
          </p:cNvPicPr>
          <p:nvPr/>
        </p:nvPicPr>
        <p:blipFill>
          <a:blip r:embed="rId15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solidFill>
                  <a:srgbClr val="0000CC"/>
                </a:solidFill>
                <a:latin typeface="Arial"/>
              </a:rPr>
              <a:t>TROUBLE  ISSUE REPORT</a:t>
            </a:r>
            <a:endParaRPr altLang="ko-KR"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Times New Roman"/>
                <a:ea typeface="Dotum"/>
                <a:cs typeface="Times New Roman"/>
              </a:rPr>
              <a:t>Control No.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  <a:sym typeface="Wingdings"/>
              </a:rPr>
              <a:t> </a:t>
            </a: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TROUBLE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Total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REPAIR TIME</a:t>
            </a:r>
          </a:p>
        </p:txBody>
      </p:sp>
      <p:graphicFrame>
        <p:nvGraphicFramePr>
          <p:cNvPr id="32" name="Table 31"/>
          <p:cNvGraphicFramePr/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287"/>
                <a:gridCol w="1320800"/>
                <a:gridCol w="1050925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" name="SyncfusionLicense"/>
          <p:cNvSpPr txBox="1">
            <a:spLocks noChangeArrowheads="1"/>
          </p:cNvSpPr>
          <p:nvPr/>
        </p:nvSpPr>
        <p:spPr>
          <a:xfrm rot="19980000">
            <a:off x="2063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rtl="0" algn="ctr" fontAlgn="base">
        <a:spcBef>
          <a:spcPct val="0"/>
        </a:spcBef>
        <a:spcAft>
          <a:spcPct val="0"/>
        </a:spcAft>
        <a:defRPr sz="4400" kern="1200" dirty="0">
          <a:solidFill>
            <a:schemeClr val="tx1"/>
          </a:solidFill>
          <a:latin typeface="+mj-lt"/>
          <a:ea typeface="Malgun Gothic"/>
          <a:cs typeface="+mj-cs"/>
        </a:defRPr>
      </a:lvl1pPr>
      <a:lvl2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2pPr>
      <a:lvl3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3pPr>
      <a:lvl4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4pPr>
      <a:lvl5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5pPr>
      <a:lvl6pPr marL="4572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6pPr>
      <a:lvl7pPr marL="9144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7pPr>
      <a:lvl8pPr marL="13716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8pPr>
      <a:lvl9pPr marL="18288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9pPr>
    </p:titleStyle>
    <p:bodyStyle>
      <a:lvl1pPr marL="342900" indent="-342900" rtl="0" algn="l" fontAlgn="base">
        <a:spcBef>
          <a:spcPct val="20000"/>
        </a:spcBef>
        <a:spcAft>
          <a:spcPct val="0"/>
        </a:spcAft>
        <a:buFont typeface="Arial"/>
        <a:buChar char="•"/>
        <a:defRPr sz="3200" kern="1200" dirty="0">
          <a:solidFill>
            <a:schemeClr val="tx1"/>
          </a:solidFill>
          <a:latin typeface="+mn-lt"/>
          <a:ea typeface="Malgun Gothic"/>
          <a:cs typeface="+mn-cs"/>
        </a:defRPr>
      </a:lvl1pPr>
      <a:lvl2pPr marL="742950" indent="-285750" rtl="0" algn="l" fontAlgn="base">
        <a:spcBef>
          <a:spcPct val="20000"/>
        </a:spcBef>
        <a:spcAft>
          <a:spcPct val="0"/>
        </a:spcAft>
        <a:buFont typeface="Arial"/>
        <a:buChar char="–"/>
        <a:defRPr sz="2800" kern="1200" dirty="0">
          <a:solidFill>
            <a:schemeClr val="tx1"/>
          </a:solidFill>
          <a:latin typeface="+mn-lt"/>
          <a:ea typeface="Malgun Gothic"/>
          <a:cs typeface="+mn-cs"/>
        </a:defRPr>
      </a:lvl2pPr>
      <a:lvl3pPr marL="1143000" indent="-228600" rtl="0" algn="l" fontAlgn="base">
        <a:spcBef>
          <a:spcPct val="20000"/>
        </a:spcBef>
        <a:spcAft>
          <a:spcPct val="0"/>
        </a:spcAft>
        <a:buFont typeface="Arial"/>
        <a:buChar char="•"/>
        <a:defRPr sz="2400" kern="1200" dirty="0">
          <a:solidFill>
            <a:schemeClr val="tx1"/>
          </a:solidFill>
          <a:latin typeface="+mn-lt"/>
          <a:ea typeface="Malgun Gothic"/>
          <a:cs typeface="+mn-cs"/>
        </a:defRPr>
      </a:lvl3pPr>
      <a:lvl4pPr marL="1600200" indent="-228600" rtl="0" algn="l" fontAlgn="base">
        <a:spcBef>
          <a:spcPct val="20000"/>
        </a:spcBef>
        <a:spcAft>
          <a:spcPct val="0"/>
        </a:spcAft>
        <a:buFont typeface="Arial"/>
        <a:buChar char="–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4pPr>
      <a:lvl5pPr marL="2057400" indent="-228600" rtl="0" algn="l" fontAlgn="base">
        <a:spcBef>
          <a:spcPct val="20000"/>
        </a:spcBef>
        <a:spcAft>
          <a:spcPct val="0"/>
        </a:spcAft>
        <a:buFont typeface="Arial"/>
        <a:buChar char="»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5pPr>
      <a:lvl6pPr marL="25146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ko-KR" lang="en-US" sz="1200" dirty="0">
                <a:latin typeface="Arial"/>
                <a:ea typeface="Dotum"/>
                <a:cs typeface="Arial"/>
              </a:rPr>
              <a:t>1/1</a:t>
            </a:r>
            <a:endParaRPr altLang="en-US" lang="ko-KR" sz="1200" dirty="0">
              <a:latin typeface="Arial"/>
              <a:ea typeface="Dotum"/>
              <a:cs typeface="Arial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  <a:headEnd type="none"/>
            <a:tailEnd type="none"/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 typeface="Wingdings"/>
              <a:buChar char="Ø"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Line running normal.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/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Remove mark center X deviated from 6.5mm to 6.8mm.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/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Because part adjust direction mark Center X deviated.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During model TSU arise issue " Part detection error" feeder J137.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26 Min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13h08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12h42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05.08.2024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400" dirty="0">
                <a:latin typeface="Arial"/>
                <a:ea typeface="Dotum"/>
                <a:cs typeface="Arial"/>
              </a:rPr>
              <a:t>Part detection error.</a:t>
            </a:r>
            <a:endParaRPr altLang="en-US" lang="en-US" sz="1400" dirty="0">
              <a:latin typeface="Arial"/>
              <a:ea typeface="Dotum"/>
              <a:cs typeface="Arial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1.2-Top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700" b="0" dirty="0">
                <a:latin typeface="Arial"/>
                <a:ea typeface="Dotum"/>
                <a:cs typeface="Arial"/>
              </a:rPr>
              <a:t>MOUNTER J 1.2 TOP</a:t>
            </a:r>
            <a:endParaRPr altLang="en-US" lang="en-US" sz="700" b="0" dirty="0">
              <a:latin typeface="Arial"/>
              <a:ea typeface="Dotum"/>
              <a:cs typeface="Arial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855140" y="692150"/>
            <a:ext cx="1064567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545288" y="692150"/>
            <a:ext cx="1296144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part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21153" y="692150"/>
            <a:ext cx="1223292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admin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050" b="0" dirty="0">
                <a:latin typeface="Arial"/>
                <a:ea typeface="Dotum"/>
                <a:cs typeface="Arial"/>
              </a:rPr>
              <a:t>TR20240805_0006</a:t>
            </a:r>
            <a:endParaRPr altLang="en-US" lang="en-US" sz="1050" b="0" dirty="0">
              <a:latin typeface="Arial"/>
              <a:ea typeface="Dotum"/>
              <a:cs typeface="Arial"/>
            </a:endParaRPr>
          </a:p>
        </p:txBody>
      </p:sp>
      <p:sp>
        <p:nvSpPr>
          <p:cNvPr id="2" name="Right Arrow 1"/>
          <p:cNvSpPr>
            <a:spLocks/>
          </p:cNvSpPr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22</Paragraphs>
  <PresentationFormat>A4 Paper (210x297 mm)</PresentationFormat>
  <HiddenSlides>0</HiddenSlides>
  <LinksUpToDate>false</LinksUpToDate>
  <ScaleCrop>false</ScaleCrop>
  <Slides>1</Slides>
  <TotalTime>221299</TotalTime>
  <Words>24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최병열</dc:creator>
  <cp:lastModifiedBy>namvd</cp:lastModifiedBy>
  <dcterms:created xsi:type="dcterms:W3CDTF">2005-12-07T09:50:28Z</dcterms:created>
  <dcterms:modified xsi:type="dcterms:W3CDTF">2024-08-05T09:00:40Z</dcterms:modified>
  <cp:revision>4755</cp:revision>
  <cp:lastPrinted>2018-05-25T11:18:23Z</cp:lastPrinted>
  <dc:title>슬라이드 0</dc:title>
</cp:coreProperties>
</file>