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eg" ContentType="image/jpe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61" r:id="rId1"/>
  </p:sldMasterIdLst>
  <p:notesMasterIdLst>
    <p:notesMasterId r:id="rId3"/>
  </p:notesMasterIdLst>
  <p:sldIdLst>
    <p:sldId id="461" r:id="rId2"/>
  </p:sldIdLst>
  <p:sldSz cx="9906000" cy="6858000" type="A4"/>
  <p:notesSz cx="6735763" cy="9866313"/>
  <p:defaultTextStyle>
    <a:defPPr>
      <a:defRPr lang="ko-KR" dirty="0"/>
    </a:defPPr>
    <a:lvl1pPr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1pPr>
    <a:lvl2pPr marL="4540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2pPr>
    <a:lvl3pPr marL="9112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3pPr>
    <a:lvl4pPr marL="13684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4pPr>
    <a:lvl5pPr marL="1825625" indent="3175" rtl="0" algn="l" fontAlgn="base">
      <a:spcBef>
        <a:spcPct val="0"/>
      </a:spcBef>
      <a:spcAft>
        <a:spcPct val="0"/>
      </a:spcAft>
      <a:defRPr sz="2000" b="1" kern="1200" dirty="0">
        <a:solidFill>
          <a:schemeClr val="tx1"/>
        </a:solidFill>
        <a:latin typeface="Trebuchet MS"/>
        <a:ea typeface="Dotum"/>
        <a:cs typeface="+mn-cs"/>
      </a:defRPr>
    </a:lvl5pPr>
    <a:lvl6pPr marL="22860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6pPr>
    <a:lvl7pPr marL="27432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7pPr>
    <a:lvl8pPr marL="32004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8pPr>
    <a:lvl9pPr marL="3657600" rtl="0" algn="l" defTabSz="914400">
      <a:defRPr sz="2000" b="1" kern="1200" dirty="0">
        <a:solidFill>
          <a:schemeClr val="tx1"/>
        </a:solidFill>
        <a:latin typeface="Trebuchet MS"/>
        <a:ea typeface="Dotum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5F573"/>
    <a:srgbClr val="E88852"/>
    <a:srgbClr val="F84642"/>
    <a:srgbClr val="CBFEA8"/>
    <a:srgbClr val="0000CC"/>
    <a:srgbClr val="CCE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/>
    <p:restoredTop sz="92727"/>
  </p:normalViewPr>
  <p:slideViewPr>
    <p:cSldViewPr>
      <p:cViewPr varScale="1">
        <p:scale>
          <a:sx n="115" d="100"/>
          <a:sy n="115" d="100"/>
        </p:scale>
        <p:origin x="1554" y="114"/>
      </p:cViewPr>
      <p:guideLst>
        <p:guide orient="horz" pos="527"/>
        <p:guide pos="3120"/>
        <p:guide pos="217"/>
        <p:guide pos="53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932" y="-114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3" name="Rectangle 3"/>
          <p:cNvSpPr>
            <a:spLocks noGrp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3076" name="Rectangle 4"/>
          <p:cNvSpPr>
            <a:spLocks noChangeAspect="1" noGrp="1"/>
          </p:cNvSpPr>
          <p:nvPr>
            <p:ph type="sldImg" idx="2"/>
          </p:nvPr>
        </p:nvSpPr>
        <p:spPr bwMode="auto">
          <a:xfrm>
            <a:off x="698500" y="742950"/>
            <a:ext cx="5338763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  <a:headEnd type="none"/>
            <a:tailEnd type="none"/>
          </a:ln>
        </p:spPr>
        <p:txBody>
          <a:bodyPr wrap="square"/>
          <a:lstStyle/>
          <a:p/>
        </p:txBody>
      </p:sp>
      <p:sp>
        <p:nvSpPr>
          <p:cNvPr id="25605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673100" y="4687888"/>
            <a:ext cx="5389563" cy="443706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t" wrap="square">
            <a:prstTxWarp prst="textNoShape">
              <a:avLst/>
            </a:prstTxWarp>
          </a:bodyPr>
          <a:lstStyle/>
          <a:p>
            <a:pPr/>
            <a:r>
              <a:rPr altLang="en-US" lang="ko-KR" dirty="0"/>
              <a:t>마스터 텍스트 스타일을 편집합니다</a:t>
            </a:r>
          </a:p>
          <a:p>
            <a:pPr lvl="1"/>
            <a:r>
              <a:rPr altLang="en-US" lang="ko-KR" dirty="0"/>
              <a:t>둘째 수준</a:t>
            </a:r>
          </a:p>
          <a:p>
            <a:pPr lvl="2"/>
            <a:r>
              <a:rPr altLang="en-US" lang="ko-KR" dirty="0"/>
              <a:t>셋째 수준</a:t>
            </a:r>
          </a:p>
          <a:p>
            <a:pPr lvl="3"/>
            <a:r>
              <a:rPr altLang="en-US" lang="ko-KR" dirty="0"/>
              <a:t>넷째 수준</a:t>
            </a:r>
          </a:p>
          <a:p>
            <a:pPr lvl="4"/>
            <a:r>
              <a:rPr altLang="en-US" lang="ko-KR" dirty="0"/>
              <a:t>다섯째 수준</a:t>
            </a:r>
          </a:p>
        </p:txBody>
      </p:sp>
      <p:sp>
        <p:nvSpPr>
          <p:cNvPr id="25606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endParaRPr altLang="ko-KR" lang="en-US" dirty="0"/>
          </a:p>
        </p:txBody>
      </p:sp>
      <p:sp>
        <p:nvSpPr>
          <p:cNvPr id="25607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  <a:effectLst/>
        </p:spPr>
        <p:txBody>
          <a:bodyPr numCol="1" lIns="90762" tIns="45381" rIns="90762" bIns="45381" anchor="b" wrap="square">
            <a:prstTxWarp prst="textNoShape">
              <a:avLst/>
            </a:prstTxWarp>
          </a:bodyPr>
          <a:lstStyle>
            <a:lvl1pPr algn="r" defTabSz="906463">
              <a:defRPr sz="1200" b="0" dirty="0">
                <a:latin typeface="굴림"/>
                <a:ea typeface="굴림"/>
              </a:defRPr>
            </a:lvl1pPr>
          </a:lstStyle>
          <a:p>
            <a:pPr defTabSz="906463"/>
            <a:fld id="{246FF6D1-9CA4-49F7-B5DF-C2DA728A020C}" type="slidenum">
              <a:rPr altLang="ko-KR" lang="en-US" dirty="0"/>
              <a:t>‹#›</a:t>
            </a:fld>
            <a:endParaRPr altLang="ko-KR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1pPr>
    <a:lvl2pPr marL="4540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2pPr>
    <a:lvl3pPr marL="9112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3pPr>
    <a:lvl4pPr marL="13684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4pPr>
    <a:lvl5pPr marL="1825625" rtl="0" algn="l" fontAlgn="base">
      <a:spcBef>
        <a:spcPct val="30000"/>
      </a:spcBef>
      <a:spcAft>
        <a:spcPct val="0"/>
      </a:spcAft>
      <a:defRPr sz="1200" kern="1200" dirty="0">
        <a:solidFill>
          <a:schemeClr val="dk1"/>
        </a:solidFill>
        <a:latin typeface="굴림"/>
        <a:ea typeface="굴림"/>
        <a:cs typeface="+mn-cs"/>
      </a:defRPr>
    </a:lvl5pPr>
    <a:lvl6pPr marL="2285167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6pPr>
    <a:lvl7pPr marL="2742199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7pPr>
    <a:lvl8pPr marL="3199233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8pPr>
    <a:lvl9pPr marL="3656265" rtl="0" algn="l" defTabSz="914068">
      <a:defRPr sz="1200" kern="1200" dirty="0">
        <a:solidFill>
          <a:schemeClr val="dk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2C460A3-E1D8-4D15-899C-2BFA97C85C6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A5DA3D0-6508-4F8B-AF42-B0713753832F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E80F7AEC-4C20-4527-B891-54ADAFDF720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F3640EA-A93F-4C51-AF51-433617F780C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D0BE181-DE7C-416A-BC5C-B5393173D480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F26791-1D40-4311-8269-06BA4A207BF2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false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3" name="Picture 27" descr="C:\Users\lee\Desktop\4p logo\Logo 4P hai phong\1.tif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4" name="Object 9"/>
          <p:cNvPicPr>
            <a:picLocks noChangeAspect="1"/>
          </p:cNvPicPr>
          <p:nvPr/>
        </p:nvPicPr>
        <p:blipFill>
          <a:blip r:embed="rId3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latin typeface="Arial"/>
                <a:cs typeface="Arial"/>
              </a:rPr>
              <a:t>TROUBLE  ISSUE REPORT</a:t>
            </a:r>
            <a:endParaRPr altLang="ko-KR" lang="en-US" sz="2400" dirty="0">
              <a:latin typeface="Arial"/>
              <a:cs typeface="Arial"/>
            </a:endParaRPr>
          </a:p>
        </p:txBody>
      </p:sp>
      <p:sp>
        <p:nvSpPr>
          <p:cNvPr id="6" name="TextBox 30"/>
          <p:cNvSpPr txBox="1">
            <a:spLocks noChangeArrowheads="1"/>
          </p:cNvSpPr>
          <p:nvPr userDrawn="1"/>
        </p:nvSpPr>
        <p:spPr bwMode="auto">
          <a:xfrm>
            <a:off x="-22225" y="-4763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Control No.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309688" y="904875"/>
            <a:ext cx="0" cy="8001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63" y="1125538"/>
            <a:ext cx="52514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50" y="1301750"/>
            <a:ext cx="2976563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588" y="1482725"/>
            <a:ext cx="2979738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-1588" y="1700213"/>
            <a:ext cx="9893301" cy="1587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3359150" y="877888"/>
            <a:ext cx="1655763" cy="2778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TROUBLE NAME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30"/>
          <p:cNvSpPr txBox="1">
            <a:spLocks noChangeArrowheads="1"/>
          </p:cNvSpPr>
          <p:nvPr userDrawn="1"/>
        </p:nvSpPr>
        <p:spPr bwMode="auto">
          <a:xfrm>
            <a:off x="7256463" y="903288"/>
            <a:ext cx="1268412" cy="83026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Total time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254875" y="1492250"/>
            <a:ext cx="2651125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 userDrawn="1"/>
        </p:nvSpPr>
        <p:spPr bwMode="auto">
          <a:xfrm>
            <a:off x="5281613" y="1155700"/>
            <a:ext cx="1963737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 algn="ctr"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REPAIR TIME</a:t>
            </a:r>
          </a:p>
        </p:txBody>
      </p:sp>
      <p:graphicFrame>
        <p:nvGraphicFramePr>
          <p:cNvPr id="23" name="Table 22"/>
          <p:cNvGraphicFramePr/>
          <p:nvPr/>
        </p:nvGraphicFramePr>
        <p:xfrm>
          <a:off x="6381750" y="4763"/>
          <a:ext cx="3517900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4113"/>
                <a:gridCol w="1316037"/>
                <a:gridCol w="1047750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Rectangle 23"/>
          <p:cNvSpPr>
            <a:spLocks/>
          </p:cNvSpPr>
          <p:nvPr userDrawn="1"/>
        </p:nvSpPr>
        <p:spPr>
          <a:xfrm>
            <a:off x="-4763" y="1712913"/>
            <a:ext cx="9921876" cy="2159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     ISSUE/STATUS                                                                        </a:t>
            </a:r>
            <a:r>
              <a:rPr lang="vi-VN" sz="1200" dirty="0">
                <a:solidFill>
                  <a:schemeClr val="tx1"/>
                </a:solidFill>
                <a:cs typeface="Arial"/>
              </a:rPr>
              <a:t>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ACTION/ IMPROVEMENT </a:t>
            </a:r>
          </a:p>
        </p:txBody>
      </p:sp>
      <p:cxnSp>
        <p:nvCxnSpPr>
          <p:cNvPr id="25" name="Line 39"/>
          <p:cNvCxnSpPr/>
          <p:nvPr/>
        </p:nvCxnSpPr>
        <p:spPr bwMode="auto">
          <a:xfrm>
            <a:off x="-7938" y="912813"/>
            <a:ext cx="9906001" cy="0"/>
          </a:xfrm>
          <a:prstGeom prst="line">
            <a:avLst/>
          </a:prstGeom>
          <a:noFill/>
          <a:ln w="19050">
            <a:solidFill>
              <a:schemeClr val="dk1"/>
            </a:solidFill>
            <a:round/>
            <a:headEnd type="none"/>
            <a:tailEnd type="none"/>
          </a:ln>
        </p:spPr>
      </p:cxnSp>
      <p:sp>
        <p:nvSpPr>
          <p:cNvPr id="26" name="Rectangle 25"/>
          <p:cNvSpPr>
            <a:spLocks/>
          </p:cNvSpPr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19050">
            <a:solidFill>
              <a:schemeClr val="dk1"/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261225" y="1125538"/>
            <a:ext cx="2647950" cy="0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256213" y="911225"/>
            <a:ext cx="3175" cy="5578475"/>
          </a:xfrm>
          <a:prstGeom prst="line">
            <a:avLst/>
          </a:prstGeom>
          <a:ln>
            <a:solidFill>
              <a:schemeClr val="dk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30"/>
          <p:cNvSpPr txBox="1">
            <a:spLocks noChangeArrowheads="1"/>
          </p:cNvSpPr>
          <p:nvPr userDrawn="1"/>
        </p:nvSpPr>
        <p:spPr bwMode="auto">
          <a:xfrm>
            <a:off x="-49213" y="895350"/>
            <a:ext cx="1517651" cy="8302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latin typeface="Arial"/>
                <a:ea typeface="Dotum"/>
                <a:cs typeface="Arial"/>
              </a:rPr>
              <a:t> Line</a:t>
            </a:r>
          </a:p>
        </p:txBody>
      </p:sp>
      <p:sp>
        <p:nvSpPr>
          <p:cNvPr id="30" name="Rectangle 29"/>
          <p:cNvSpPr>
            <a:spLocks/>
          </p:cNvSpPr>
          <p:nvPr userDrawn="1"/>
        </p:nvSpPr>
        <p:spPr>
          <a:xfrm>
            <a:off x="11113" y="4064000"/>
            <a:ext cx="5245100" cy="188913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     </a:t>
            </a:r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CHECKING</a:t>
            </a:r>
          </a:p>
        </p:txBody>
      </p:sp>
      <p:sp>
        <p:nvSpPr>
          <p:cNvPr id="31" name="직사각형 7"/>
          <p:cNvSpPr>
            <a:spLocks/>
          </p:cNvSpPr>
          <p:nvPr userDrawn="1"/>
        </p:nvSpPr>
        <p:spPr>
          <a:xfrm>
            <a:off x="4763" y="6562725"/>
            <a:ext cx="1901825" cy="241300"/>
          </a:xfrm>
          <a:prstGeom prst="rect">
            <a:avLst/>
          </a:prstGeom>
          <a:noFill/>
          <a:ln w="3175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none">
            <a:spAutoFit/>
          </a:bodyPr>
          <a:lstStyle/>
          <a:p>
            <a:pPr/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Global No.1</a:t>
            </a:r>
            <a:r>
              <a:rPr lang="vi-VN" sz="969" dirty="0">
                <a:solidFill>
                  <a:schemeClr val="bg1">
                    <a:lumMod val="65000"/>
                  </a:schemeClr>
                </a:solidFill>
                <a:cs typeface="Arial"/>
              </a:rPr>
              <a:t> IVI</a:t>
            </a:r>
            <a:r>
              <a:rPr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 </a:t>
            </a:r>
            <a:r>
              <a:rPr altLang="ko-KR" lang="en-US" sz="969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SMT Provider</a:t>
            </a:r>
            <a:endParaRPr altLang="en-US" lang="ko-KR" sz="969" dirty="0">
              <a:solidFill>
                <a:schemeClr val="bg1">
                  <a:lumMod val="6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2" name="Rectangle 31"/>
          <p:cNvSpPr>
            <a:spLocks/>
          </p:cNvSpPr>
          <p:nvPr userDrawn="1"/>
        </p:nvSpPr>
        <p:spPr>
          <a:xfrm>
            <a:off x="5267325" y="4487863"/>
            <a:ext cx="4630738" cy="165100"/>
          </a:xfrm>
          <a:prstGeom prst="rect">
            <a:avLst/>
          </a:prstGeom>
          <a:solidFill>
            <a:schemeClr val="lt1">
              <a:lumMod val="75000"/>
            </a:schemeClr>
          </a:solidFill>
          <a:ln w="19050">
            <a:noFill/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                                            RESULT</a:t>
            </a:r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8FB860C-DB61-4B1A-BEFE-94EC7CB1B98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A363FE5-ADD2-40BF-AD06-F64B4A006B5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ln>
            <a:headEnd type="none"/>
            <a:tailEnd type="none"/>
          </a:ln>
        </p:spPr>
        <p:txBody>
          <a:bodyPr anchor="t" wrap="square"/>
          <a:lstStyle>
            <a:lvl1pPr algn="l">
              <a:defRPr sz="4000" b="1" cap="all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6D82CCB-E8E9-45C3-ACA9-4F470FA6BF5F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4842F15-2039-4FF9-84A6-81322D9A46D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800" dirty="0"/>
            </a:lvl1pPr>
            <a:lvl2pPr>
              <a:defRPr sz="2400" dirty="0"/>
            </a:lvl2pPr>
            <a:lvl3pPr>
              <a:defRPr sz="2000" dirty="0"/>
            </a:lvl3pPr>
            <a:lvl4pPr>
              <a:defRPr sz="1800" dirty="0"/>
            </a:lvl4pPr>
            <a:lvl5pPr>
              <a:defRPr sz="1800" dirty="0"/>
            </a:lvl5pPr>
            <a:lvl6pPr>
              <a:defRPr sz="1800" dirty="0"/>
            </a:lvl6pPr>
            <a:lvl7pPr>
              <a:defRPr sz="1800" dirty="0"/>
            </a:lvl7pPr>
            <a:lvl8pPr>
              <a:defRPr sz="1800" dirty="0"/>
            </a:lvl8pPr>
            <a:lvl9pPr>
              <a:defRPr sz="18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AAF06943-07DA-4E5D-B971-1377E793871E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DCCF9F3F-3BAD-4FCD-B1F6-9B172D607363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2400" dirty="0"/>
            </a:lvl1pPr>
            <a:lvl2pPr>
              <a:defRPr sz="2000" dirty="0"/>
            </a:lvl2pPr>
            <a:lvl3pPr>
              <a:defRPr sz="1800" dirty="0"/>
            </a:lvl3pPr>
            <a:lvl4pPr>
              <a:defRPr sz="1600" dirty="0"/>
            </a:lvl4pPr>
            <a:lvl5pPr>
              <a:defRPr sz="1600" dirty="0"/>
            </a:lvl5pPr>
            <a:lvl6pPr>
              <a:defRPr sz="1600" dirty="0"/>
            </a:lvl6pPr>
            <a:lvl7pPr>
              <a:defRPr sz="1600" dirty="0"/>
            </a:lvl7pPr>
            <a:lvl8pPr>
              <a:defRPr sz="1600" dirty="0"/>
            </a:lvl8pPr>
            <a:lvl9pPr>
              <a:defRPr sz="16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5FECFCE0-DED8-4CCE-9A64-01F99C0DC46C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AC9D450-E7F8-4347-AEAE-182B45A4BC89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D5799A8-0F26-4AFD-A726-56D351CC6DD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4F13997C-68FF-44B8-8C42-5CCCADEE3644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668FE1B7-9739-4C7B-B99F-95C23FC4AE43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9221E985-1A29-4CB2-A459-89F01E65279C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C32F81D7-D53D-4EBF-B4A1-A87D2CE4AF64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7F87D058-F75F-408F-9C07-35EA5753F72E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ln>
            <a:headEnd type="none"/>
            <a:tailEnd type="none"/>
          </a:ln>
        </p:spPr>
        <p:txBody>
          <a:bodyPr anchor="b" wrap="square"/>
          <a:lstStyle>
            <a:lvl1pPr algn="l">
              <a:defRPr sz="2000" b="1" dirty="0"/>
            </a:lvl1pPr>
          </a:lstStyle>
          <a:p>
            <a:pPr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ln>
            <a:headEnd type="none"/>
            <a:tailEnd type="none"/>
          </a:ln>
        </p:spPr>
        <p:txBody>
          <a:bodyPr wrap="square">
            <a:normAutofit/>
          </a:bodyPr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400" dirty="0"/>
            </a:lvl1pPr>
            <a:lvl2pPr marL="457200" indent="0">
              <a:buNone/>
              <a:defRPr sz="1200" dirty="0"/>
            </a:lvl2pPr>
            <a:lvl3pPr marL="914400" indent="0">
              <a:buNone/>
              <a:defRPr sz="1000" dirty="0"/>
            </a:lvl3pPr>
            <a:lvl4pPr marL="1371600" indent="0">
              <a:buNone/>
              <a:defRPr sz="900" dirty="0"/>
            </a:lvl4pPr>
            <a:lvl5pPr marL="1828800" indent="0">
              <a:buNone/>
              <a:defRPr sz="900" dirty="0"/>
            </a:lvl5pPr>
            <a:lvl6pPr marL="2286000" indent="0">
              <a:buNone/>
              <a:defRPr sz="900" dirty="0"/>
            </a:lvl6pPr>
            <a:lvl7pPr marL="2743200" indent="0">
              <a:buNone/>
              <a:defRPr sz="900" dirty="0"/>
            </a:lvl7pPr>
            <a:lvl8pPr marL="3200400" indent="0">
              <a:buNone/>
              <a:defRPr sz="900" dirty="0"/>
            </a:lvl8pPr>
            <a:lvl9pPr marL="3657600" indent="0">
              <a:buNone/>
              <a:defRPr sz="9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F4070FD7-C6C9-4A35-9908-0703A67FF2B1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>
            <a:lvl1pPr/>
          </a:lstStyle>
          <a:p>
            <a:pPr/>
            <a:fld id="{8F26F591-FEBC-404A-A95B-6332F3C89560}" type="slidenum">
              <a:rPr altLang="en-US" lang="en-US" dirty="0"/>
              <a:t>‹#›</a:t>
            </a:fld>
            <a:endParaRPr altLang="en-US"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4" Type="http://schemas.openxmlformats.org/officeDocument/2006/relationships/image" Target="../media/image1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5" Type="http://schemas.openxmlformats.org/officeDocument/2006/relationships/image" Target="../media/image2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numCol="1" lIns="91440" tIns="45720" rIns="91440" bIns="45720" anchor="t" wrap="square">
            <a:prstTxWarp prst="textNoShape">
              <a:avLst/>
            </a:prstTxWarp>
          </a:bodyPr>
          <a:lstStyle/>
          <a:p>
            <a:pPr/>
            <a:r>
              <a:rPr altLang="en-US" lang="en-US" dirty="0"/>
              <a:t>Click to edit Master text styles</a:t>
            </a:r>
          </a:p>
          <a:p>
            <a:pPr lvl="1"/>
            <a:r>
              <a:rPr altLang="en-US" lang="en-US" dirty="0"/>
              <a:t>Second level</a:t>
            </a:r>
          </a:p>
          <a:p>
            <a:pPr lvl="2"/>
            <a:r>
              <a:rPr altLang="en-US" lang="en-US" dirty="0"/>
              <a:t>Third level</a:t>
            </a:r>
          </a:p>
          <a:p>
            <a:pPr lvl="3"/>
            <a:r>
              <a:rPr altLang="en-US" lang="en-US" dirty="0"/>
              <a:t>Fourth level</a:t>
            </a:r>
          </a:p>
          <a:p>
            <a:pPr lvl="4"/>
            <a:r>
              <a:rPr altLang="en-US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C1BBE6DB-76EC-4803-BD0A-1F9CEFFD88EB}" type="datetimeFigureOut">
              <a:rPr lang="en-US" dirty="0"/>
              <a:t>8/5/2024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5663" y="6484938"/>
            <a:ext cx="31369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numCol="1" lIns="91440" tIns="45720" rIns="91440" bIns="45720" anchor="ctr" wrap="square">
            <a:prstTxWarp prst="textNoShape">
              <a:avLst/>
            </a:prstTxWarp>
          </a:bodyPr>
          <a:lstStyle>
            <a:lvl1pPr algn="r">
              <a:defRPr sz="1200" dirty="0">
                <a:solidFill>
                  <a:srgbClr val="898989"/>
                </a:solidFill>
              </a:defRPr>
            </a:lvl1pPr>
          </a:lstStyle>
          <a:p>
            <a:pPr/>
            <a:fld id="{4A008F93-01FB-4ECE-8951-C8DBD39D21FD}" type="slidenum">
              <a:rPr altLang="en-US" lang="en-US" dirty="0"/>
              <a:t>‹#›</a:t>
            </a:fld>
            <a:endParaRPr altLang="en-US" lang="en-US" dirty="0"/>
          </a:p>
        </p:txBody>
      </p:sp>
      <p:cxnSp>
        <p:nvCxnSpPr>
          <p:cNvPr id="1031" name="Line 38"/>
          <p:cNvCxnSpPr/>
          <p:nvPr/>
        </p:nvCxnSpPr>
        <p:spPr bwMode="auto">
          <a:xfrm>
            <a:off x="-1588" y="6492875"/>
            <a:ext cx="99060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none"/>
            <a:tailEnd type="none"/>
          </a:ln>
        </p:spPr>
      </p:cxnSp>
      <p:pic>
        <p:nvPicPr>
          <p:cNvPr id="1032" name="Picture 27" descr="C:\Users\lee\Desktop\4p logo\Logo 4P hai phong\1.tif"/>
          <p:cNvPicPr>
            <a:picLocks noChangeAspect="1"/>
          </p:cNvPicPr>
          <p:nvPr/>
        </p:nvPicPr>
        <p:blipFill>
          <a:blip r:embed="rId14">
            <a:lum/>
          </a:blip>
          <a:srcRect/>
          <a:stretch>
            <a:fillRect/>
          </a:stretch>
        </p:blipFill>
        <p:spPr bwMode="auto">
          <a:xfrm>
            <a:off x="8483600" y="6521450"/>
            <a:ext cx="320675" cy="312738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pic>
        <p:nvPicPr>
          <p:cNvPr id="1033" name="Object 9"/>
          <p:cNvPicPr>
            <a:picLocks noChangeAspect="1"/>
          </p:cNvPicPr>
          <p:nvPr/>
        </p:nvPicPr>
        <p:blipFill>
          <a:blip r:embed="rId15">
            <a:lum/>
          </a:blip>
          <a:srcRect l="-10791" t="-69716" r="-25552" b="-59621"/>
          <a:stretch>
            <a:fillRect/>
          </a:stretch>
        </p:blipFill>
        <p:spPr bwMode="auto">
          <a:xfrm>
            <a:off x="8788400" y="6529388"/>
            <a:ext cx="1262063" cy="26511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</p:pic>
      <p:sp>
        <p:nvSpPr>
          <p:cNvPr id="1034" name="Text Box 2"/>
          <p:cNvSpPr txBox="1">
            <a:spLocks noChangeArrowheads="1"/>
          </p:cNvSpPr>
          <p:nvPr userDrawn="1"/>
        </p:nvSpPr>
        <p:spPr bwMode="auto">
          <a:xfrm>
            <a:off x="1681163" y="330200"/>
            <a:ext cx="3479800" cy="400050"/>
          </a:xfrm>
          <a:prstGeom prst="rect">
            <a:avLst/>
          </a:prstGeom>
          <a:noFill/>
          <a:ln w="9525">
            <a:noFill/>
            <a:miter/>
            <a:headEnd type="none"/>
            <a:tailEnd type="none"/>
          </a:ln>
        </p:spPr>
        <p:txBody>
          <a:bodyPr lIns="91405" tIns="45703" rIns="91405" bIns="45703" wrap="none">
            <a:spAutoFit/>
          </a:bodyPr>
          <a:lstStyle>
            <a:lvl1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 marL="742950" indent="-2857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 marL="11430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 marL="16002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 marL="2057400" indent="-22860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/>
            <a:r>
              <a:rPr altLang="ko-KR" lang="en-US" dirty="0">
                <a:solidFill>
                  <a:srgbClr val="0000CC"/>
                </a:solidFill>
                <a:latin typeface="Arial"/>
              </a:rPr>
              <a:t>TROUBLE  ISSUE REPORT</a:t>
            </a:r>
            <a:endParaRPr altLang="ko-KR" lang="en-US" sz="2400" dirty="0">
              <a:solidFill>
                <a:srgbClr val="0000CC"/>
              </a:solidFill>
              <a:latin typeface="Times New Roman"/>
              <a:cs typeface="Times New Roman"/>
            </a:endParaRPr>
          </a:p>
        </p:txBody>
      </p:sp>
      <p:sp>
        <p:nvSpPr>
          <p:cNvPr id="12" name="TextBox 30"/>
          <p:cNvSpPr txBox="1">
            <a:spLocks noChangeArrowheads="1"/>
          </p:cNvSpPr>
          <p:nvPr userDrawn="1"/>
        </p:nvSpPr>
        <p:spPr bwMode="auto">
          <a:xfrm>
            <a:off x="-22225" y="-14288"/>
            <a:ext cx="1133475" cy="277813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Times New Roman"/>
                <a:ea typeface="Dotum"/>
                <a:cs typeface="Times New Roman"/>
              </a:rPr>
              <a:t>Control No.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20750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8" y="260350"/>
            <a:ext cx="22256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233613" y="0"/>
            <a:ext cx="0" cy="2603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0"/>
          <p:cNvSpPr txBox="1">
            <a:spLocks noChangeArrowheads="1"/>
          </p:cNvSpPr>
          <p:nvPr userDrawn="1"/>
        </p:nvSpPr>
        <p:spPr bwMode="auto">
          <a:xfrm>
            <a:off x="-20638" y="885825"/>
            <a:ext cx="1355726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Machine name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Model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Serial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Line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271588" y="904875"/>
            <a:ext cx="0" cy="8001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763" y="1106488"/>
            <a:ext cx="6369050" cy="190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50" y="1301750"/>
            <a:ext cx="2976563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-1588" y="1482725"/>
            <a:ext cx="2979738" cy="47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-1588" y="1700213"/>
            <a:ext cx="2984501" cy="158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976563" y="911225"/>
            <a:ext cx="4762" cy="79375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0"/>
          <p:cNvSpPr txBox="1">
            <a:spLocks noChangeArrowheads="1"/>
          </p:cNvSpPr>
          <p:nvPr userDrawn="1"/>
        </p:nvSpPr>
        <p:spPr bwMode="auto">
          <a:xfrm>
            <a:off x="3751263" y="881063"/>
            <a:ext cx="1655762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  <a:sym typeface="Wingdings"/>
              </a:rPr>
              <a:t> </a:t>
            </a: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TROUBLE NAME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378575" y="915988"/>
            <a:ext cx="3175" cy="79057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261225" y="1304925"/>
            <a:ext cx="26479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0"/>
          <p:cNvSpPr txBox="1">
            <a:spLocks noChangeArrowheads="1"/>
          </p:cNvSpPr>
          <p:nvPr userDrawn="1"/>
        </p:nvSpPr>
        <p:spPr bwMode="auto">
          <a:xfrm>
            <a:off x="7389813" y="884238"/>
            <a:ext cx="1212850" cy="831850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Date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Stop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Restart time</a:t>
            </a:r>
          </a:p>
          <a:p>
            <a:pPr>
              <a:spcBef>
                <a:spcPct val="0"/>
              </a:spcBef>
              <a:buFont typeface="Wingdings"/>
              <a:buChar char="v"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 Total time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54875" y="1492250"/>
            <a:ext cx="2657475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80163" y="1704975"/>
            <a:ext cx="3525837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256463" y="912813"/>
            <a:ext cx="1587" cy="787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623300" y="920750"/>
            <a:ext cx="1588" cy="779463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 userDrawn="1"/>
        </p:nvSpPr>
        <p:spPr bwMode="auto">
          <a:xfrm>
            <a:off x="6446838" y="1035050"/>
            <a:ext cx="831850" cy="4603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맑은 고딕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맑은 고딕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맑은 고딕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맑은 고딕"/>
              </a:defRPr>
            </a:lvl9pPr>
          </a:lstStyle>
          <a:p>
            <a:pPr>
              <a:spcBef>
                <a:spcPct val="0"/>
              </a:spcBef>
              <a:buFont typeface="Arial"/>
              <a:buNone/>
            </a:pPr>
            <a:r>
              <a:rPr altLang="en-US" lang="en-US" sz="1200" dirty="0">
                <a:solidFill>
                  <a:srgbClr val="0000CC"/>
                </a:solidFill>
                <a:latin typeface="Times New Roman"/>
                <a:ea typeface="Dotum"/>
                <a:cs typeface="Times New Roman"/>
              </a:rPr>
              <a:t>REPAIR TIME</a:t>
            </a:r>
          </a:p>
        </p:txBody>
      </p:sp>
      <p:graphicFrame>
        <p:nvGraphicFramePr>
          <p:cNvPr id="32" name="Table 31"/>
          <p:cNvGraphicFramePr/>
          <p:nvPr/>
        </p:nvGraphicFramePr>
        <p:xfrm>
          <a:off x="6370638" y="4763"/>
          <a:ext cx="3529012" cy="90963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7287"/>
                <a:gridCol w="1320800"/>
                <a:gridCol w="1050925"/>
              </a:tblGrid>
              <a:tr h="193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Writer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Checked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900" b="1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Approved by</a:t>
                      </a: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4968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000" b="0" i="0" u="none" strike="noStrike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Dotum"/>
                          <a:cs typeface="Arial"/>
                        </a:rPr>
                        <a:t> </a:t>
                      </a:r>
                    </a:p>
                  </a:txBody>
                  <a:tcPr marL="9527" marR="9527" marT="9517" marB="0" anchor="b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/>
                        <a:defRPr sz="28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/>
                        <a:defRPr sz="24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/>
                        <a:defRPr sz="2000"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/>
                        <a:defRPr dirty="0">
                          <a:solidFill>
                            <a:schemeClr val="tx1"/>
                          </a:solidFill>
                          <a:latin typeface="Calibri"/>
                          <a:ea typeface="Malgun Gothic"/>
                        </a:defRPr>
                      </a:lvl9pPr>
                    </a:lstStyle>
                    <a:p>
                      <a:pPr marL="0" indent="0" rtl="0" algn="ctr" fontAlgn="b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900" b="1" i="0" u="none" strike="noStrike" cap="non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Dotum"/>
                        <a:cs typeface="Arial"/>
                      </a:endParaRPr>
                    </a:p>
                  </a:txBody>
                  <a:tcPr marL="9527" marR="9527" marT="9517" marB="0" anchor="ctr" horzOverflow="overflow">
                    <a:lnL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/>
                      <a:tailEnd type="none"/>
                    </a:lnTlToBr>
                    <a:lnBlToTr>
                      <a:noFill/>
                      <a:headEnd type="none"/>
                      <a:tailEnd type="none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5" name="SyncfusionLicense"/>
          <p:cNvSpPr txBox="1">
            <a:spLocks noChangeArrowheads="1"/>
          </p:cNvSpPr>
          <p:nvPr/>
        </p:nvSpPr>
        <p:spPr>
          <a:xfrm rot="19980000">
            <a:off x="2063750" y="3111500"/>
            <a:ext cx="57785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anchor="ctr" wrap="square">
            <a:spAutoFit/>
          </a:bodyPr>
          <a:lstStyle/>
          <a:p>
            <a:pPr algn="ctr">
              <a:defRPr sz="1800" dirty="0">
                <a:solidFill>
                  <a:srgbClr val="FF0000"/>
                </a:solidFill>
              </a:defRPr>
            </a:pPr>
            <a:r>
              <a:rPr/>
              <a:t>Created with a trial version of Syncfusion PowerPoint library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7" r:id="rId1"/>
    <p:sldLayoutId id="2147486368" r:id="rId2"/>
    <p:sldLayoutId id="2147486369" r:id="rId3"/>
    <p:sldLayoutId id="2147486370" r:id="rId4"/>
    <p:sldLayoutId id="2147486371" r:id="rId5"/>
    <p:sldLayoutId id="2147486372" r:id="rId6"/>
    <p:sldLayoutId id="2147486373" r:id="rId7"/>
    <p:sldLayoutId id="2147486374" r:id="rId8"/>
    <p:sldLayoutId id="2147486375" r:id="rId9"/>
    <p:sldLayoutId id="2147486376" r:id="rId10"/>
    <p:sldLayoutId id="2147486377" r:id="rId11"/>
    <p:sldLayoutId id="2147486378" r:id="rId12"/>
  </p:sldLayoutIdLst>
  <p:txStyles>
    <p:titleStyle>
      <a:lvl1pPr rtl="0" algn="ctr" fontAlgn="base">
        <a:spcBef>
          <a:spcPct val="0"/>
        </a:spcBef>
        <a:spcAft>
          <a:spcPct val="0"/>
        </a:spcAft>
        <a:defRPr sz="4400" kern="1200" dirty="0">
          <a:solidFill>
            <a:schemeClr val="tx1"/>
          </a:solidFill>
          <a:latin typeface="+mj-lt"/>
          <a:ea typeface="Malgun Gothic"/>
          <a:cs typeface="+mj-cs"/>
        </a:defRPr>
      </a:lvl1pPr>
      <a:lvl2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2pPr>
      <a:lvl3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3pPr>
      <a:lvl4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4pPr>
      <a:lvl5pPr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Malgun Gothic"/>
        </a:defRPr>
      </a:lvl5pPr>
      <a:lvl6pPr marL="4572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6pPr>
      <a:lvl7pPr marL="9144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7pPr>
      <a:lvl8pPr marL="13716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8pPr>
      <a:lvl9pPr marL="1828800" rtl="0" algn="ctr" fontAlgn="base">
        <a:spcBef>
          <a:spcPct val="0"/>
        </a:spcBef>
        <a:spcAft>
          <a:spcPct val="0"/>
        </a:spcAft>
        <a:defRPr sz="4400" dirty="0">
          <a:solidFill>
            <a:schemeClr val="tx1"/>
          </a:solidFill>
          <a:latin typeface="Calibri"/>
          <a:ea typeface="맑은 고딕"/>
        </a:defRPr>
      </a:lvl9pPr>
    </p:titleStyle>
    <p:bodyStyle>
      <a:lvl1pPr marL="342900" indent="-342900" rtl="0" algn="l" fontAlgn="base">
        <a:spcBef>
          <a:spcPct val="20000"/>
        </a:spcBef>
        <a:spcAft>
          <a:spcPct val="0"/>
        </a:spcAft>
        <a:buFont typeface="Arial"/>
        <a:buChar char="•"/>
        <a:defRPr sz="3200" kern="1200" dirty="0">
          <a:solidFill>
            <a:schemeClr val="tx1"/>
          </a:solidFill>
          <a:latin typeface="+mn-lt"/>
          <a:ea typeface="Malgun Gothic"/>
          <a:cs typeface="+mn-cs"/>
        </a:defRPr>
      </a:lvl1pPr>
      <a:lvl2pPr marL="742950" indent="-285750" rtl="0" algn="l" fontAlgn="base">
        <a:spcBef>
          <a:spcPct val="20000"/>
        </a:spcBef>
        <a:spcAft>
          <a:spcPct val="0"/>
        </a:spcAft>
        <a:buFont typeface="Arial"/>
        <a:buChar char="–"/>
        <a:defRPr sz="2800" kern="1200" dirty="0">
          <a:solidFill>
            <a:schemeClr val="tx1"/>
          </a:solidFill>
          <a:latin typeface="+mn-lt"/>
          <a:ea typeface="Malgun Gothic"/>
          <a:cs typeface="+mn-cs"/>
        </a:defRPr>
      </a:lvl2pPr>
      <a:lvl3pPr marL="1143000" indent="-228600" rtl="0" algn="l" fontAlgn="base">
        <a:spcBef>
          <a:spcPct val="20000"/>
        </a:spcBef>
        <a:spcAft>
          <a:spcPct val="0"/>
        </a:spcAft>
        <a:buFont typeface="Arial"/>
        <a:buChar char="•"/>
        <a:defRPr sz="2400" kern="1200" dirty="0">
          <a:solidFill>
            <a:schemeClr val="tx1"/>
          </a:solidFill>
          <a:latin typeface="+mn-lt"/>
          <a:ea typeface="Malgun Gothic"/>
          <a:cs typeface="+mn-cs"/>
        </a:defRPr>
      </a:lvl3pPr>
      <a:lvl4pPr marL="1600200" indent="-228600" rtl="0" algn="l" fontAlgn="base">
        <a:spcBef>
          <a:spcPct val="20000"/>
        </a:spcBef>
        <a:spcAft>
          <a:spcPct val="0"/>
        </a:spcAft>
        <a:buFont typeface="Arial"/>
        <a:buChar char="–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4pPr>
      <a:lvl5pPr marL="2057400" indent="-228600" rtl="0" algn="l" fontAlgn="base">
        <a:spcBef>
          <a:spcPct val="20000"/>
        </a:spcBef>
        <a:spcAft>
          <a:spcPct val="0"/>
        </a:spcAft>
        <a:buFont typeface="Arial"/>
        <a:buChar char="»"/>
        <a:defRPr sz="2000" kern="1200" dirty="0">
          <a:solidFill>
            <a:schemeClr val="tx1"/>
          </a:solidFill>
          <a:latin typeface="+mn-lt"/>
          <a:ea typeface="Malgun Gothic"/>
          <a:cs typeface="+mn-cs"/>
        </a:defRPr>
      </a:lvl5pPr>
      <a:lvl6pPr marL="25146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spcBef>
          <a:spcPct val="200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3" Type="http://schemas.openxmlformats.org/officeDocument/2006/relationships/image" Target="../media/image4.png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png" /><Relationship Id="rId5" Type="http://schemas.openxmlformats.org/officeDocument/2006/relationships/image" Target="../media/image6.png" /><Relationship Id="rId6" Type="http://schemas.openxmlformats.org/officeDocument/2006/relationships/image" Target="../media/image7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3"/>
          <p:cNvSpPr txBox="1">
            <a:spLocks noChangeArrowheads="1"/>
          </p:cNvSpPr>
          <p:nvPr/>
        </p:nvSpPr>
        <p:spPr bwMode="auto">
          <a:xfrm>
            <a:off x="4654550" y="6538913"/>
            <a:ext cx="615950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ko-KR" lang="en-US" sz="1200" dirty="0">
                <a:latin typeface="Arial"/>
                <a:ea typeface="Dotum"/>
                <a:cs typeface="Arial"/>
              </a:rPr>
              <a:t>1/1</a:t>
            </a:r>
            <a:endParaRPr altLang="en-US" lang="ko-KR" sz="1200" dirty="0">
              <a:latin typeface="Arial"/>
              <a:ea typeface="Dotum"/>
              <a:cs typeface="Arial"/>
            </a:endParaRPr>
          </a:p>
        </p:txBody>
      </p:sp>
      <p:pic>
        <p:nvPicPr>
          <p:cNvPr id="28" name="picture_6"/>
          <p:cNvPicPr>
            <a:picLocks noChangeAspect="1"/>
          </p:cNvPicPr>
          <p:nvPr/>
        </p:nvPicPr>
        <p:blipFill>
          <a:blip r:embed="rId3">
            <a:lum/>
          </a:blip>
          <a:srcRect/>
          <a:stretch>
            <a:fillRect/>
          </a:stretch>
        </p:blipFill>
        <p:spPr bwMode="auto">
          <a:xfrm>
            <a:off x="6779958" y="5345960"/>
            <a:ext cx="1449486" cy="105821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pic>
        <p:nvPicPr>
          <p:cNvPr id="27" name="picture_5"/>
          <p:cNvPicPr>
            <a:picLocks noChangeAspect="1"/>
          </p:cNvPicPr>
          <p:nvPr/>
        </p:nvPicPr>
        <p:blipFill>
          <a:blip r:embed="rId4">
            <a:lum/>
          </a:blip>
          <a:srcRect/>
          <a:stretch>
            <a:fillRect/>
          </a:stretch>
        </p:blipFill>
        <p:spPr bwMode="auto">
          <a:xfrm>
            <a:off x="8301017" y="3189222"/>
            <a:ext cx="1188487" cy="1133466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5" name="picture_4"/>
          <p:cNvPicPr>
            <a:picLocks noChangeAspect="1"/>
          </p:cNvPicPr>
          <p:nvPr/>
        </p:nvPicPr>
        <p:blipFill>
          <a:blip r:embed="rId5">
            <a:lum/>
          </a:blip>
          <a:srcRect/>
          <a:stretch>
            <a:fillRect/>
          </a:stretch>
        </p:blipFill>
        <p:spPr bwMode="auto">
          <a:xfrm>
            <a:off x="5684181" y="3189222"/>
            <a:ext cx="1213035" cy="1133465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26" name="picture_3"/>
          <p:cNvPicPr>
            <a:picLocks noChangeAspect="1"/>
          </p:cNvPicPr>
          <p:nvPr/>
        </p:nvPicPr>
        <p:blipFill>
          <a:blip r:embed="rId6">
            <a:lum/>
          </a:blip>
          <a:srcRect/>
          <a:stretch>
            <a:fillRect/>
          </a:stretch>
        </p:blipFill>
        <p:spPr bwMode="auto">
          <a:xfrm>
            <a:off x="3753866" y="5451637"/>
            <a:ext cx="1132672" cy="958949"/>
          </a:xfrm>
          <a:prstGeom prst="rect">
            <a:avLst/>
          </a:prstGeom>
          <a:noFill/>
          <a:ln>
            <a:solidFill>
              <a:schemeClr val="bg1"/>
            </a:solidFill>
            <a:headEnd type="none"/>
            <a:tailEnd type="none"/>
          </a:ln>
        </p:spPr>
      </p:pic>
      <p:pic>
        <p:nvPicPr>
          <p:cNvPr id="24" name="picture_2"/>
          <p:cNvPicPr>
            <a:picLocks noChangeAspect="1"/>
          </p:cNvPicPr>
          <p:nvPr/>
        </p:nvPicPr>
        <p:blipFill>
          <a:blip r:embed="rId7">
            <a:lum/>
          </a:blip>
          <a:srcRect/>
          <a:stretch>
            <a:fillRect/>
          </a:stretch>
        </p:blipFill>
        <p:spPr bwMode="auto">
          <a:xfrm>
            <a:off x="3764348" y="4402280"/>
            <a:ext cx="1132672" cy="943680"/>
          </a:xfrm>
          <a:prstGeom prst="rect">
            <a:avLst/>
          </a:prstGeom>
          <a:solidFill>
            <a:schemeClr val="bg1"/>
          </a:solidFill>
          <a:ln w="9525">
            <a:noFill/>
            <a:miter/>
            <a:headEnd type="none"/>
            <a:tailEnd type="none"/>
          </a:ln>
        </p:spPr>
      </p:pic>
      <p:pic>
        <p:nvPicPr>
          <p:cNvPr id="4123" name="picture_1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auto">
          <a:xfrm>
            <a:off x="2478402" y="2023215"/>
            <a:ext cx="2550928" cy="1862333"/>
          </a:xfrm>
          <a:prstGeom prst="rect">
            <a:avLst/>
          </a:prstGeom>
          <a:solidFill>
            <a:schemeClr val="bg1"/>
          </a:solidFill>
          <a:ln>
            <a:noFill/>
            <a:headEnd type="none"/>
            <a:tailEnd type="none"/>
          </a:ln>
        </p:spPr>
      </p:pic>
      <p:sp>
        <p:nvSpPr>
          <p:cNvPr id="4108" name="tb_note6"/>
          <p:cNvSpPr txBox="1">
            <a:spLocks noChangeArrowheads="1"/>
          </p:cNvSpPr>
          <p:nvPr/>
        </p:nvSpPr>
        <p:spPr bwMode="auto">
          <a:xfrm>
            <a:off x="5270500" y="4695825"/>
            <a:ext cx="421957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 typeface="Wingdings"/>
              <a:buChar char="Ø"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Result 1234</a:t>
            </a:r>
          </a:p>
        </p:txBody>
      </p:sp>
      <p:sp>
        <p:nvSpPr>
          <p:cNvPr id="29" name="tb_note5"/>
          <p:cNvSpPr txBox="1">
            <a:spLocks noChangeArrowheads="1"/>
          </p:cNvSpPr>
          <p:nvPr/>
        </p:nvSpPr>
        <p:spPr bwMode="auto">
          <a:xfrm>
            <a:off x="5286123" y="2437019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Action 4567</a:t>
            </a:r>
          </a:p>
        </p:txBody>
      </p:sp>
      <p:sp>
        <p:nvSpPr>
          <p:cNvPr id="4112" name="tb_note4"/>
          <p:cNvSpPr txBox="1">
            <a:spLocks noChangeArrowheads="1"/>
          </p:cNvSpPr>
          <p:nvPr/>
        </p:nvSpPr>
        <p:spPr bwMode="auto">
          <a:xfrm>
            <a:off x="5270500" y="1958975"/>
            <a:ext cx="4635500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Action 1234</a:t>
            </a:r>
          </a:p>
        </p:txBody>
      </p:sp>
      <p:sp>
        <p:nvSpPr>
          <p:cNvPr id="30" name="tb_note3"/>
          <p:cNvSpPr txBox="1">
            <a:spLocks noChangeArrowheads="1"/>
          </p:cNvSpPr>
          <p:nvPr/>
        </p:nvSpPr>
        <p:spPr bwMode="auto">
          <a:xfrm>
            <a:off x="31196" y="5451637"/>
            <a:ext cx="3707435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Checking 5678</a:t>
            </a:r>
          </a:p>
        </p:txBody>
      </p:sp>
      <p:sp>
        <p:nvSpPr>
          <p:cNvPr id="4113" name="tb_note2"/>
          <p:cNvSpPr txBox="1">
            <a:spLocks noChangeArrowheads="1"/>
          </p:cNvSpPr>
          <p:nvPr/>
        </p:nvSpPr>
        <p:spPr bwMode="auto">
          <a:xfrm>
            <a:off x="0" y="4409085"/>
            <a:ext cx="353290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Checking 12345</a:t>
            </a:r>
          </a:p>
        </p:txBody>
      </p:sp>
      <p:sp>
        <p:nvSpPr>
          <p:cNvPr id="4100" name="tb_note1"/>
          <p:cNvSpPr txBox="1">
            <a:spLocks noChangeArrowheads="1"/>
          </p:cNvSpPr>
          <p:nvPr/>
        </p:nvSpPr>
        <p:spPr bwMode="auto">
          <a:xfrm>
            <a:off x="1" y="1924050"/>
            <a:ext cx="2216696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 marL="171450" indent="-171450"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1pPr>
            <a:lvl2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2pPr>
            <a:lvl3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3pPr>
            <a:lvl4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4pPr>
            <a:lvl5pPr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5pPr>
            <a:lvl6pPr marL="22828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6pPr>
            <a:lvl7pPr marL="27400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7pPr>
            <a:lvl8pPr marL="31972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8pPr>
            <a:lvl9pPr marL="3654425" indent="3175" fontAlgn="base">
              <a:spcBef>
                <a:spcPct val="0"/>
              </a:spcBef>
              <a:spcAft>
                <a:spcPct val="0"/>
              </a:spcAft>
              <a:defRPr sz="2000" b="1" dirty="0">
                <a:solidFill>
                  <a:schemeClr val="tx1"/>
                </a:solidFill>
                <a:latin typeface="Trebuchet MS"/>
                <a:ea typeface="Dotum"/>
              </a:defRPr>
            </a:lvl9pPr>
          </a:lstStyle>
          <a:p>
            <a:pPr>
              <a:buFont typeface="Wingdings"/>
              <a:buChar char="Ø"/>
            </a:pPr>
            <a:r>
              <a:rPr altLang="en-US" lang="en-US" sz="1200" b="0" dirty="0">
                <a:latin typeface="Arial"/>
                <a:cs typeface="Arial"/>
              </a:rPr>
              <a:t>Issue 1234567</a:t>
            </a:r>
          </a:p>
        </p:txBody>
      </p:sp>
      <p:sp>
        <p:nvSpPr>
          <p:cNvPr id="4111" name="tb_totalTime"/>
          <p:cNvSpPr txBox="1">
            <a:spLocks noChangeArrowheads="1"/>
          </p:cNvSpPr>
          <p:nvPr/>
        </p:nvSpPr>
        <p:spPr bwMode="auto">
          <a:xfrm>
            <a:off x="8625408" y="1497013"/>
            <a:ext cx="1280591" cy="2585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369 Min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10" name="tb_timeStart"/>
          <p:cNvSpPr txBox="1">
            <a:spLocks noChangeArrowheads="1"/>
          </p:cNvSpPr>
          <p:nvPr/>
        </p:nvSpPr>
        <p:spPr bwMode="auto">
          <a:xfrm>
            <a:off x="8625408" y="1268413"/>
            <a:ext cx="1280591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08h43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9" name="tb_timeStop"/>
          <p:cNvSpPr txBox="1">
            <a:spLocks noChangeArrowheads="1"/>
          </p:cNvSpPr>
          <p:nvPr/>
        </p:nvSpPr>
        <p:spPr bwMode="auto">
          <a:xfrm>
            <a:off x="8611700" y="1097607"/>
            <a:ext cx="1250644" cy="27699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02h34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2" name="tb_dateNG"/>
          <p:cNvSpPr txBox="1">
            <a:spLocks noChangeArrowheads="1"/>
          </p:cNvSpPr>
          <p:nvPr/>
        </p:nvSpPr>
        <p:spPr bwMode="auto">
          <a:xfrm>
            <a:off x="8625408" y="903288"/>
            <a:ext cx="1280591" cy="27622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200" b="0" dirty="0">
                <a:latin typeface="Arial"/>
                <a:ea typeface="Dotum"/>
                <a:cs typeface="Arial"/>
              </a:rPr>
              <a:t>07.08.2024</a:t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4103" name="tb_troubleName"/>
          <p:cNvSpPr txBox="1">
            <a:spLocks noChangeArrowheads="1"/>
          </p:cNvSpPr>
          <p:nvPr/>
        </p:nvSpPr>
        <p:spPr bwMode="auto">
          <a:xfrm>
            <a:off x="3008313" y="1249363"/>
            <a:ext cx="2262187" cy="30797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1400" dirty="0">
                <a:latin typeface="Arial"/>
                <a:ea typeface="Dotum"/>
                <a:cs typeface="Arial"/>
              </a:rPr>
              <a:t>Không lỗi 123</a:t>
            </a:r>
            <a:endParaRPr altLang="en-US" lang="en-US" sz="1400" dirty="0">
              <a:latin typeface="Arial"/>
              <a:ea typeface="Dotum"/>
              <a:cs typeface="Arial"/>
            </a:endParaRPr>
          </a:p>
        </p:txBody>
      </p:sp>
      <p:sp>
        <p:nvSpPr>
          <p:cNvPr id="35" name="tb_serial"/>
          <p:cNvSpPr txBox="1">
            <a:spLocks noChangeArrowheads="1"/>
          </p:cNvSpPr>
          <p:nvPr/>
        </p:nvSpPr>
        <p:spPr bwMode="auto">
          <a:xfrm>
            <a:off x="1294301" y="1268846"/>
            <a:ext cx="1670357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/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6" name="tb_line"/>
          <p:cNvSpPr txBox="1">
            <a:spLocks noChangeArrowheads="1"/>
          </p:cNvSpPr>
          <p:nvPr/>
        </p:nvSpPr>
        <p:spPr bwMode="auto">
          <a:xfrm>
            <a:off x="1291718" y="1488552"/>
            <a:ext cx="1688696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>1.1-Top</a:t>
            </a:r>
            <a:endParaRPr altLang="en-US" lang="en-US" sz="900" b="0" dirty="0">
              <a:latin typeface="Arial"/>
              <a:ea typeface="Dotum"/>
              <a:cs typeface="Arial"/>
            </a:endParaRPr>
          </a:p>
        </p:txBody>
      </p:sp>
      <p:sp>
        <p:nvSpPr>
          <p:cNvPr id="34" name="tb_model"/>
          <p:cNvSpPr txBox="1">
            <a:spLocks noChangeArrowheads="1"/>
          </p:cNvSpPr>
          <p:nvPr/>
        </p:nvSpPr>
        <p:spPr bwMode="auto">
          <a:xfrm>
            <a:off x="1291717" y="1085927"/>
            <a:ext cx="1672941" cy="230832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900" b="0" dirty="0">
                <a:latin typeface="Arial"/>
                <a:ea typeface="Dotum"/>
                <a:cs typeface="Arial"/>
              </a:rPr>
              <a:t/>
            </a:r>
            <a:endParaRPr altLang="en-US" lang="en-US" sz="1200" b="0" dirty="0">
              <a:latin typeface="Arial"/>
              <a:ea typeface="Dotum"/>
              <a:cs typeface="Arial"/>
            </a:endParaRPr>
          </a:p>
        </p:txBody>
      </p:sp>
      <p:sp>
        <p:nvSpPr>
          <p:cNvPr id="33" name="tb_machineName"/>
          <p:cNvSpPr txBox="1">
            <a:spLocks noChangeArrowheads="1"/>
          </p:cNvSpPr>
          <p:nvPr/>
        </p:nvSpPr>
        <p:spPr bwMode="auto">
          <a:xfrm>
            <a:off x="1294300" y="914059"/>
            <a:ext cx="1686114" cy="200055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altLang="en-US" lang="en-US" sz="700" b="0" dirty="0">
                <a:latin typeface="Arial"/>
                <a:ea typeface="Dotum"/>
                <a:cs typeface="Arial"/>
              </a:rPr>
              <a:t>CONVEYOR INVECTOR 1.1 TOP</a:t>
            </a:r>
            <a:endParaRPr altLang="en-US" lang="en-US" sz="700" b="0" dirty="0">
              <a:latin typeface="Arial"/>
              <a:ea typeface="Dotum"/>
              <a:cs typeface="Arial"/>
            </a:endParaRPr>
          </a:p>
        </p:txBody>
      </p:sp>
      <p:sp>
        <p:nvSpPr>
          <p:cNvPr id="4107" name="tb_approved"/>
          <p:cNvSpPr txBox="1">
            <a:spLocks noChangeArrowheads="1"/>
          </p:cNvSpPr>
          <p:nvPr/>
        </p:nvSpPr>
        <p:spPr bwMode="auto">
          <a:xfrm>
            <a:off x="8855140" y="692150"/>
            <a:ext cx="1064567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nam leader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5" name="tb_checked"/>
          <p:cNvSpPr txBox="1">
            <a:spLocks noChangeArrowheads="1"/>
          </p:cNvSpPr>
          <p:nvPr/>
        </p:nvSpPr>
        <p:spPr bwMode="auto">
          <a:xfrm>
            <a:off x="7545288" y="692150"/>
            <a:ext cx="1296144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nam part leader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6" name="tb_writer"/>
          <p:cNvSpPr txBox="1">
            <a:spLocks noChangeArrowheads="1"/>
          </p:cNvSpPr>
          <p:nvPr/>
        </p:nvSpPr>
        <p:spPr bwMode="auto">
          <a:xfrm>
            <a:off x="6321153" y="692150"/>
            <a:ext cx="1223292" cy="215444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 algn="ctr" fontAlgn="b">
              <a:spcBef>
                <a:spcPct val="0"/>
              </a:spcBef>
              <a:buFont typeface="Arial"/>
              <a:buNone/>
            </a:pPr>
            <a:r>
              <a:rPr altLang="en-US" lang="en-US" sz="800" dirty="0">
                <a:latin typeface="Arial"/>
                <a:ea typeface="Dotum"/>
                <a:cs typeface="Arial"/>
              </a:rPr>
              <a:t>admin</a:t>
            </a:r>
            <a:endParaRPr altLang="en-US" lang="en-US" sz="800" dirty="0">
              <a:latin typeface="Arial"/>
              <a:ea typeface="Dotum"/>
              <a:cs typeface="Arial"/>
            </a:endParaRPr>
          </a:p>
        </p:txBody>
      </p:sp>
      <p:sp>
        <p:nvSpPr>
          <p:cNvPr id="4101" name="tb_notrouble"/>
          <p:cNvSpPr txBox="1">
            <a:spLocks noChangeArrowheads="1"/>
          </p:cNvSpPr>
          <p:nvPr/>
        </p:nvSpPr>
        <p:spPr bwMode="auto">
          <a:xfrm>
            <a:off x="869951" y="0"/>
            <a:ext cx="1428750" cy="253916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/>
              <a:buChar char="•"/>
              <a:defRPr sz="3200" dirty="0">
                <a:solidFill>
                  <a:schemeClr val="tx1"/>
                </a:solidFill>
                <a:latin typeface="Calibri"/>
                <a:ea typeface="Malgun Gothic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 dirty="0">
                <a:solidFill>
                  <a:schemeClr val="tx1"/>
                </a:solidFill>
                <a:latin typeface="Calibri"/>
                <a:ea typeface="Malgun Gothic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 dirty="0">
                <a:solidFill>
                  <a:schemeClr val="tx1"/>
                </a:solidFill>
                <a:latin typeface="Calibri"/>
                <a:ea typeface="Malgun Gothic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dirty="0">
                <a:solidFill>
                  <a:schemeClr val="tx1"/>
                </a:solidFill>
                <a:latin typeface="Calibri"/>
                <a:ea typeface="Malgun Gothic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lang="en-US" sz="1050" b="0" dirty="0">
                <a:latin typeface="Arial"/>
                <a:ea typeface="Dotum"/>
                <a:cs typeface="Arial"/>
              </a:rPr>
              <a:t>TR20240807_0008</a:t>
            </a:r>
            <a:endParaRPr altLang="en-US" lang="en-US" sz="1050" b="0" dirty="0">
              <a:latin typeface="Arial"/>
              <a:ea typeface="Dotum"/>
              <a:cs typeface="Arial"/>
            </a:endParaRPr>
          </a:p>
        </p:txBody>
      </p:sp>
      <p:sp>
        <p:nvSpPr>
          <p:cNvPr id="2" name="Right Arrow 1"/>
          <p:cNvSpPr>
            <a:spLocks/>
          </p:cNvSpPr>
          <p:nvPr/>
        </p:nvSpPr>
        <p:spPr>
          <a:xfrm>
            <a:off x="7257256" y="3501008"/>
            <a:ext cx="720080" cy="48042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square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5961112" y="2924944"/>
            <a:ext cx="818846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BEFORE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>
          <a:xfrm>
            <a:off x="8568823" y="2915334"/>
            <a:ext cx="1152128" cy="276999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/>
            <a:r>
              <a:rPr lang="en-US" sz="1200" dirty="0"/>
              <a:t>AFFTER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/>
        </a:gradFill>
      </a:fillStyleLst>
      <a:lnStyleLst>
        <a:ln w="9525" cap="flat">
          <a:solidFill>
            <a:schemeClr val="phClr">
              <a:shade val="95000"/>
              <a:satMod val="105000"/>
            </a:schemeClr>
          </a:solidFill>
          <a:prstDash val="solid"/>
          <a:headEnd type="none"/>
          <a:tailEnd type="none"/>
        </a:ln>
        <a:ln w="25400" cap="flat">
          <a:solidFill>
            <a:schemeClr val="phClr"/>
          </a:solidFill>
          <a:prstDash val="solid"/>
          <a:headEnd type="none"/>
          <a:tailEnd type="none"/>
        </a:ln>
        <a:ln w="38100" cap="flat">
          <a:solidFill>
            <a:schemeClr val="phClr"/>
          </a:solidFill>
          <a:prstDash val="solid"/>
          <a:headEnd type="none"/>
          <a:tailEnd type="none"/>
        </a:ln>
      </a:lnStyleLst>
      <a:effectStyleLst>
        <a:effectStyle>
          <a:effectLst>
            <a:outerShdw blurRad="40000" dist="20000" dir="5400000" algn="b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algn="b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Characters>0</Characters>
  <Lines>0</Lines>
  <MMClips>0</MMClips>
  <Notes>0</Notes>
  <Pages>0</Pages>
  <Paragraphs>22</Paragraphs>
  <PresentationFormat>A4 Paper (210x297 mm)</PresentationFormat>
  <HiddenSlides>0</HiddenSlides>
  <LinksUpToDate>false</LinksUpToDate>
  <ScaleCrop>false</ScaleCrop>
  <Slides>1</Slides>
  <TotalTime>221299</TotalTime>
  <Words>24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최병열</dc:creator>
  <cp:lastModifiedBy>namvd</cp:lastModifiedBy>
  <dcterms:created xsi:type="dcterms:W3CDTF">2005-12-07T09:50:28Z</dcterms:created>
  <dcterms:modified xsi:type="dcterms:W3CDTF">2024-08-05T09:00:40Z</dcterms:modified>
  <cp:revision>4755</cp:revision>
  <cp:lastPrinted>2018-05-25T11:18:23Z</cp:lastPrinted>
  <dc:title>슬라이드 0</dc:title>
</cp:coreProperties>
</file>