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73" r:id="rId14"/>
    <p:sldId id="269" r:id="rId15"/>
    <p:sldId id="272" r:id="rId16"/>
    <p:sldId id="274" r:id="rId17"/>
    <p:sldId id="270" r:id="rId18"/>
    <p:sldId id="271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E5527-D4EE-4EF5-86C8-4FE32B27DF38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CC28D-4920-469D-B9B4-1B9042DD1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11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bạn có thể tìm đến một vị trí mong muốn trong một tập tin và sau đó đọc hoặc viết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CC28D-4920-469D-B9B4-1B9042DD1B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02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CC28D-4920-469D-B9B4-1B9042DD1B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59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CC28D-4920-469D-B9B4-1B9042DD1B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9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4E29-04B5-4C9F-B388-8E5BDD4DF5FD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886F-4BA0-416C-A8F9-BC4EA097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4E29-04B5-4C9F-B388-8E5BDD4DF5FD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886F-4BA0-416C-A8F9-BC4EA097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6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4E29-04B5-4C9F-B388-8E5BDD4DF5FD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886F-4BA0-416C-A8F9-BC4EA097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4E29-04B5-4C9F-B388-8E5BDD4DF5FD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886F-4BA0-416C-A8F9-BC4EA097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2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4E29-04B5-4C9F-B388-8E5BDD4DF5FD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886F-4BA0-416C-A8F9-BC4EA097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1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4E29-04B5-4C9F-B388-8E5BDD4DF5FD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886F-4BA0-416C-A8F9-BC4EA097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6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4E29-04B5-4C9F-B388-8E5BDD4DF5FD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886F-4BA0-416C-A8F9-BC4EA097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2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4E29-04B5-4C9F-B388-8E5BDD4DF5FD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886F-4BA0-416C-A8F9-BC4EA097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9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4E29-04B5-4C9F-B388-8E5BDD4DF5FD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886F-4BA0-416C-A8F9-BC4EA097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4E29-04B5-4C9F-B388-8E5BDD4DF5FD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886F-4BA0-416C-A8F9-BC4EA097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5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4E29-04B5-4C9F-B388-8E5BDD4DF5FD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886F-4BA0-416C-A8F9-BC4EA097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4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54E29-04B5-4C9F-B388-8E5BDD4DF5FD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886F-4BA0-416C-A8F9-BC4EA097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1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import java.io.*;</a:t>
            </a:r>
          </a:p>
          <a:p>
            <a:r>
              <a:rPr lang="en-US" dirty="0" smtClean="0"/>
              <a:t>class Person</a:t>
            </a:r>
          </a:p>
          <a:p>
            <a:r>
              <a:rPr lang="en-US" dirty="0" smtClean="0"/>
              <a:t> {String name; 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</a:p>
          <a:p>
            <a:r>
              <a:rPr lang="en-US" dirty="0" smtClean="0"/>
              <a:t>   Person() {}</a:t>
            </a:r>
          </a:p>
          <a:p>
            <a:r>
              <a:rPr lang="en-US" dirty="0" smtClean="0"/>
              <a:t>   Person(String </a:t>
            </a:r>
            <a:r>
              <a:rPr lang="en-US" dirty="0" err="1" smtClean="0"/>
              <a:t>xName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xAge</a:t>
            </a:r>
            <a:r>
              <a:rPr lang="en-US" dirty="0" smtClean="0"/>
              <a:t>) {name = </a:t>
            </a:r>
            <a:r>
              <a:rPr lang="en-US" dirty="0" err="1" smtClean="0"/>
              <a:t>xName</a:t>
            </a:r>
            <a:r>
              <a:rPr lang="en-US" dirty="0" smtClean="0"/>
              <a:t>; age = </a:t>
            </a:r>
            <a:r>
              <a:rPr lang="en-US" dirty="0" err="1" smtClean="0"/>
              <a:t>xAge</a:t>
            </a:r>
            <a:r>
              <a:rPr lang="en-US" dirty="0" smtClean="0"/>
              <a:t>;}</a:t>
            </a:r>
          </a:p>
          <a:p>
            <a:r>
              <a:rPr lang="en-US" dirty="0" smtClean="0"/>
              <a:t>   public String </a:t>
            </a:r>
            <a:r>
              <a:rPr lang="en-US" dirty="0" err="1" smtClean="0"/>
              <a:t>toString</a:t>
            </a:r>
            <a:r>
              <a:rPr lang="en-US" dirty="0" smtClean="0"/>
              <a:t>() {return("(" + name + "," + age + ") ");}</a:t>
            </a:r>
          </a:p>
          <a:p>
            <a:r>
              <a:rPr lang="en-US" dirty="0" smtClean="0"/>
              <a:t> }</a:t>
            </a:r>
          </a:p>
          <a:p>
            <a:endParaRPr lang="en-US" dirty="0" smtClean="0"/>
          </a:p>
          <a:p>
            <a:r>
              <a:rPr lang="en-US" dirty="0" smtClean="0"/>
              <a:t>class Main</a:t>
            </a:r>
          </a:p>
          <a:p>
            <a:r>
              <a:rPr lang="en-US" dirty="0" smtClean="0"/>
              <a:t> {</a:t>
            </a:r>
          </a:p>
          <a:p>
            <a:r>
              <a:rPr lang="en-US" dirty="0" smtClean="0"/>
              <a:t>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throws Exception</a:t>
            </a:r>
          </a:p>
          <a:p>
            <a:r>
              <a:rPr lang="en-US" dirty="0" smtClean="0"/>
              <a:t>   {</a:t>
            </a:r>
            <a:r>
              <a:rPr lang="en-US" dirty="0" err="1" smtClean="0"/>
              <a:t>RandomAccessFile</a:t>
            </a:r>
            <a:r>
              <a:rPr lang="en-US" dirty="0" smtClean="0"/>
              <a:t> f = new </a:t>
            </a:r>
            <a:r>
              <a:rPr lang="en-US" dirty="0" err="1" smtClean="0"/>
              <a:t>RandomAccessFile</a:t>
            </a:r>
            <a:r>
              <a:rPr lang="en-US" dirty="0" smtClean="0"/>
              <a:t>("test.txt","</a:t>
            </a:r>
            <a:r>
              <a:rPr lang="en-US" dirty="0" err="1" smtClean="0"/>
              <a:t>rw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Person x = new Person("Hoa",22);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f.writeBytes</a:t>
            </a:r>
            <a:r>
              <a:rPr lang="en-US" dirty="0" smtClean="0"/>
              <a:t>(</a:t>
            </a:r>
            <a:r>
              <a:rPr lang="en-US" dirty="0" err="1" smtClean="0"/>
              <a:t>x.toString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(); </a:t>
            </a:r>
          </a:p>
          <a:p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2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Input-Output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sz="3600" dirty="0" smtClean="0"/>
              <a:t>Write to file</a:t>
            </a:r>
          </a:p>
          <a:p>
            <a:r>
              <a:rPr lang="en-US" dirty="0" smtClean="0"/>
              <a:t>File f = new File("</a:t>
            </a:r>
            <a:r>
              <a:rPr lang="en-US" dirty="0" err="1" smtClean="0"/>
              <a:t>test.bin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FileOutputStream</a:t>
            </a:r>
            <a:r>
              <a:rPr lang="en-US" dirty="0" smtClean="0"/>
              <a:t> </a:t>
            </a:r>
            <a:r>
              <a:rPr lang="en-US" dirty="0" err="1" smtClean="0"/>
              <a:t>fo</a:t>
            </a:r>
            <a:r>
              <a:rPr lang="en-US" dirty="0" smtClean="0"/>
              <a:t> = new </a:t>
            </a:r>
            <a:r>
              <a:rPr lang="en-US" dirty="0" err="1" smtClean="0"/>
              <a:t>FileOutputStream</a:t>
            </a:r>
            <a:r>
              <a:rPr lang="en-US" dirty="0" smtClean="0"/>
              <a:t>(f);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o.writeInt</a:t>
            </a:r>
            <a:r>
              <a:rPr lang="en-US" dirty="0" smtClean="0"/>
              <a:t>(2);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o.writeFloat</a:t>
            </a:r>
            <a:r>
              <a:rPr lang="en-US" dirty="0" smtClean="0"/>
              <a:t>(12.3f);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o.writeDouble</a:t>
            </a:r>
            <a:r>
              <a:rPr lang="en-US" dirty="0" smtClean="0"/>
              <a:t>(15.6);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sz="3600" dirty="0" smtClean="0"/>
              <a:t>. Read from file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FileInputStream</a:t>
            </a:r>
            <a:r>
              <a:rPr lang="en-US" dirty="0" smtClean="0"/>
              <a:t> fi = new </a:t>
            </a:r>
            <a:r>
              <a:rPr lang="en-US" dirty="0" err="1" smtClean="0"/>
              <a:t>FileInputStream</a:t>
            </a:r>
            <a:r>
              <a:rPr lang="en-US" dirty="0" smtClean="0"/>
              <a:t>(f);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DataInputStream</a:t>
            </a:r>
            <a:r>
              <a:rPr lang="en-US" dirty="0" smtClean="0"/>
              <a:t> in = new </a:t>
            </a:r>
            <a:r>
              <a:rPr lang="en-US" dirty="0" err="1" smtClean="0"/>
              <a:t>DataInputStream</a:t>
            </a:r>
            <a:r>
              <a:rPr lang="en-US" dirty="0" smtClean="0"/>
              <a:t>(fi);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k=0; float x=0.0f; double y = 0.0;</a:t>
            </a:r>
          </a:p>
          <a:p>
            <a:pPr marL="0" indent="0">
              <a:buNone/>
            </a:pPr>
            <a:r>
              <a:rPr lang="en-US" dirty="0" smtClean="0"/>
              <a:t>    k = </a:t>
            </a:r>
            <a:r>
              <a:rPr lang="en-US" dirty="0" err="1" smtClean="0"/>
              <a:t>in.readInt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x = </a:t>
            </a:r>
            <a:r>
              <a:rPr lang="en-US" dirty="0" err="1" smtClean="0"/>
              <a:t>in.readFloat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y = </a:t>
            </a:r>
            <a:r>
              <a:rPr lang="en-US" dirty="0" err="1" smtClean="0"/>
              <a:t>in.readDouble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15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FileReader-FileWriter-PrinttWriter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a.FileWrite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FileWriter</a:t>
            </a:r>
            <a:r>
              <a:rPr lang="en-US" dirty="0" smtClean="0"/>
              <a:t> f = new </a:t>
            </a:r>
            <a:r>
              <a:rPr lang="en-US" dirty="0" err="1" smtClean="0"/>
              <a:t>FileWriter</a:t>
            </a:r>
            <a:r>
              <a:rPr lang="en-US" dirty="0" smtClean="0"/>
              <a:t>("test.txt"); </a:t>
            </a:r>
          </a:p>
          <a:p>
            <a:pPr marL="0" indent="0">
              <a:buNone/>
            </a:pPr>
            <a:r>
              <a:rPr lang="en-US" dirty="0" smtClean="0"/>
              <a:t>       // Writes the content to the file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f.write</a:t>
            </a:r>
            <a:r>
              <a:rPr lang="en-US" dirty="0" smtClean="0"/>
              <a:t>("This\r\n is\r\n an\r\n example\r\n"); </a:t>
            </a:r>
          </a:p>
          <a:p>
            <a:pPr marL="0" indent="0">
              <a:buNone/>
            </a:pPr>
            <a:r>
              <a:rPr lang="en-US" dirty="0" smtClean="0"/>
              <a:t>       //</a:t>
            </a:r>
            <a:r>
              <a:rPr lang="en-US" dirty="0" err="1" smtClean="0"/>
              <a:t>f.flush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f.close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System.out.println</a:t>
            </a:r>
            <a:r>
              <a:rPr lang="en-US" dirty="0" smtClean="0"/>
              <a:t>(); 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2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c.PrintWriter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throws Exception {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PrintWriter</a:t>
            </a:r>
            <a:r>
              <a:rPr lang="en-US" dirty="0" smtClean="0"/>
              <a:t> pw = new </a:t>
            </a:r>
            <a:r>
              <a:rPr lang="en-US" dirty="0" err="1" smtClean="0"/>
              <a:t>PrintWriter</a:t>
            </a:r>
            <a:r>
              <a:rPr lang="en-US" dirty="0" smtClean="0"/>
              <a:t>("test.txt");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k = 5; float x = 12.7f; double y = 23.83;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pw.write</a:t>
            </a:r>
            <a:r>
              <a:rPr lang="en-US" dirty="0" smtClean="0"/>
              <a:t>("Hello\r\n");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pw.println</a:t>
            </a:r>
            <a:r>
              <a:rPr lang="en-US" dirty="0" smtClean="0"/>
              <a:t>("k = " + k);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pw.println</a:t>
            </a:r>
            <a:r>
              <a:rPr lang="en-US" dirty="0" smtClean="0"/>
              <a:t>("x = " + x);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pw.println</a:t>
            </a:r>
            <a:r>
              <a:rPr lang="en-US" dirty="0" smtClean="0"/>
              <a:t>("y = " + y);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pw.flush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pw.close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System.out.println</a:t>
            </a:r>
            <a:r>
              <a:rPr lang="en-US" dirty="0" smtClean="0"/>
              <a:t>(); </a:t>
            </a:r>
          </a:p>
          <a:p>
            <a:pPr marL="0" indent="0">
              <a:buNone/>
            </a:pPr>
            <a:r>
              <a:rPr lang="en-US" dirty="0" smtClean="0"/>
              <a:t>    } </a:t>
            </a:r>
          </a:p>
          <a:p>
            <a:r>
              <a:rPr lang="en-US" dirty="0" smtClean="0"/>
              <a:t>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throws Exception 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PrintWriter</a:t>
            </a:r>
            <a:r>
              <a:rPr lang="en-US" dirty="0" smtClean="0"/>
              <a:t> pw = new </a:t>
            </a:r>
            <a:r>
              <a:rPr lang="en-US" dirty="0" err="1" smtClean="0"/>
              <a:t>PrintWriter</a:t>
            </a:r>
            <a:r>
              <a:rPr lang="en-US" dirty="0" smtClean="0"/>
              <a:t>("test.txt");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k = 5; float x = 12.7f; double y = 23.83;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pw.write</a:t>
            </a:r>
            <a:r>
              <a:rPr lang="en-US" dirty="0" smtClean="0"/>
              <a:t>("Hello\r\n");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pw.println</a:t>
            </a:r>
            <a:r>
              <a:rPr lang="en-US" dirty="0" smtClean="0"/>
              <a:t>("k = " + k);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pw.println</a:t>
            </a:r>
            <a:r>
              <a:rPr lang="en-US" dirty="0" smtClean="0"/>
              <a:t>("x = " + x);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pw.println</a:t>
            </a:r>
            <a:r>
              <a:rPr lang="en-US" dirty="0" smtClean="0"/>
              <a:t>("y = " + y);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pw.flush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pw.close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System.out.println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3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b.File</a:t>
            </a:r>
            <a:r>
              <a:rPr lang="en-US" dirty="0" smtClean="0"/>
              <a:t> Reader</a:t>
            </a:r>
          </a:p>
          <a:p>
            <a:pPr marL="0" indent="0">
              <a:buNone/>
            </a:pPr>
            <a:r>
              <a:rPr lang="en-US" dirty="0" smtClean="0"/>
              <a:t>read(),Class </a:t>
            </a:r>
            <a:r>
              <a:rPr lang="en-US" dirty="0" err="1" smtClean="0"/>
              <a:t>BufferedReader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-read()</a:t>
            </a:r>
          </a:p>
          <a:p>
            <a:pPr marL="0" indent="0"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throws Exception {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FileReader</a:t>
            </a:r>
            <a:r>
              <a:rPr lang="en-US" dirty="0" smtClean="0"/>
              <a:t> </a:t>
            </a:r>
            <a:r>
              <a:rPr lang="en-US" dirty="0" err="1" smtClean="0"/>
              <a:t>fr</a:t>
            </a:r>
            <a:r>
              <a:rPr lang="en-US" dirty="0" smtClean="0"/>
              <a:t> = new </a:t>
            </a:r>
            <a:r>
              <a:rPr lang="en-US" dirty="0" err="1" smtClean="0"/>
              <a:t>FileReader</a:t>
            </a:r>
            <a:r>
              <a:rPr lang="en-US" dirty="0" smtClean="0"/>
              <a:t>("Main.java");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k; char c;</a:t>
            </a:r>
          </a:p>
          <a:p>
            <a:pPr marL="0" indent="0">
              <a:buNone/>
            </a:pPr>
            <a:r>
              <a:rPr lang="en-US" dirty="0" smtClean="0"/>
              <a:t>       while(true) {</a:t>
            </a:r>
          </a:p>
          <a:p>
            <a:pPr marL="0" indent="0">
              <a:buNone/>
            </a:pPr>
            <a:r>
              <a:rPr lang="en-US" dirty="0" smtClean="0"/>
              <a:t>         k = </a:t>
            </a:r>
            <a:r>
              <a:rPr lang="en-US" dirty="0" err="1" smtClean="0"/>
              <a:t>fr.read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if(k == -1) break;</a:t>
            </a:r>
          </a:p>
          <a:p>
            <a:pPr marL="0" indent="0">
              <a:buNone/>
            </a:pPr>
            <a:r>
              <a:rPr lang="en-US" dirty="0" smtClean="0"/>
              <a:t>         c = (char) k;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System.out.print</a:t>
            </a:r>
            <a:r>
              <a:rPr lang="en-US" dirty="0" smtClean="0"/>
              <a:t>(c);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fr.close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System.out.println</a:t>
            </a:r>
            <a:r>
              <a:rPr lang="en-US" dirty="0" smtClean="0"/>
              <a:t>(); 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29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Read to array</a:t>
            </a:r>
          </a:p>
          <a:p>
            <a:pPr marL="0" indent="0"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throws Exception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FileReader</a:t>
            </a:r>
            <a:r>
              <a:rPr lang="en-US" dirty="0" smtClean="0"/>
              <a:t> </a:t>
            </a:r>
            <a:r>
              <a:rPr lang="en-US" dirty="0" err="1" smtClean="0"/>
              <a:t>fr</a:t>
            </a:r>
            <a:r>
              <a:rPr lang="en-US" dirty="0" smtClean="0"/>
              <a:t> = new </a:t>
            </a:r>
            <a:r>
              <a:rPr lang="en-US" dirty="0" err="1" smtClean="0"/>
              <a:t>FileReader</a:t>
            </a:r>
            <a:r>
              <a:rPr lang="en-US" dirty="0" smtClean="0"/>
              <a:t>("Main.java"); </a:t>
            </a:r>
          </a:p>
          <a:p>
            <a:pPr marL="0" indent="0">
              <a:buNone/>
            </a:pPr>
            <a:r>
              <a:rPr lang="en-US" dirty="0" smtClean="0"/>
              <a:t>      char [] a = new char[500];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fr.read</a:t>
            </a:r>
            <a:r>
              <a:rPr lang="en-US" dirty="0" smtClean="0"/>
              <a:t>(a); // reads the content to the array</a:t>
            </a:r>
          </a:p>
          <a:p>
            <a:pPr marL="0" indent="0">
              <a:buNone/>
            </a:pPr>
            <a:r>
              <a:rPr lang="en-US" dirty="0" smtClean="0"/>
              <a:t>      for(char c : a) {</a:t>
            </a:r>
          </a:p>
          <a:p>
            <a:pPr marL="0" indent="0">
              <a:buNone/>
            </a:pPr>
            <a:r>
              <a:rPr lang="en-US" dirty="0" smtClean="0"/>
              <a:t>          if(c=='\0') break;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System.out.print</a:t>
            </a:r>
            <a:r>
              <a:rPr lang="en-US" dirty="0" smtClean="0"/>
              <a:t>(c); //prints the characters one by one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fr.close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System.out.println</a:t>
            </a:r>
            <a:r>
              <a:rPr lang="en-US" dirty="0" smtClean="0"/>
              <a:t>(); 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26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Streams…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DataInputStream</a:t>
            </a:r>
            <a:endParaRPr lang="en-US" dirty="0"/>
          </a:p>
          <a:p>
            <a:r>
              <a:rPr lang="en-US" dirty="0" err="1"/>
              <a:t>DataOutputStream</a:t>
            </a:r>
            <a:endParaRPr lang="en-US" dirty="0"/>
          </a:p>
          <a:p>
            <a:r>
              <a:rPr lang="en-US" dirty="0" err="1"/>
              <a:t>BufferedInputStream</a:t>
            </a:r>
            <a:endParaRPr lang="en-US" dirty="0"/>
          </a:p>
          <a:p>
            <a:r>
              <a:rPr lang="en-US" dirty="0" err="1"/>
              <a:t>BufferedOutputStream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62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</a:t>
            </a:r>
            <a:r>
              <a:rPr lang="en-US" dirty="0" err="1"/>
              <a:t>FileReader</a:t>
            </a:r>
            <a:r>
              <a:rPr lang="en-US" dirty="0"/>
              <a:t> </a:t>
            </a:r>
            <a:r>
              <a:rPr lang="en-US" dirty="0" smtClean="0"/>
              <a:t>,</a:t>
            </a:r>
            <a:r>
              <a:rPr lang="en-US" dirty="0" err="1"/>
              <a:t>BufferedReader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1.Class </a:t>
            </a:r>
            <a:r>
              <a:rPr lang="en-US" b="1" dirty="0" err="1" smtClean="0"/>
              <a:t>BufferedReader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throws Exception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FileReader</a:t>
            </a:r>
            <a:r>
              <a:rPr lang="en-US" dirty="0"/>
              <a:t> </a:t>
            </a:r>
            <a:r>
              <a:rPr lang="en-US" dirty="0" err="1"/>
              <a:t>fr</a:t>
            </a:r>
            <a:r>
              <a:rPr lang="en-US" dirty="0"/>
              <a:t> = new </a:t>
            </a:r>
            <a:r>
              <a:rPr lang="en-US" dirty="0" err="1"/>
              <a:t>FileReader</a:t>
            </a:r>
            <a:r>
              <a:rPr lang="en-US" dirty="0"/>
              <a:t>("Main.java");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dirty="0"/>
              <a:t> = new </a:t>
            </a:r>
            <a:r>
              <a:rPr lang="en-US" dirty="0" err="1"/>
              <a:t>BufferedReader</a:t>
            </a:r>
            <a:r>
              <a:rPr lang="en-US" dirty="0"/>
              <a:t>(</a:t>
            </a:r>
            <a:r>
              <a:rPr lang="en-US" dirty="0" err="1"/>
              <a:t>fr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String s;</a:t>
            </a:r>
          </a:p>
          <a:p>
            <a:pPr marL="0" indent="0">
              <a:buNone/>
            </a:pPr>
            <a:r>
              <a:rPr lang="en-US" dirty="0"/>
              <a:t>        while((s = </a:t>
            </a:r>
            <a:r>
              <a:rPr lang="en-US" dirty="0" err="1"/>
              <a:t>br.readLine</a:t>
            </a:r>
            <a:r>
              <a:rPr lang="en-US" dirty="0"/>
              <a:t>()) != null) {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System.out.println</a:t>
            </a:r>
            <a:r>
              <a:rPr lang="en-US" dirty="0"/>
              <a:t>(s);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fr.close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18595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objectSerialization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sz="2000" dirty="0" smtClean="0"/>
              <a:t>02-examples\08-IO </a:t>
            </a:r>
            <a:r>
              <a:rPr lang="en-US" sz="2000" dirty="0"/>
              <a:t>and </a:t>
            </a:r>
            <a:r>
              <a:rPr lang="en-US" sz="2000" dirty="0" smtClean="0"/>
              <a:t>Streams\06-objectSerialization)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800" dirty="0" smtClean="0"/>
              <a:t>Write Object to file</a:t>
            </a:r>
          </a:p>
          <a:p>
            <a:r>
              <a:rPr lang="en-US" dirty="0"/>
              <a:t>{ public static void main(String </a:t>
            </a:r>
            <a:r>
              <a:rPr lang="en-US" dirty="0" err="1"/>
              <a:t>args</a:t>
            </a:r>
            <a:r>
              <a:rPr lang="en-US" dirty="0"/>
              <a:t>[]) throws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       {</a:t>
            </a:r>
          </a:p>
          <a:p>
            <a:r>
              <a:rPr lang="en-US" dirty="0"/>
              <a:t>          //Tao </a:t>
            </a:r>
            <a:r>
              <a:rPr lang="en-US" dirty="0" err="1"/>
              <a:t>luong</a:t>
            </a:r>
            <a:r>
              <a:rPr lang="en-US" dirty="0"/>
              <a:t> de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tuong</a:t>
            </a:r>
            <a:r>
              <a:rPr lang="en-US" dirty="0"/>
              <a:t> </a:t>
            </a:r>
            <a:r>
              <a:rPr lang="en-US" dirty="0" err="1"/>
              <a:t>vao</a:t>
            </a:r>
            <a:r>
              <a:rPr lang="en-US" dirty="0"/>
              <a:t> </a:t>
            </a:r>
          </a:p>
          <a:p>
            <a:r>
              <a:rPr lang="en-US" dirty="0"/>
              <a:t>          </a:t>
            </a:r>
            <a:r>
              <a:rPr lang="en-US" dirty="0" err="1"/>
              <a:t>ObjectOutputStream</a:t>
            </a:r>
            <a:r>
              <a:rPr lang="en-US" dirty="0"/>
              <a:t> h = new </a:t>
            </a:r>
            <a:r>
              <a:rPr lang="en-US" dirty="0" err="1"/>
              <a:t>ObjectOutputStream</a:t>
            </a:r>
            <a:r>
              <a:rPr lang="en-US" dirty="0"/>
              <a:t>(new </a:t>
            </a:r>
            <a:r>
              <a:rPr lang="en-US" dirty="0" err="1"/>
              <a:t>FileOutputStream</a:t>
            </a:r>
            <a:r>
              <a:rPr lang="en-US" dirty="0"/>
              <a:t>("seria.dat"));</a:t>
            </a:r>
          </a:p>
          <a:p>
            <a:r>
              <a:rPr lang="en-US" dirty="0"/>
              <a:t>          </a:t>
            </a:r>
            <a:r>
              <a:rPr lang="en-US" dirty="0" err="1"/>
              <a:t>h.writeObject</a:t>
            </a:r>
            <a:r>
              <a:rPr lang="en-US" dirty="0"/>
              <a:t>(new String("Hello World"));</a:t>
            </a:r>
          </a:p>
          <a:p>
            <a:r>
              <a:rPr lang="en-US" dirty="0"/>
              <a:t>          </a:t>
            </a:r>
            <a:r>
              <a:rPr lang="en-US" dirty="0" err="1"/>
              <a:t>h.writeObject</a:t>
            </a:r>
            <a:r>
              <a:rPr lang="en-US" dirty="0"/>
              <a:t>(new Fruit("Orange",10));</a:t>
            </a:r>
          </a:p>
          <a:p>
            <a:r>
              <a:rPr lang="en-US" dirty="0"/>
              <a:t>          </a:t>
            </a:r>
            <a:r>
              <a:rPr lang="en-US" dirty="0" err="1"/>
              <a:t>h.writeObject</a:t>
            </a:r>
            <a:r>
              <a:rPr lang="en-US" dirty="0"/>
              <a:t>(new Fruit("Apple",5));</a:t>
            </a:r>
          </a:p>
          <a:p>
            <a:r>
              <a:rPr lang="en-US" dirty="0"/>
              <a:t>          </a:t>
            </a:r>
            <a:r>
              <a:rPr lang="en-US" dirty="0" err="1"/>
              <a:t>h.writeObject</a:t>
            </a:r>
            <a:r>
              <a:rPr lang="en-US" dirty="0"/>
              <a:t>(new Date());</a:t>
            </a:r>
          </a:p>
          <a:p>
            <a:r>
              <a:rPr lang="en-US" dirty="0"/>
              <a:t>          </a:t>
            </a:r>
            <a:r>
              <a:rPr lang="en-US" dirty="0" err="1"/>
              <a:t>h.close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    </a:t>
            </a:r>
            <a:r>
              <a:rPr lang="en-US" dirty="0" err="1"/>
              <a:t>System.out.println</a:t>
            </a:r>
            <a:r>
              <a:rPr lang="en-US" dirty="0"/>
              <a:t>("Total 4 objects written to seria.dat");  </a:t>
            </a:r>
          </a:p>
          <a:p>
            <a:r>
              <a:rPr lang="en-US" dirty="0"/>
              <a:t>      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//D</a:t>
            </a:r>
            <a:r>
              <a:rPr lang="en-US" dirty="0"/>
              <a:t>:\PhanHa\FPT\Gui Ha &amp; Van </a:t>
            </a:r>
            <a:r>
              <a:rPr lang="en-US" dirty="0" err="1"/>
              <a:t>Anh</a:t>
            </a:r>
            <a:r>
              <a:rPr lang="en-US" dirty="0"/>
              <a:t>\PRO192\PRO192-materials (for students)\02-examples\08-IO and Streams\06-objectSerialization\1-writeObjectsToFile</a:t>
            </a:r>
          </a:p>
        </p:txBody>
      </p:sp>
    </p:spTree>
    <p:extLst>
      <p:ext uri="{BB962C8B-B14F-4D97-AF65-F5344CB8AC3E}">
        <p14:creationId xmlns:p14="http://schemas.microsoft.com/office/powerpoint/2010/main" val="3817341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6500" dirty="0" smtClean="0"/>
              <a:t>Read object Stream</a:t>
            </a:r>
          </a:p>
          <a:p>
            <a:endParaRPr lang="en-US" sz="3800" dirty="0" smtClean="0"/>
          </a:p>
          <a:p>
            <a:r>
              <a:rPr lang="en-US" sz="3800" dirty="0" smtClean="0"/>
              <a:t> </a:t>
            </a:r>
            <a:r>
              <a:rPr lang="en-US" sz="3800" dirty="0"/>
              <a:t>{ public static void main(String </a:t>
            </a:r>
            <a:r>
              <a:rPr lang="en-US" sz="3800" dirty="0" err="1"/>
              <a:t>args</a:t>
            </a:r>
            <a:r>
              <a:rPr lang="en-US" sz="3800" dirty="0"/>
              <a:t>[]) throws Exception</a:t>
            </a:r>
          </a:p>
          <a:p>
            <a:r>
              <a:rPr lang="en-US" sz="3800" dirty="0"/>
              <a:t>       {</a:t>
            </a:r>
          </a:p>
          <a:p>
            <a:r>
              <a:rPr lang="en-US" sz="3800" dirty="0"/>
              <a:t>         </a:t>
            </a:r>
            <a:r>
              <a:rPr lang="en-US" sz="3800" dirty="0" err="1"/>
              <a:t>ObjectInputStream</a:t>
            </a:r>
            <a:r>
              <a:rPr lang="en-US" sz="3800" dirty="0"/>
              <a:t> g = new </a:t>
            </a:r>
            <a:r>
              <a:rPr lang="en-US" sz="3800" dirty="0" err="1"/>
              <a:t>ObjectInputStream</a:t>
            </a:r>
            <a:r>
              <a:rPr lang="en-US" sz="3800" dirty="0"/>
              <a:t>(new </a:t>
            </a:r>
            <a:r>
              <a:rPr lang="en-US" sz="3800" dirty="0" err="1"/>
              <a:t>FileInputStream</a:t>
            </a:r>
            <a:r>
              <a:rPr lang="en-US" sz="3800" dirty="0"/>
              <a:t>("seria.dat"));</a:t>
            </a:r>
          </a:p>
          <a:p>
            <a:r>
              <a:rPr lang="en-US" sz="3800" dirty="0"/>
              <a:t>         String v = (String) </a:t>
            </a:r>
            <a:r>
              <a:rPr lang="en-US" sz="3800" dirty="0" err="1"/>
              <a:t>g.readObject</a:t>
            </a:r>
            <a:r>
              <a:rPr lang="en-US" sz="3800" dirty="0"/>
              <a:t>();</a:t>
            </a:r>
          </a:p>
          <a:p>
            <a:r>
              <a:rPr lang="en-US" sz="3800" dirty="0"/>
              <a:t>         </a:t>
            </a:r>
            <a:r>
              <a:rPr lang="en-US" sz="3800" dirty="0" err="1"/>
              <a:t>System.out.println</a:t>
            </a:r>
            <a:r>
              <a:rPr lang="en-US" sz="3800" dirty="0"/>
              <a:t>(v);</a:t>
            </a:r>
          </a:p>
          <a:p>
            <a:endParaRPr lang="en-US" sz="3800" dirty="0"/>
          </a:p>
          <a:p>
            <a:r>
              <a:rPr lang="en-US" sz="3800" dirty="0"/>
              <a:t>          </a:t>
            </a:r>
            <a:r>
              <a:rPr lang="en-US" sz="3800" dirty="0" err="1"/>
              <a:t>int</a:t>
            </a:r>
            <a:r>
              <a:rPr lang="en-US" sz="3800" dirty="0"/>
              <a:t> i = 1;</a:t>
            </a:r>
          </a:p>
          <a:p>
            <a:r>
              <a:rPr lang="en-US" sz="3800" dirty="0"/>
              <a:t>          try </a:t>
            </a:r>
          </a:p>
          <a:p>
            <a:r>
              <a:rPr lang="en-US" sz="3800" dirty="0"/>
              <a:t>            { while (true)</a:t>
            </a:r>
          </a:p>
          <a:p>
            <a:r>
              <a:rPr lang="en-US" sz="3800" dirty="0"/>
              <a:t>                { </a:t>
            </a:r>
            <a:r>
              <a:rPr lang="en-US" sz="3800" dirty="0" err="1"/>
              <a:t>System.out.println</a:t>
            </a:r>
            <a:r>
              <a:rPr lang="en-US" sz="3800" dirty="0"/>
              <a:t>(</a:t>
            </a:r>
            <a:r>
              <a:rPr lang="en-US" sz="3800" dirty="0" err="1"/>
              <a:t>g.readObject</a:t>
            </a:r>
            <a:r>
              <a:rPr lang="en-US" sz="3800" dirty="0"/>
              <a:t>());</a:t>
            </a:r>
          </a:p>
          <a:p>
            <a:r>
              <a:rPr lang="en-US" sz="3800" dirty="0"/>
              <a:t>                   i++;</a:t>
            </a:r>
          </a:p>
          <a:p>
            <a:r>
              <a:rPr lang="en-US" sz="3800" dirty="0"/>
              <a:t>                }</a:t>
            </a:r>
          </a:p>
          <a:p>
            <a:r>
              <a:rPr lang="en-US" sz="3800" dirty="0"/>
              <a:t>             }</a:t>
            </a:r>
          </a:p>
          <a:p>
            <a:r>
              <a:rPr lang="en-US" sz="3800" dirty="0"/>
              <a:t>             catch (</a:t>
            </a:r>
            <a:r>
              <a:rPr lang="en-US" sz="3800" dirty="0" err="1"/>
              <a:t>EOFException</a:t>
            </a:r>
            <a:r>
              <a:rPr lang="en-US" sz="3800" dirty="0"/>
              <a:t> e)</a:t>
            </a:r>
          </a:p>
          <a:p>
            <a:r>
              <a:rPr lang="en-US" sz="3800" dirty="0"/>
              <a:t>               { </a:t>
            </a:r>
            <a:r>
              <a:rPr lang="en-US" sz="3800" dirty="0" err="1"/>
              <a:t>System.out.println</a:t>
            </a:r>
            <a:r>
              <a:rPr lang="en-US" sz="3800" dirty="0"/>
              <a:t>("Total read  "+ i +" objects");</a:t>
            </a:r>
          </a:p>
          <a:p>
            <a:r>
              <a:rPr lang="en-US" sz="3800" dirty="0"/>
              <a:t>               }</a:t>
            </a:r>
          </a:p>
          <a:p>
            <a:r>
              <a:rPr lang="en-US" sz="3800" dirty="0"/>
              <a:t>           </a:t>
            </a:r>
            <a:r>
              <a:rPr lang="en-US" sz="3800" dirty="0" err="1"/>
              <a:t>g.close</a:t>
            </a:r>
            <a:r>
              <a:rPr lang="en-US" sz="3800" dirty="0"/>
              <a:t>();</a:t>
            </a:r>
          </a:p>
          <a:p>
            <a:r>
              <a:rPr lang="en-US" sz="3800" dirty="0"/>
              <a:t>         }</a:t>
            </a:r>
          </a:p>
          <a:p>
            <a:r>
              <a:rPr lang="en-US" sz="38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9041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rebuchet MS" pitchFamily="34" charset="0"/>
              </a:rPr>
              <a:t>import java.io.*;</a:t>
            </a:r>
            <a:endParaRPr lang="en-US" i="1" dirty="0" smtClean="0"/>
          </a:p>
          <a:p>
            <a:r>
              <a:rPr lang="en-US" i="1" dirty="0" smtClean="0"/>
              <a:t>Open</a:t>
            </a:r>
            <a:r>
              <a:rPr lang="en-US" dirty="0" smtClean="0"/>
              <a:t> the stream</a:t>
            </a:r>
          </a:p>
          <a:p>
            <a:r>
              <a:rPr lang="en-US" i="1" dirty="0" smtClean="0"/>
              <a:t>Use</a:t>
            </a:r>
            <a:r>
              <a:rPr lang="en-US" dirty="0" smtClean="0"/>
              <a:t> the stream (read, write, or both)</a:t>
            </a:r>
          </a:p>
          <a:p>
            <a:r>
              <a:rPr lang="en-US" i="1" dirty="0" smtClean="0"/>
              <a:t>Close</a:t>
            </a:r>
            <a:r>
              <a:rPr lang="en-US" dirty="0" smtClean="0"/>
              <a:t> the stream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6324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fname</a:t>
            </a:r>
            <a:r>
              <a:rPr lang="en-US" dirty="0" smtClean="0"/>
              <a:t> = "test\\matrix1.txt";</a:t>
            </a:r>
          </a:p>
          <a:p>
            <a:pPr marL="0" indent="0">
              <a:buNone/>
            </a:pPr>
            <a:r>
              <a:rPr lang="en-US" dirty="0" smtClean="0"/>
              <a:t>File f = new File(</a:t>
            </a:r>
            <a:r>
              <a:rPr lang="en-US" dirty="0" err="1" smtClean="0"/>
              <a:t>fname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1.Check if </a:t>
            </a:r>
            <a:r>
              <a:rPr lang="en-US" dirty="0" err="1" smtClean="0"/>
              <a:t>exitst</a:t>
            </a:r>
            <a:r>
              <a:rPr lang="en-US" dirty="0" smtClean="0"/>
              <a:t> file        </a:t>
            </a:r>
          </a:p>
          <a:p>
            <a:pPr marL="0" indent="0">
              <a:buNone/>
            </a:pPr>
            <a:r>
              <a:rPr lang="en-US" dirty="0" smtClean="0"/>
              <a:t>             (</a:t>
            </a:r>
            <a:r>
              <a:rPr lang="en-US" smtClean="0"/>
              <a:t>f.exists</a:t>
            </a:r>
            <a:r>
              <a:rPr lang="en-US" dirty="0" smtClean="0"/>
              <a:t>()==1)</a:t>
            </a:r>
          </a:p>
          <a:p>
            <a:pPr marL="0" indent="0">
              <a:buNone/>
            </a:pPr>
            <a:r>
              <a:rPr lang="en-US" dirty="0" smtClean="0"/>
              <a:t>2.Cread a new file (</a:t>
            </a:r>
            <a:r>
              <a:rPr lang="en-US" dirty="0" err="1" smtClean="0"/>
              <a:t>fname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f.createNewFile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3.Delete file (</a:t>
            </a:r>
            <a:r>
              <a:rPr lang="en-US" dirty="0" err="1" smtClean="0"/>
              <a:t>fname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f.delete</a:t>
            </a:r>
            <a:r>
              <a:rPr lang="en-US" dirty="0" smtClean="0"/>
              <a:t>(); 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Cread</a:t>
            </a:r>
            <a:r>
              <a:rPr lang="en-US" dirty="0" smtClean="0"/>
              <a:t> </a:t>
            </a:r>
            <a:r>
              <a:rPr lang="en-US" dirty="0" err="1" smtClean="0"/>
              <a:t>mr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File f = new File("data")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f.mkdir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f.isDirectory</a:t>
            </a:r>
            <a:r>
              <a:rPr lang="en-US" dirty="0" smtClean="0"/>
              <a:t>());//true if g </a:t>
            </a:r>
            <a:r>
              <a:rPr lang="en-US" dirty="0" err="1" smtClean="0"/>
              <a:t>exitst</a:t>
            </a:r>
            <a:r>
              <a:rPr lang="en-US" dirty="0" smtClean="0"/>
              <a:t> else false</a:t>
            </a:r>
          </a:p>
          <a:p>
            <a:pPr marL="0" indent="0">
              <a:buNone/>
            </a:pPr>
            <a:r>
              <a:rPr lang="en-US" dirty="0" smtClean="0"/>
              <a:t>5. Copy File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java.io.FileInputStream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java.io.FileNotFoundException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java.io.FileOutputStream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File,FileInputStream,FileOutputStream</a:t>
            </a:r>
            <a:r>
              <a:rPr lang="en-US" sz="3600" dirty="0" smtClean="0"/>
              <a:t> Class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9067800" cy="5486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a. </a:t>
            </a:r>
            <a:r>
              <a:rPr lang="en-US" sz="2000" dirty="0" err="1" smtClean="0"/>
              <a:t>Creat</a:t>
            </a:r>
            <a:r>
              <a:rPr lang="en-US" sz="2000" dirty="0" smtClean="0"/>
              <a:t> object file (write to the </a:t>
            </a:r>
            <a:r>
              <a:rPr lang="en-US" sz="2000" dirty="0" err="1" smtClean="0"/>
              <a:t>copyCreate</a:t>
            </a:r>
            <a:r>
              <a:rPr lang="en-US" sz="2000" dirty="0" smtClean="0"/>
              <a:t> , source)</a:t>
            </a:r>
          </a:p>
          <a:p>
            <a:pPr marL="0" indent="0">
              <a:buNone/>
            </a:pPr>
            <a:r>
              <a:rPr lang="en-US" sz="2000" b="1" dirty="0" smtClean="0"/>
              <a:t> File </a:t>
            </a:r>
            <a:r>
              <a:rPr lang="en-US" sz="2000" b="1" dirty="0" err="1" smtClean="0"/>
              <a:t>fileName</a:t>
            </a:r>
            <a:r>
              <a:rPr lang="en-US" sz="2000" b="1" dirty="0" smtClean="0"/>
              <a:t> = new File(path);</a:t>
            </a:r>
          </a:p>
          <a:p>
            <a:pPr marL="0" indent="0">
              <a:buNone/>
            </a:pPr>
            <a:r>
              <a:rPr lang="en-US" sz="2000" dirty="0" smtClean="0"/>
              <a:t>  // String location = </a:t>
            </a:r>
            <a:r>
              <a:rPr lang="en-US" sz="2000" dirty="0" err="1" smtClean="0"/>
              <a:t>path.substring</a:t>
            </a:r>
            <a:r>
              <a:rPr lang="en-US" sz="2000" dirty="0" smtClean="0"/>
              <a:t>(0,path.indexOf(</a:t>
            </a:r>
            <a:r>
              <a:rPr lang="en-US" sz="2000" dirty="0" err="1" smtClean="0"/>
              <a:t>fileName.getName</a:t>
            </a:r>
            <a:r>
              <a:rPr lang="en-US" sz="2000" dirty="0" smtClean="0"/>
              <a:t>()));</a:t>
            </a:r>
          </a:p>
          <a:p>
            <a:pPr marL="0" indent="0">
              <a:buNone/>
            </a:pPr>
            <a:r>
              <a:rPr lang="en-US" sz="2000" dirty="0" err="1" smtClean="0"/>
              <a:t>b.Create</a:t>
            </a:r>
            <a:r>
              <a:rPr lang="en-US" sz="2000" dirty="0" smtClean="0"/>
              <a:t> an stream to read from the file</a:t>
            </a:r>
          </a:p>
          <a:p>
            <a:pPr marL="0" indent="0">
              <a:buNone/>
            </a:pPr>
            <a:r>
              <a:rPr lang="en-US" sz="2000" b="1" dirty="0" smtClean="0"/>
              <a:t>            </a:t>
            </a:r>
            <a:r>
              <a:rPr lang="en-US" sz="2000" b="1" dirty="0" err="1" smtClean="0"/>
              <a:t>FileInputStream</a:t>
            </a:r>
            <a:r>
              <a:rPr lang="en-US" sz="2000" b="1" dirty="0" smtClean="0"/>
              <a:t> fin = new </a:t>
            </a:r>
            <a:r>
              <a:rPr lang="en-US" sz="2000" b="1" dirty="0" err="1" smtClean="0"/>
              <a:t>FileInputStream</a:t>
            </a:r>
            <a:r>
              <a:rPr lang="en-US" sz="2000" b="1" dirty="0" smtClean="0"/>
              <a:t>(path);</a:t>
            </a:r>
          </a:p>
          <a:p>
            <a:pPr marL="0" indent="0">
              <a:buNone/>
            </a:pPr>
            <a:r>
              <a:rPr lang="en-US" sz="2000" dirty="0" smtClean="0"/>
              <a:t>c. Check if the path-filename  same as the location where the file is to be copied            </a:t>
            </a:r>
          </a:p>
          <a:p>
            <a:pPr marL="0" indent="0">
              <a:buNone/>
            </a:pPr>
            <a:r>
              <a:rPr lang="en-US" sz="2000" dirty="0" smtClean="0"/>
              <a:t>String copy = </a:t>
            </a:r>
            <a:r>
              <a:rPr lang="en-US" sz="2000" dirty="0" err="1" smtClean="0"/>
              <a:t>input.next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r>
              <a:rPr lang="en-US" sz="2000" dirty="0" smtClean="0"/>
              <a:t> if (</a:t>
            </a:r>
            <a:r>
              <a:rPr lang="en-US" sz="2000" b="1" dirty="0" err="1" smtClean="0"/>
              <a:t>copy.equals</a:t>
            </a:r>
            <a:r>
              <a:rPr lang="en-US" sz="2000" b="1" dirty="0" smtClean="0"/>
              <a:t>(location)==1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</a:t>
            </a:r>
            <a:r>
              <a:rPr lang="en-US" sz="2000" dirty="0" err="1" smtClean="0"/>
              <a:t>fin.close</a:t>
            </a:r>
            <a:r>
              <a:rPr lang="en-US" sz="2000" dirty="0" smtClean="0"/>
              <a:t>();</a:t>
            </a:r>
            <a:r>
              <a:rPr lang="en-US" sz="2000" dirty="0" err="1" smtClean="0"/>
              <a:t>System.exit</a:t>
            </a:r>
            <a:r>
              <a:rPr lang="en-US" sz="2000" dirty="0" smtClean="0"/>
              <a:t>(0);//</a:t>
            </a:r>
            <a:r>
              <a:rPr lang="en-US" sz="2000" dirty="0"/>
              <a:t>e</a:t>
            </a:r>
            <a:r>
              <a:rPr lang="en-US" sz="2000" dirty="0" smtClean="0"/>
              <a:t>xit</a:t>
            </a:r>
          </a:p>
          <a:p>
            <a:pPr marL="0" indent="0">
              <a:buNone/>
            </a:pPr>
            <a:r>
              <a:rPr lang="en-US" sz="2000" dirty="0" smtClean="0"/>
              <a:t>Else</a:t>
            </a:r>
          </a:p>
          <a:p>
            <a:pPr marL="0" indent="0">
              <a:buNone/>
            </a:pPr>
            <a:r>
              <a:rPr lang="en-US" sz="2000" dirty="0" smtClean="0"/>
              <a:t>d. Create a stream to write to the </a:t>
            </a:r>
            <a:r>
              <a:rPr lang="en-US" sz="2000" dirty="0" err="1" smtClean="0"/>
              <a:t>copyCreate</a:t>
            </a:r>
            <a:r>
              <a:rPr lang="en-US" sz="2000" dirty="0" smtClean="0"/>
              <a:t> a stream to write to the copy</a:t>
            </a:r>
          </a:p>
          <a:p>
            <a:pPr marL="0" indent="0">
              <a:buNone/>
            </a:pPr>
            <a:r>
              <a:rPr lang="en-US" sz="2000" b="1" dirty="0" err="1" smtClean="0"/>
              <a:t>FileOutputStream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fout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FileOutputStream</a:t>
            </a:r>
            <a:r>
              <a:rPr lang="en-US" sz="2000" b="1" dirty="0" smtClean="0"/>
              <a:t>(copy +</a:t>
            </a:r>
            <a:r>
              <a:rPr lang="en-US" sz="2000" b="1" dirty="0" err="1" smtClean="0"/>
              <a:t>fileName.getName</a:t>
            </a:r>
            <a:r>
              <a:rPr lang="en-US" sz="2000" b="1" dirty="0" smtClean="0"/>
              <a:t>());</a:t>
            </a:r>
          </a:p>
          <a:p>
            <a:pPr marL="0" indent="0"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data;</a:t>
            </a:r>
          </a:p>
          <a:p>
            <a:pPr marL="0" indent="0">
              <a:buNone/>
            </a:pPr>
            <a:r>
              <a:rPr lang="en-US" sz="2000" dirty="0" smtClean="0"/>
              <a:t>                while((data = </a:t>
            </a:r>
            <a:r>
              <a:rPr lang="en-US" sz="2000" b="1" dirty="0" err="1" smtClean="0"/>
              <a:t>fin.read</a:t>
            </a:r>
            <a:r>
              <a:rPr lang="en-US" sz="2000" b="1" dirty="0" smtClean="0"/>
              <a:t>()) </a:t>
            </a:r>
            <a:r>
              <a:rPr lang="en-US" sz="2000" dirty="0" smtClean="0"/>
              <a:t>!= -1)  </a:t>
            </a:r>
            <a:r>
              <a:rPr lang="en-US" sz="2000" b="1" dirty="0" err="1" smtClean="0"/>
              <a:t>fout.write</a:t>
            </a:r>
            <a:r>
              <a:rPr lang="en-US" sz="2000" dirty="0" smtClean="0"/>
              <a:t>(data);</a:t>
            </a:r>
          </a:p>
          <a:p>
            <a:pPr marL="0" indent="0">
              <a:buNone/>
            </a:pPr>
            <a:r>
              <a:rPr lang="en-US" sz="2000" dirty="0" err="1" smtClean="0"/>
              <a:t>e.Close</a:t>
            </a:r>
            <a:r>
              <a:rPr lang="en-US" sz="2000" dirty="0" smtClean="0"/>
              <a:t> file</a:t>
            </a:r>
          </a:p>
          <a:p>
            <a:pPr marL="0" indent="0">
              <a:buNone/>
            </a:pPr>
            <a:r>
              <a:rPr lang="en-US" sz="2000" dirty="0" smtClean="0"/>
              <a:t> 	</a:t>
            </a:r>
            <a:r>
              <a:rPr lang="en-US" sz="2000" dirty="0" err="1" smtClean="0"/>
              <a:t>fin.close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fout.close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r>
              <a:rPr lang="en-US" sz="2000" dirty="0" smtClean="0"/>
              <a:t>View </a:t>
            </a:r>
            <a:r>
              <a:rPr lang="en-US" sz="2000" dirty="0" err="1" smtClean="0"/>
              <a:t>exam:copyFile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45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r>
              <a:rPr lang="en-US" b="1" dirty="0" smtClean="0"/>
              <a:t>1.Formater String</a:t>
            </a:r>
          </a:p>
          <a:p>
            <a:pPr marL="0" indent="0">
              <a:buNone/>
            </a:pPr>
            <a:r>
              <a:rPr lang="en-US" dirty="0" smtClean="0"/>
              <a:t>class Main</a:t>
            </a:r>
          </a:p>
          <a:p>
            <a:pPr marL="0" indent="0">
              <a:buNone/>
            </a:pPr>
            <a:r>
              <a:rPr lang="en-US" dirty="0" smtClean="0"/>
              <a:t> {public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 marL="0" indent="0">
              <a:buNone/>
            </a:pPr>
            <a:r>
              <a:rPr lang="en-US" dirty="0" smtClean="0"/>
              <a:t>   {</a:t>
            </a: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en-US" dirty="0" err="1" smtClean="0"/>
              <a:t>sb</a:t>
            </a:r>
            <a:r>
              <a:rPr lang="en-US" dirty="0" smtClean="0"/>
              <a:t> = new </a:t>
            </a:r>
            <a:r>
              <a:rPr lang="en-US" dirty="0" err="1" smtClean="0"/>
              <a:t>StringBuilder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Formatter f = new Formatter(</a:t>
            </a:r>
            <a:r>
              <a:rPr lang="en-US" dirty="0" err="1" smtClean="0"/>
              <a:t>sb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 = 1234;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b = 5;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f.format</a:t>
            </a:r>
            <a:r>
              <a:rPr lang="en-US" dirty="0" smtClean="0"/>
              <a:t>("PI is %25.18f!", </a:t>
            </a:r>
            <a:r>
              <a:rPr lang="en-US" dirty="0" err="1" smtClean="0"/>
              <a:t>Math.PI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sb</a:t>
            </a:r>
            <a:r>
              <a:rPr lang="en-US" dirty="0" smtClean="0"/>
              <a:t>);//The output is: PI is 3.141592653589793000!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439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Formater</a:t>
            </a:r>
            <a:r>
              <a:rPr lang="en-US" b="1" dirty="0" smtClean="0"/>
              <a:t> File	//can use for copy file</a:t>
            </a:r>
          </a:p>
          <a:p>
            <a:pPr marL="0" indent="0">
              <a:buNone/>
            </a:pPr>
            <a:r>
              <a:rPr lang="en-US" b="1" dirty="0" smtClean="0"/>
              <a:t>Read from file</a:t>
            </a:r>
            <a:endParaRPr lang="en-US" dirty="0" smtClean="0"/>
          </a:p>
          <a:p>
            <a:r>
              <a:rPr lang="en-US" dirty="0" smtClean="0"/>
              <a:t>String s="", s1="";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StringTokenizer</a:t>
            </a:r>
            <a:r>
              <a:rPr lang="en-US" dirty="0" smtClean="0"/>
              <a:t> t;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RandomAccessFile</a:t>
            </a:r>
            <a:r>
              <a:rPr lang="en-US" b="1" dirty="0" smtClean="0"/>
              <a:t> f; </a:t>
            </a:r>
          </a:p>
          <a:p>
            <a:r>
              <a:rPr lang="en-US" b="1" dirty="0" smtClean="0"/>
              <a:t>    f = new </a:t>
            </a:r>
            <a:r>
              <a:rPr lang="en-US" b="1" dirty="0" err="1" smtClean="0"/>
              <a:t>RandomAccessFile</a:t>
            </a:r>
            <a:r>
              <a:rPr lang="en-US" b="1" dirty="0" smtClean="0"/>
              <a:t>(filename, "r");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s = </a:t>
            </a:r>
            <a:r>
              <a:rPr lang="en-US" b="1" dirty="0" err="1" smtClean="0"/>
              <a:t>f.readLine</a:t>
            </a:r>
            <a:r>
              <a:rPr lang="en-US" b="1" dirty="0" smtClean="0"/>
              <a:t>();</a:t>
            </a:r>
          </a:p>
          <a:p>
            <a:r>
              <a:rPr lang="en-US" dirty="0" smtClean="0"/>
              <a:t>     n = 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s.trim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a = new </a:t>
            </a:r>
            <a:r>
              <a:rPr lang="en-US" dirty="0" err="1" smtClean="0"/>
              <a:t>int</a:t>
            </a:r>
            <a:r>
              <a:rPr lang="en-US" dirty="0" smtClean="0"/>
              <a:t>[n][];</a:t>
            </a:r>
          </a:p>
          <a:p>
            <a:r>
              <a:rPr lang="en-US" dirty="0" smtClean="0"/>
              <a:t>     for(i=0;i&lt;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a[i]= new </a:t>
            </a:r>
            <a:r>
              <a:rPr lang="en-US" dirty="0" err="1" smtClean="0"/>
              <a:t>int</a:t>
            </a:r>
            <a:r>
              <a:rPr lang="en-US" dirty="0" smtClean="0"/>
              <a:t>[n];</a:t>
            </a:r>
          </a:p>
          <a:p>
            <a:r>
              <a:rPr lang="en-US" dirty="0" smtClean="0"/>
              <a:t>     for(i=0;i&lt;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{s = </a:t>
            </a:r>
            <a:r>
              <a:rPr lang="en-US" b="1" dirty="0" err="1" smtClean="0"/>
              <a:t>f.readLine</a:t>
            </a:r>
            <a:r>
              <a:rPr lang="en-US" b="1" dirty="0" smtClean="0"/>
              <a:t>();</a:t>
            </a:r>
          </a:p>
          <a:p>
            <a:r>
              <a:rPr lang="en-US" dirty="0" smtClean="0"/>
              <a:t>       t = new </a:t>
            </a:r>
            <a:r>
              <a:rPr lang="en-US" dirty="0" err="1" smtClean="0"/>
              <a:t>StringTokenizer</a:t>
            </a:r>
            <a:r>
              <a:rPr lang="en-US" dirty="0" smtClean="0"/>
              <a:t>(s);</a:t>
            </a:r>
          </a:p>
          <a:p>
            <a:r>
              <a:rPr lang="en-US" dirty="0" smtClean="0"/>
              <a:t>       for(j=0;j&lt;</a:t>
            </a:r>
            <a:r>
              <a:rPr lang="en-US" dirty="0" err="1" smtClean="0"/>
              <a:t>n;j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  {s1 = </a:t>
            </a:r>
            <a:r>
              <a:rPr lang="en-US" dirty="0" err="1" smtClean="0"/>
              <a:t>t.nextToken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a[i][j]=</a:t>
            </a:r>
            <a:r>
              <a:rPr lang="en-US" dirty="0" err="1" smtClean="0"/>
              <a:t>Integer.parseInt</a:t>
            </a:r>
            <a:r>
              <a:rPr lang="en-US" dirty="0" smtClean="0"/>
              <a:t>(s1.trim());</a:t>
            </a:r>
          </a:p>
          <a:p>
            <a:r>
              <a:rPr lang="en-US" dirty="0" smtClean="0"/>
              <a:t>         }}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6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Write to file</a:t>
            </a:r>
          </a:p>
          <a:p>
            <a:r>
              <a:rPr lang="en-US" b="1" dirty="0" smtClean="0"/>
              <a:t>Formatter out = new Formatter(new File(filename));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i,j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out.format</a:t>
            </a:r>
            <a:r>
              <a:rPr lang="en-US" dirty="0" smtClean="0"/>
              <a:t>("%d\</a:t>
            </a:r>
            <a:r>
              <a:rPr lang="en-US" dirty="0" err="1" smtClean="0"/>
              <a:t>n",n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for(i=0;i&lt;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{for(j=0;j&lt;</a:t>
            </a:r>
            <a:r>
              <a:rPr lang="en-US" dirty="0" err="1" smtClean="0"/>
              <a:t>n;j</a:t>
            </a:r>
            <a:r>
              <a:rPr lang="en-US" dirty="0" smtClean="0"/>
              <a:t>++) </a:t>
            </a:r>
            <a:r>
              <a:rPr lang="en-US" b="1" dirty="0" err="1" smtClean="0"/>
              <a:t>out.format</a:t>
            </a:r>
            <a:r>
              <a:rPr lang="en-US" b="1" dirty="0" smtClean="0"/>
              <a:t>("%5d",a[i][j]);</a:t>
            </a:r>
          </a:p>
          <a:p>
            <a:r>
              <a:rPr lang="en-US" b="1" dirty="0" smtClean="0"/>
              <a:t>       </a:t>
            </a:r>
            <a:r>
              <a:rPr lang="en-US" b="1" dirty="0" err="1" smtClean="0"/>
              <a:t>out.format</a:t>
            </a:r>
            <a:r>
              <a:rPr lang="en-US" b="1" dirty="0" smtClean="0"/>
              <a:t>("\n")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out.close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3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Random access file</a:t>
            </a:r>
            <a:br>
              <a:rPr lang="en-US" dirty="0" smtClean="0"/>
            </a:br>
            <a:r>
              <a:rPr lang="en-US" dirty="0" smtClean="0"/>
              <a:t>import java.io.*;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534400" cy="5867400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buAutoNum type="arabicPeriod"/>
            </a:pPr>
            <a:r>
              <a:rPr lang="en-US" sz="9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Read from file</a:t>
            </a:r>
          </a:p>
          <a:p>
            <a:pPr marL="0" indent="0">
              <a:buNone/>
            </a:pPr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9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sz="9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RandomAccessFile</a:t>
            </a:r>
            <a:r>
              <a:rPr lang="en-US" sz="9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f;</a:t>
            </a:r>
          </a:p>
          <a:p>
            <a:pPr marL="0" indent="0">
              <a:buNone/>
            </a:pPr>
            <a:r>
              <a:rPr lang="en-US" sz="9600" dirty="0" smtClean="0"/>
              <a:t>	</a:t>
            </a:r>
            <a:r>
              <a:rPr lang="en-US" sz="9600" dirty="0" err="1" smtClean="0"/>
              <a:t>f.readLine</a:t>
            </a:r>
            <a:r>
              <a:rPr lang="en-US" sz="9600" dirty="0" smtClean="0"/>
              <a:t>()</a:t>
            </a:r>
            <a:endParaRPr lang="en-US" sz="9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7200" dirty="0" smtClean="0"/>
              <a:t>String </a:t>
            </a:r>
            <a:r>
              <a:rPr lang="en-US" sz="7200" dirty="0" err="1" smtClean="0"/>
              <a:t>fname</a:t>
            </a:r>
            <a:r>
              <a:rPr lang="en-US" sz="7200" dirty="0" smtClean="0"/>
              <a:t> ="Employee.txt";</a:t>
            </a:r>
          </a:p>
          <a:p>
            <a:pPr marL="0" indent="0">
              <a:buNone/>
            </a:pPr>
            <a:r>
              <a:rPr lang="en-US" sz="7200" dirty="0" smtClean="0"/>
              <a:t>    </a:t>
            </a:r>
            <a:r>
              <a:rPr lang="en-US" sz="7200" dirty="0" err="1" smtClean="0"/>
              <a:t>RandomAccessFile</a:t>
            </a:r>
            <a:r>
              <a:rPr lang="en-US" sz="7200" dirty="0" smtClean="0"/>
              <a:t> f;//f2;</a:t>
            </a:r>
          </a:p>
          <a:p>
            <a:pPr marL="0" indent="0">
              <a:buNone/>
            </a:pPr>
            <a:r>
              <a:rPr lang="en-US" sz="7200" dirty="0" smtClean="0"/>
              <a:t>    String s = "";</a:t>
            </a:r>
          </a:p>
          <a:p>
            <a:pPr marL="0" indent="0">
              <a:buNone/>
            </a:pPr>
            <a:r>
              <a:rPr lang="en-US" sz="7200" dirty="0" smtClean="0"/>
              <a:t>    String s1,s2,s3,s4;</a:t>
            </a:r>
          </a:p>
          <a:p>
            <a:pPr marL="0" indent="0">
              <a:buNone/>
            </a:pPr>
            <a:r>
              <a:rPr lang="en-US" sz="7200" dirty="0" smtClean="0"/>
              <a:t>    </a:t>
            </a:r>
            <a:r>
              <a:rPr lang="en-US" sz="7200" dirty="0" err="1" smtClean="0"/>
              <a:t>StringTokenizer</a:t>
            </a:r>
            <a:r>
              <a:rPr lang="en-US" sz="7200" dirty="0" smtClean="0"/>
              <a:t> </a:t>
            </a:r>
            <a:r>
              <a:rPr lang="en-US" sz="7200" dirty="0" err="1" smtClean="0"/>
              <a:t>sk</a:t>
            </a:r>
            <a:r>
              <a:rPr lang="en-US" sz="7200" dirty="0" smtClean="0"/>
              <a:t>;</a:t>
            </a:r>
          </a:p>
          <a:p>
            <a:pPr marL="0" indent="0">
              <a:buNone/>
            </a:pPr>
            <a:r>
              <a:rPr lang="en-US" sz="7200" dirty="0" smtClean="0"/>
              <a:t>    try </a:t>
            </a:r>
          </a:p>
          <a:p>
            <a:pPr marL="0" indent="0">
              <a:buNone/>
            </a:pPr>
            <a:r>
              <a:rPr lang="en-US" sz="7200" dirty="0" smtClean="0"/>
              <a:t>     {f = new </a:t>
            </a:r>
            <a:r>
              <a:rPr lang="en-US" sz="7200" dirty="0" err="1" smtClean="0"/>
              <a:t>RandomAccessFile</a:t>
            </a:r>
            <a:r>
              <a:rPr lang="en-US" sz="7200" dirty="0" smtClean="0"/>
              <a:t>(</a:t>
            </a:r>
            <a:r>
              <a:rPr lang="en-US" sz="7200" dirty="0" err="1" smtClean="0"/>
              <a:t>fname</a:t>
            </a:r>
            <a:r>
              <a:rPr lang="en-US" sz="7200" dirty="0" smtClean="0"/>
              <a:t>, "r");  //f2 = new </a:t>
            </a:r>
            <a:r>
              <a:rPr lang="en-US" sz="7200" dirty="0" err="1" smtClean="0"/>
              <a:t>RandomAccessFile</a:t>
            </a:r>
            <a:r>
              <a:rPr lang="en-US" sz="7200" dirty="0" smtClean="0"/>
              <a:t>(fname2, "</a:t>
            </a:r>
            <a:r>
              <a:rPr lang="en-US" sz="7200" dirty="0" err="1" smtClean="0"/>
              <a:t>rw</a:t>
            </a:r>
            <a:r>
              <a:rPr lang="en-US" sz="7200" dirty="0" smtClean="0"/>
              <a:t>");</a:t>
            </a:r>
          </a:p>
          <a:p>
            <a:pPr marL="0" indent="0">
              <a:buNone/>
            </a:pPr>
            <a:r>
              <a:rPr lang="en-US" sz="7200" dirty="0" smtClean="0"/>
              <a:t>      while((s = </a:t>
            </a:r>
            <a:r>
              <a:rPr lang="en-US" sz="7200" dirty="0" err="1" smtClean="0"/>
              <a:t>f.readLine</a:t>
            </a:r>
            <a:r>
              <a:rPr lang="en-US" sz="7200" dirty="0" smtClean="0"/>
              <a:t>()) != null )</a:t>
            </a:r>
          </a:p>
          <a:p>
            <a:pPr marL="0" indent="0">
              <a:buNone/>
            </a:pPr>
            <a:r>
              <a:rPr lang="en-US" sz="7200" dirty="0" smtClean="0"/>
              <a:t>        {</a:t>
            </a:r>
            <a:r>
              <a:rPr lang="en-US" sz="7200" dirty="0" err="1" smtClean="0"/>
              <a:t>sk</a:t>
            </a:r>
            <a:r>
              <a:rPr lang="en-US" sz="7200" dirty="0" smtClean="0"/>
              <a:t> = new </a:t>
            </a:r>
            <a:r>
              <a:rPr lang="en-US" sz="7200" dirty="0" err="1" smtClean="0"/>
              <a:t>StringTokenizer</a:t>
            </a:r>
            <a:r>
              <a:rPr lang="en-US" sz="7200" dirty="0" smtClean="0"/>
              <a:t>(s,"|");</a:t>
            </a:r>
          </a:p>
          <a:p>
            <a:pPr marL="0" indent="0">
              <a:buNone/>
            </a:pPr>
            <a:r>
              <a:rPr lang="en-US" sz="7200" dirty="0" smtClean="0"/>
              <a:t>         s1 = </a:t>
            </a:r>
            <a:r>
              <a:rPr lang="en-US" sz="7200" dirty="0" err="1" smtClean="0"/>
              <a:t>sk.nextToken</a:t>
            </a:r>
            <a:r>
              <a:rPr lang="en-US" sz="7200" dirty="0" smtClean="0"/>
              <a:t>();</a:t>
            </a:r>
          </a:p>
          <a:p>
            <a:pPr marL="0" indent="0">
              <a:buNone/>
            </a:pPr>
            <a:r>
              <a:rPr lang="en-US" sz="7200" dirty="0" smtClean="0"/>
              <a:t>         s2 = </a:t>
            </a:r>
            <a:r>
              <a:rPr lang="en-US" sz="7200" dirty="0" err="1" smtClean="0"/>
              <a:t>sk.nextToken</a:t>
            </a:r>
            <a:r>
              <a:rPr lang="en-US" sz="7200" dirty="0" smtClean="0"/>
              <a:t>();</a:t>
            </a:r>
          </a:p>
          <a:p>
            <a:pPr marL="0" indent="0">
              <a:buNone/>
            </a:pPr>
            <a:r>
              <a:rPr lang="en-US" sz="7200" dirty="0" smtClean="0"/>
              <a:t>         s3 = </a:t>
            </a:r>
            <a:r>
              <a:rPr lang="en-US" sz="7200" dirty="0" err="1" smtClean="0"/>
              <a:t>sk.nextToken</a:t>
            </a:r>
            <a:r>
              <a:rPr lang="en-US" sz="7200" dirty="0" smtClean="0"/>
              <a:t>();</a:t>
            </a:r>
          </a:p>
          <a:p>
            <a:pPr marL="0" indent="0">
              <a:buNone/>
            </a:pPr>
            <a:r>
              <a:rPr lang="en-US" sz="7200" dirty="0" smtClean="0"/>
              <a:t>         s4 = </a:t>
            </a:r>
            <a:r>
              <a:rPr lang="en-US" sz="7200" dirty="0" err="1" smtClean="0"/>
              <a:t>sk.nextToken</a:t>
            </a:r>
            <a:r>
              <a:rPr lang="en-US" sz="7200" dirty="0" smtClean="0"/>
              <a:t>();</a:t>
            </a:r>
          </a:p>
          <a:p>
            <a:pPr marL="0" indent="0">
              <a:buNone/>
            </a:pPr>
            <a:r>
              <a:rPr lang="en-US" sz="7200" dirty="0" smtClean="0"/>
              <a:t>	 </a:t>
            </a:r>
            <a:r>
              <a:rPr lang="en-US" sz="7200" dirty="0" err="1" smtClean="0"/>
              <a:t>System.out.println</a:t>
            </a:r>
            <a:r>
              <a:rPr lang="en-US" sz="7200" dirty="0" smtClean="0"/>
              <a:t>(s1 + " " + s2+ " " + s3 + " " + s4);</a:t>
            </a:r>
          </a:p>
          <a:p>
            <a:pPr marL="0" indent="0">
              <a:buNone/>
            </a:pPr>
            <a:r>
              <a:rPr lang="en-US" sz="7200" dirty="0" smtClean="0"/>
              <a:t>                  // f2.writeBytes(s1 + " " + s2+ " " + s3 + " " + s4 + "\n")}</a:t>
            </a:r>
          </a:p>
          <a:p>
            <a:pPr marL="0" indent="0">
              <a:buNone/>
            </a:pPr>
            <a:r>
              <a:rPr lang="en-US" sz="7200" dirty="0" smtClean="0"/>
              <a:t>      </a:t>
            </a:r>
            <a:r>
              <a:rPr lang="en-US" sz="7200" dirty="0" err="1" smtClean="0"/>
              <a:t>f.close</a:t>
            </a:r>
            <a:r>
              <a:rPr lang="en-US" sz="7200" dirty="0" smtClean="0"/>
              <a:t>();</a:t>
            </a:r>
          </a:p>
          <a:p>
            <a:pPr marL="0" indent="0">
              <a:buNone/>
            </a:pPr>
            <a:r>
              <a:rPr lang="en-US" sz="7200" dirty="0" smtClean="0"/>
              <a:t>     }//</a:t>
            </a:r>
            <a:r>
              <a:rPr lang="en-US" sz="7200" dirty="0" err="1"/>
              <a:t>R</a:t>
            </a:r>
            <a:r>
              <a:rPr lang="en-US" sz="7200" dirty="0" err="1" smtClean="0"/>
              <a:t>anccessFile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8709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915400" cy="6858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dirty="0" smtClean="0"/>
              <a:t>2.Write to file</a:t>
            </a:r>
          </a:p>
          <a:p>
            <a:pPr marL="0" indent="0">
              <a:buNone/>
            </a:pPr>
            <a:r>
              <a:rPr lang="en-US" dirty="0" smtClean="0"/>
              <a:t>  f2 = new </a:t>
            </a:r>
            <a:r>
              <a:rPr lang="en-US" dirty="0" err="1" smtClean="0"/>
              <a:t>RandomAccessFile</a:t>
            </a:r>
            <a:r>
              <a:rPr lang="en-US" dirty="0" smtClean="0"/>
              <a:t>(fname2, "</a:t>
            </a:r>
            <a:r>
              <a:rPr lang="en-US" dirty="0" err="1" smtClean="0"/>
              <a:t>rw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f2.writeBytes(s1 + " " + s2+ " " + s3 + " " + s4 + "\n"); </a:t>
            </a:r>
          </a:p>
          <a:p>
            <a:pPr marL="0" indent="0">
              <a:buNone/>
            </a:pPr>
            <a:r>
              <a:rPr lang="en-US" dirty="0" err="1" smtClean="0"/>
              <a:t>a.writeBytes</a:t>
            </a:r>
            <a:r>
              <a:rPr lang="en-US" dirty="0" smtClean="0"/>
              <a:t>(a)</a:t>
            </a:r>
          </a:p>
          <a:p>
            <a:pPr marL="0" indent="0">
              <a:buNone/>
            </a:pPr>
            <a:r>
              <a:rPr lang="en-US" dirty="0" smtClean="0"/>
              <a:t>b. </a:t>
            </a:r>
            <a:r>
              <a:rPr lang="en-US" dirty="0" err="1" smtClean="0"/>
              <a:t>writeByte</a:t>
            </a:r>
            <a:r>
              <a:rPr lang="en-US" dirty="0" smtClean="0"/>
              <a:t> use </a:t>
            </a:r>
            <a:r>
              <a:rPr lang="en-US" dirty="0" err="1" smtClean="0"/>
              <a:t>toString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Person x = new Person("Hoa",22);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f.writeBytes</a:t>
            </a:r>
            <a:r>
              <a:rPr lang="en-US" dirty="0" smtClean="0"/>
              <a:t>(</a:t>
            </a:r>
            <a:r>
              <a:rPr lang="en-US" dirty="0" err="1" smtClean="0"/>
              <a:t>x.toString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err="1" smtClean="0"/>
              <a:t>b.writeInt</a:t>
            </a:r>
            <a:r>
              <a:rPr lang="en-US" dirty="0" smtClean="0"/>
              <a:t>(a)//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c. </a:t>
            </a:r>
            <a:r>
              <a:rPr lang="en-US" dirty="0" err="1" smtClean="0"/>
              <a:t>writeDoubl</a:t>
            </a:r>
            <a:r>
              <a:rPr lang="en-US" dirty="0" smtClean="0"/>
              <a:t>(a)//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pPr marL="0" indent="0">
              <a:buNone/>
            </a:pPr>
            <a:r>
              <a:rPr lang="en-US" sz="4400" dirty="0" smtClean="0"/>
              <a:t>3. \02-examples\08-IO and Streams\03-RandomAccessFile\4-read from file to matrix</a:t>
            </a:r>
          </a:p>
          <a:p>
            <a:pPr marL="0" indent="0">
              <a:buNone/>
            </a:pPr>
            <a:r>
              <a:rPr lang="en-US" sz="4400" dirty="0" smtClean="0"/>
              <a:t>4. \02-examples\08-IO and Streams\03-RandomAccessFile\5-read formatted data from file to </a:t>
            </a:r>
            <a:r>
              <a:rPr lang="en-US" sz="4400" dirty="0" err="1" smtClean="0"/>
              <a:t>ArrayList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5.\03-RandomAccessFile\5-read formatted data from file to </a:t>
            </a:r>
            <a:r>
              <a:rPr lang="en-US" sz="4400" dirty="0" err="1" smtClean="0"/>
              <a:t>ArrayList</a:t>
            </a:r>
            <a:r>
              <a:rPr lang="en-US" sz="4400" dirty="0" smtClean="0"/>
              <a:t>\2-using split of a String class</a:t>
            </a:r>
          </a:p>
          <a:p>
            <a:pPr marL="0" indent="0">
              <a:buNone/>
            </a:pPr>
            <a:r>
              <a:rPr lang="en-US" sz="4400" dirty="0" smtClean="0"/>
              <a:t>6.\02-examples\08-IO and Streams\03-RandomAccessFile\5-read formatted data from file to </a:t>
            </a:r>
            <a:r>
              <a:rPr lang="en-US" sz="4400" dirty="0" err="1" smtClean="0"/>
              <a:t>ArrayList</a:t>
            </a:r>
            <a:r>
              <a:rPr lang="en-US" sz="4400" dirty="0" smtClean="0"/>
              <a:t>\2-using split of a String class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3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1250</Words>
  <Application>Microsoft Office PowerPoint</Application>
  <PresentationFormat>On-screen Show (4:3)</PresentationFormat>
  <Paragraphs>272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I/O</vt:lpstr>
      <vt:lpstr>PowerPoint Presentation</vt:lpstr>
      <vt:lpstr>File</vt:lpstr>
      <vt:lpstr>File,FileInputStream,FileOutputStream Class</vt:lpstr>
      <vt:lpstr>Formater class</vt:lpstr>
      <vt:lpstr>PowerPoint Presentation</vt:lpstr>
      <vt:lpstr>PowerPoint Presentation</vt:lpstr>
      <vt:lpstr>Random access file import java.io.*;</vt:lpstr>
      <vt:lpstr>PowerPoint Presentation</vt:lpstr>
      <vt:lpstr>PowerPoint Presentation</vt:lpstr>
      <vt:lpstr>Input-Output Stream</vt:lpstr>
      <vt:lpstr>FileReader-FileWriter-PrinttWriter class</vt:lpstr>
      <vt:lpstr>PowerPoint Presentation</vt:lpstr>
      <vt:lpstr>PowerPoint Presentation</vt:lpstr>
      <vt:lpstr>PowerPoint Presentation</vt:lpstr>
      <vt:lpstr>High-Level Streams…</vt:lpstr>
      <vt:lpstr>        FileReader ,BufferedReader</vt:lpstr>
      <vt:lpstr>objectSerialization (02-examples\08-IO and Streams\06-objectSerialization)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</dc:title>
  <dc:creator>Phan Ha</dc:creator>
  <cp:lastModifiedBy>Phan Ha</cp:lastModifiedBy>
  <cp:revision>27</cp:revision>
  <dcterms:created xsi:type="dcterms:W3CDTF">2017-03-02T02:02:13Z</dcterms:created>
  <dcterms:modified xsi:type="dcterms:W3CDTF">2017-03-08T02:31:03Z</dcterms:modified>
</cp:coreProperties>
</file>