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1.xml" ContentType="application/vnd.openxmlformats-officedocument.themeOverr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notesSlides/notesSlide10.xml" ContentType="application/vnd.openxmlformats-officedocument.presentationml.notesSlide+xml"/>
  <Override PartName="/ppt/theme/themeOverride8.xml" ContentType="application/vnd.openxmlformats-officedocument.themeOverr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heme/themeOverride9.xml" ContentType="application/vnd.openxmlformats-officedocument.themeOverr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8" r:id="rId4"/>
    <p:sldMasterId id="2147483854" r:id="rId5"/>
  </p:sldMasterIdLst>
  <p:notesMasterIdLst>
    <p:notesMasterId r:id="rId44"/>
  </p:notesMasterIdLst>
  <p:sldIdLst>
    <p:sldId id="256" r:id="rId6"/>
    <p:sldId id="257" r:id="rId7"/>
    <p:sldId id="270" r:id="rId8"/>
    <p:sldId id="271" r:id="rId9"/>
    <p:sldId id="258" r:id="rId10"/>
    <p:sldId id="277" r:id="rId11"/>
    <p:sldId id="312" r:id="rId12"/>
    <p:sldId id="278" r:id="rId13"/>
    <p:sldId id="272" r:id="rId14"/>
    <p:sldId id="273" r:id="rId15"/>
    <p:sldId id="274" r:id="rId16"/>
    <p:sldId id="275" r:id="rId17"/>
    <p:sldId id="276" r:id="rId18"/>
    <p:sldId id="259" r:id="rId19"/>
    <p:sldId id="280" r:id="rId20"/>
    <p:sldId id="281" r:id="rId21"/>
    <p:sldId id="282" r:id="rId22"/>
    <p:sldId id="283" r:id="rId23"/>
    <p:sldId id="284" r:id="rId24"/>
    <p:sldId id="285" r:id="rId25"/>
    <p:sldId id="286" r:id="rId26"/>
    <p:sldId id="290" r:id="rId27"/>
    <p:sldId id="287" r:id="rId28"/>
    <p:sldId id="288" r:id="rId29"/>
    <p:sldId id="297" r:id="rId30"/>
    <p:sldId id="298" r:id="rId31"/>
    <p:sldId id="300" r:id="rId32"/>
    <p:sldId id="302" r:id="rId33"/>
    <p:sldId id="303" r:id="rId34"/>
    <p:sldId id="304" r:id="rId35"/>
    <p:sldId id="305" r:id="rId36"/>
    <p:sldId id="307" r:id="rId37"/>
    <p:sldId id="296" r:id="rId38"/>
    <p:sldId id="308" r:id="rId39"/>
    <p:sldId id="262" r:id="rId40"/>
    <p:sldId id="310" r:id="rId41"/>
    <p:sldId id="311" r:id="rId42"/>
    <p:sldId id="260"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2135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253D10-A5EC-467E-B607-3CD5581ABC99}" v="11" dt="2020-04-28T11:18:12.443"/>
    <p1510:client id="{03504DE0-170D-4653-807B-34AE5AC0514F}" v="295" dt="2020-04-27T10:32:05.447"/>
    <p1510:client id="{11D783B7-A9A0-4F64-AF53-C6AF5D1EE50F}" v="723" dt="2020-04-27T13:57:35.980"/>
    <p1510:client id="{15375630-FE83-477A-972C-5559DC28505F}" v="2" dt="2020-04-28T10:51:36.497"/>
    <p1510:client id="{179131A7-E497-477F-9424-25FB0997DFC9}" v="104" dt="2020-04-27T11:31:36.474"/>
    <p1510:client id="{289CA777-95DF-4687-9602-8BF72794BEE8}" v="2" dt="2020-04-27T07:16:36.696"/>
    <p1510:client id="{42733FA9-D6F7-4117-9A60-233770795665}" v="10" dt="2020-04-27T13:12:56.608"/>
    <p1510:client id="{442AB671-6D8E-4EF3-A0FC-F2D502A4C039}" v="2" dt="2020-04-27T12:01:01.403"/>
    <p1510:client id="{528166C0-ED17-D045-A7F4-9D85DCD0C2E1}" v="266" dt="2020-04-26T14:28:59.263"/>
    <p1510:client id="{54A6D083-4FDD-47C8-A2DC-95BC0A8CB70E}" v="2" dt="2020-04-27T11:11:18.686"/>
    <p1510:client id="{55669FBA-926C-4974-84CD-DBCD0FB56306}" v="6" dt="2020-04-28T09:32:24.769"/>
    <p1510:client id="{5F01D7D6-C7AD-4CFD-802E-BF95D514B1A8}" v="217" dt="2020-04-28T07:44:05.539"/>
    <p1510:client id="{74750DDD-9669-4454-AFFC-666EC4850A0B}" v="677" dt="2020-04-27T13:09:56.781"/>
    <p1510:client id="{9A82BCDF-0A16-44B4-9393-6F0102142C54}" v="1" dt="2020-04-27T11:22:41.310"/>
    <p1510:client id="{9D62D89A-C262-4D41-923E-1DC0AFE7B83E}" v="276" dt="2020-04-27T12:21:13.655"/>
    <p1510:client id="{A1DD6145-CA42-93B1-F27E-4C28A1806116}" v="107" dt="2020-04-28T13:22:04.922"/>
    <p1510:client id="{E5DDCFC3-45C1-4033-89EA-CDB91F254CD7}" v="124" dt="2020-04-27T04:07:09.494"/>
    <p1510:client id="{F17A22B1-86A1-4CEC-A12F-FD0985A98987}" v="6" dt="2020-04-27T11:21:03.166"/>
    <p1510:client id="{F9E31DD3-5A3A-48BC-8F5A-6C5A5DF8D83C}" v="104" dt="2020-04-27T11:30:55.159"/>
    <p1510:client id="{FB2A815E-191B-4726-AC4B-79B987CBF36A}" v="1" dt="2020-04-27T11:30:14.3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sv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diagrams/_rels/data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svg"/><Relationship Id="rId1" Type="http://schemas.openxmlformats.org/officeDocument/2006/relationships/image" Target="../media/image48.png"/><Relationship Id="rId6" Type="http://schemas.openxmlformats.org/officeDocument/2006/relationships/image" Target="../media/image53.svg"/><Relationship Id="rId5" Type="http://schemas.openxmlformats.org/officeDocument/2006/relationships/image" Target="../media/image52.png"/><Relationship Id="rId4" Type="http://schemas.openxmlformats.org/officeDocument/2006/relationships/image" Target="../media/image5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sv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diagrams/_rels/drawing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svg"/><Relationship Id="rId1" Type="http://schemas.openxmlformats.org/officeDocument/2006/relationships/image" Target="../media/image48.png"/><Relationship Id="rId6" Type="http://schemas.openxmlformats.org/officeDocument/2006/relationships/image" Target="../media/image53.svg"/><Relationship Id="rId5" Type="http://schemas.openxmlformats.org/officeDocument/2006/relationships/image" Target="../media/image52.png"/><Relationship Id="rId4" Type="http://schemas.openxmlformats.org/officeDocument/2006/relationships/image" Target="../media/image51.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EDA77A-9FC7-4736-BDBE-61E257DA87F9}" type="doc">
      <dgm:prSet loTypeId="urn:microsoft.com/office/officeart/2018/2/layout/IconVerticalSolidList" loCatId="icon" qsTypeId="urn:microsoft.com/office/officeart/2005/8/quickstyle/simple1" qsCatId="simple" csTypeId="urn:microsoft.com/office/officeart/2018/5/colors/Iconchunking_neutralicontext_colorful5" csCatId="colorful" phldr="1"/>
      <dgm:spPr/>
      <dgm:t>
        <a:bodyPr/>
        <a:lstStyle/>
        <a:p>
          <a:endParaRPr lang="en-US"/>
        </a:p>
      </dgm:t>
    </dgm:pt>
    <dgm:pt modelId="{D5293EF7-D453-4CE8-B057-3AC94DDAEE5D}">
      <dgm:prSet/>
      <dgm:spPr/>
      <dgm:t>
        <a:bodyPr/>
        <a:lstStyle/>
        <a:p>
          <a:pPr>
            <a:lnSpc>
              <a:spcPct val="100000"/>
            </a:lnSpc>
          </a:pPr>
          <a:r>
            <a:rPr lang="en-US"/>
            <a:t>The Australian weather broadcast or the appropriate agencies, comprehends tomorrow's weather, specifically whether it will be raining or not.</a:t>
          </a:r>
        </a:p>
      </dgm:t>
    </dgm:pt>
    <dgm:pt modelId="{A9095960-E19E-453C-8CDC-139D2FD8390B}" type="parTrans" cxnId="{92CE9BC1-98E0-48D4-AA12-812DDEC8F1D5}">
      <dgm:prSet/>
      <dgm:spPr/>
      <dgm:t>
        <a:bodyPr/>
        <a:lstStyle/>
        <a:p>
          <a:endParaRPr lang="en-US"/>
        </a:p>
      </dgm:t>
    </dgm:pt>
    <dgm:pt modelId="{91F4F14F-EFDB-4E04-896C-3CDE041496B5}" type="sibTrans" cxnId="{92CE9BC1-98E0-48D4-AA12-812DDEC8F1D5}">
      <dgm:prSet/>
      <dgm:spPr/>
      <dgm:t>
        <a:bodyPr/>
        <a:lstStyle/>
        <a:p>
          <a:endParaRPr lang="en-US"/>
        </a:p>
      </dgm:t>
    </dgm:pt>
    <dgm:pt modelId="{DA92AE42-2447-44A0-BF8F-8CFB67838ACF}">
      <dgm:prSet/>
      <dgm:spPr/>
      <dgm:t>
        <a:bodyPr/>
        <a:lstStyle/>
        <a:p>
          <a:pPr rtl="0">
            <a:lnSpc>
              <a:spcPct val="100000"/>
            </a:lnSpc>
          </a:pPr>
          <a:r>
            <a:rPr lang="en-US">
              <a:latin typeface="Corbel" panose="020B0503020204020204"/>
            </a:rPr>
            <a:t>Dataset</a:t>
          </a:r>
          <a:r>
            <a:rPr lang="en-US"/>
            <a:t> of day-to-day weather collected across various stations </a:t>
          </a:r>
          <a:r>
            <a:rPr lang="en-US">
              <a:latin typeface="Corbel" panose="020B0503020204020204"/>
            </a:rPr>
            <a:t>over a period of</a:t>
          </a:r>
          <a:r>
            <a:rPr lang="en-US"/>
            <a:t> 10 years.</a:t>
          </a:r>
        </a:p>
      </dgm:t>
    </dgm:pt>
    <dgm:pt modelId="{C6FBF8EB-4D53-4A7A-955E-A39AAD3717CF}" type="parTrans" cxnId="{92EBDB0A-219E-451D-A228-2EA2F5B057E4}">
      <dgm:prSet/>
      <dgm:spPr/>
      <dgm:t>
        <a:bodyPr/>
        <a:lstStyle/>
        <a:p>
          <a:endParaRPr lang="en-US"/>
        </a:p>
      </dgm:t>
    </dgm:pt>
    <dgm:pt modelId="{8025F171-B56B-4A45-B2F6-A33E743A7FC7}" type="sibTrans" cxnId="{92EBDB0A-219E-451D-A228-2EA2F5B057E4}">
      <dgm:prSet/>
      <dgm:spPr/>
      <dgm:t>
        <a:bodyPr/>
        <a:lstStyle/>
        <a:p>
          <a:endParaRPr lang="en-US"/>
        </a:p>
      </dgm:t>
    </dgm:pt>
    <dgm:pt modelId="{500A5D48-1EE8-4D03-8D5F-F963B44FAD52}">
      <dgm:prSet/>
      <dgm:spPr/>
      <dgm:t>
        <a:bodyPr/>
        <a:lstStyle/>
        <a:p>
          <a:pPr rtl="0">
            <a:lnSpc>
              <a:spcPct val="100000"/>
            </a:lnSpc>
          </a:pPr>
          <a:r>
            <a:rPr lang="en-US">
              <a:latin typeface="Corbel" panose="020B0503020204020204"/>
            </a:rPr>
            <a:t> Aim</a:t>
          </a:r>
          <a:r>
            <a:rPr lang="en-US"/>
            <a:t> to return prediction of tomorrow rain by producing the possibilities</a:t>
          </a:r>
          <a:r>
            <a:rPr lang="en-US">
              <a:latin typeface="Corbel" panose="020B0503020204020204"/>
            </a:rPr>
            <a:t>. </a:t>
          </a:r>
          <a:endParaRPr lang="en-US"/>
        </a:p>
      </dgm:t>
    </dgm:pt>
    <dgm:pt modelId="{32095D04-C1CA-4F51-905C-8907B6ED169D}" type="parTrans" cxnId="{10519028-312D-4A34-8EA2-965C69BA4D20}">
      <dgm:prSet/>
      <dgm:spPr/>
      <dgm:t>
        <a:bodyPr/>
        <a:lstStyle/>
        <a:p>
          <a:endParaRPr lang="en-US"/>
        </a:p>
      </dgm:t>
    </dgm:pt>
    <dgm:pt modelId="{3E54825F-78AE-4563-98F9-C3417F7682C7}" type="sibTrans" cxnId="{10519028-312D-4A34-8EA2-965C69BA4D20}">
      <dgm:prSet/>
      <dgm:spPr/>
      <dgm:t>
        <a:bodyPr/>
        <a:lstStyle/>
        <a:p>
          <a:endParaRPr lang="en-US"/>
        </a:p>
      </dgm:t>
    </dgm:pt>
    <dgm:pt modelId="{5D0F7CEB-4774-433A-833B-7B655AF30FF9}" type="pres">
      <dgm:prSet presAssocID="{C0EDA77A-9FC7-4736-BDBE-61E257DA87F9}" presName="root" presStyleCnt="0">
        <dgm:presLayoutVars>
          <dgm:dir/>
          <dgm:resizeHandles val="exact"/>
        </dgm:presLayoutVars>
      </dgm:prSet>
      <dgm:spPr/>
    </dgm:pt>
    <dgm:pt modelId="{ACD6E56F-8E5D-4635-A629-418D5AFCB87E}" type="pres">
      <dgm:prSet presAssocID="{D5293EF7-D453-4CE8-B057-3AC94DDAEE5D}" presName="compNode" presStyleCnt="0"/>
      <dgm:spPr/>
    </dgm:pt>
    <dgm:pt modelId="{7384F60F-C2B2-4FCA-941B-56E5536B3532}" type="pres">
      <dgm:prSet presAssocID="{D5293EF7-D453-4CE8-B057-3AC94DDAEE5D}" presName="bgRect" presStyleLbl="bgShp" presStyleIdx="0" presStyleCnt="3"/>
      <dgm:spPr/>
    </dgm:pt>
    <dgm:pt modelId="{18349A38-2F76-4BC8-A406-AF6E93B18FB6}" type="pres">
      <dgm:prSet presAssocID="{D5293EF7-D453-4CE8-B057-3AC94DDAEE5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artial Sun"/>
        </a:ext>
      </dgm:extLst>
    </dgm:pt>
    <dgm:pt modelId="{511CC636-F866-4794-A2FA-61AC9557C552}" type="pres">
      <dgm:prSet presAssocID="{D5293EF7-D453-4CE8-B057-3AC94DDAEE5D}" presName="spaceRect" presStyleCnt="0"/>
      <dgm:spPr/>
    </dgm:pt>
    <dgm:pt modelId="{0320E39F-E2B3-4204-986F-1A83603D9517}" type="pres">
      <dgm:prSet presAssocID="{D5293EF7-D453-4CE8-B057-3AC94DDAEE5D}" presName="parTx" presStyleLbl="revTx" presStyleIdx="0" presStyleCnt="3">
        <dgm:presLayoutVars>
          <dgm:chMax val="0"/>
          <dgm:chPref val="0"/>
        </dgm:presLayoutVars>
      </dgm:prSet>
      <dgm:spPr/>
    </dgm:pt>
    <dgm:pt modelId="{0B9165E7-1D9B-4DA4-BEC7-4CC6908CD500}" type="pres">
      <dgm:prSet presAssocID="{91F4F14F-EFDB-4E04-896C-3CDE041496B5}" presName="sibTrans" presStyleCnt="0"/>
      <dgm:spPr/>
    </dgm:pt>
    <dgm:pt modelId="{A4C38D63-DBFD-4A98-B87A-EAC99A5B34C6}" type="pres">
      <dgm:prSet presAssocID="{DA92AE42-2447-44A0-BF8F-8CFB67838ACF}" presName="compNode" presStyleCnt="0"/>
      <dgm:spPr/>
    </dgm:pt>
    <dgm:pt modelId="{70D22702-9260-4B85-BAFE-21C9E1763989}" type="pres">
      <dgm:prSet presAssocID="{DA92AE42-2447-44A0-BF8F-8CFB67838ACF}" presName="bgRect" presStyleLbl="bgShp" presStyleIdx="1" presStyleCnt="3"/>
      <dgm:spPr/>
    </dgm:pt>
    <dgm:pt modelId="{6B06498C-5478-4F65-9C25-8AA71E482B74}" type="pres">
      <dgm:prSet presAssocID="{DA92AE42-2447-44A0-BF8F-8CFB67838AC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thly calendar"/>
        </a:ext>
      </dgm:extLst>
    </dgm:pt>
    <dgm:pt modelId="{D8EABB76-A385-4EE7-BA35-F7AF198F45FD}" type="pres">
      <dgm:prSet presAssocID="{DA92AE42-2447-44A0-BF8F-8CFB67838ACF}" presName="spaceRect" presStyleCnt="0"/>
      <dgm:spPr/>
    </dgm:pt>
    <dgm:pt modelId="{BC7E0887-93CB-482C-A09C-F9FB5936071C}" type="pres">
      <dgm:prSet presAssocID="{DA92AE42-2447-44A0-BF8F-8CFB67838ACF}" presName="parTx" presStyleLbl="revTx" presStyleIdx="1" presStyleCnt="3">
        <dgm:presLayoutVars>
          <dgm:chMax val="0"/>
          <dgm:chPref val="0"/>
        </dgm:presLayoutVars>
      </dgm:prSet>
      <dgm:spPr/>
    </dgm:pt>
    <dgm:pt modelId="{A7B3A21E-9A22-484F-B8E1-652C51FF4D74}" type="pres">
      <dgm:prSet presAssocID="{8025F171-B56B-4A45-B2F6-A33E743A7FC7}" presName="sibTrans" presStyleCnt="0"/>
      <dgm:spPr/>
    </dgm:pt>
    <dgm:pt modelId="{381D4920-B81D-42CC-82B1-64256FD2B21E}" type="pres">
      <dgm:prSet presAssocID="{500A5D48-1EE8-4D03-8D5F-F963B44FAD52}" presName="compNode" presStyleCnt="0"/>
      <dgm:spPr/>
    </dgm:pt>
    <dgm:pt modelId="{F7400011-2266-4CDC-B1AF-CADA1856A15C}" type="pres">
      <dgm:prSet presAssocID="{500A5D48-1EE8-4D03-8D5F-F963B44FAD52}" presName="bgRect" presStyleLbl="bgShp" presStyleIdx="2" presStyleCnt="3"/>
      <dgm:spPr/>
    </dgm:pt>
    <dgm:pt modelId="{ADF3F957-3C19-4928-BF76-A1BEF0AF141E}" type="pres">
      <dgm:prSet presAssocID="{500A5D48-1EE8-4D03-8D5F-F963B44FAD5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terpillar"/>
        </a:ext>
      </dgm:extLst>
    </dgm:pt>
    <dgm:pt modelId="{53037710-FA4B-4C09-8B4E-81451E432CFA}" type="pres">
      <dgm:prSet presAssocID="{500A5D48-1EE8-4D03-8D5F-F963B44FAD52}" presName="spaceRect" presStyleCnt="0"/>
      <dgm:spPr/>
    </dgm:pt>
    <dgm:pt modelId="{EDECBE3E-9955-4DFB-ABA2-F056EA4BF757}" type="pres">
      <dgm:prSet presAssocID="{500A5D48-1EE8-4D03-8D5F-F963B44FAD52}" presName="parTx" presStyleLbl="revTx" presStyleIdx="2" presStyleCnt="3">
        <dgm:presLayoutVars>
          <dgm:chMax val="0"/>
          <dgm:chPref val="0"/>
        </dgm:presLayoutVars>
      </dgm:prSet>
      <dgm:spPr/>
    </dgm:pt>
  </dgm:ptLst>
  <dgm:cxnLst>
    <dgm:cxn modelId="{92EBDB0A-219E-451D-A228-2EA2F5B057E4}" srcId="{C0EDA77A-9FC7-4736-BDBE-61E257DA87F9}" destId="{DA92AE42-2447-44A0-BF8F-8CFB67838ACF}" srcOrd="1" destOrd="0" parTransId="{C6FBF8EB-4D53-4A7A-955E-A39AAD3717CF}" sibTransId="{8025F171-B56B-4A45-B2F6-A33E743A7FC7}"/>
    <dgm:cxn modelId="{10519028-312D-4A34-8EA2-965C69BA4D20}" srcId="{C0EDA77A-9FC7-4736-BDBE-61E257DA87F9}" destId="{500A5D48-1EE8-4D03-8D5F-F963B44FAD52}" srcOrd="2" destOrd="0" parTransId="{32095D04-C1CA-4F51-905C-8907B6ED169D}" sibTransId="{3E54825F-78AE-4563-98F9-C3417F7682C7}"/>
    <dgm:cxn modelId="{FD8C413A-2DA8-4CFA-8D0A-B6D249B9545A}" type="presOf" srcId="{C0EDA77A-9FC7-4736-BDBE-61E257DA87F9}" destId="{5D0F7CEB-4774-433A-833B-7B655AF30FF9}" srcOrd="0" destOrd="0" presId="urn:microsoft.com/office/officeart/2018/2/layout/IconVerticalSolidList"/>
    <dgm:cxn modelId="{0DE24D44-2F99-4DCB-99AA-D1BE52808FEC}" type="presOf" srcId="{DA92AE42-2447-44A0-BF8F-8CFB67838ACF}" destId="{BC7E0887-93CB-482C-A09C-F9FB5936071C}" srcOrd="0" destOrd="0" presId="urn:microsoft.com/office/officeart/2018/2/layout/IconVerticalSolidList"/>
    <dgm:cxn modelId="{970D1B78-098A-472B-9E33-03594708CFD6}" type="presOf" srcId="{500A5D48-1EE8-4D03-8D5F-F963B44FAD52}" destId="{EDECBE3E-9955-4DFB-ABA2-F056EA4BF757}" srcOrd="0" destOrd="0" presId="urn:microsoft.com/office/officeart/2018/2/layout/IconVerticalSolidList"/>
    <dgm:cxn modelId="{44C7118A-49C9-4C73-810D-3C8EFB13CA92}" type="presOf" srcId="{D5293EF7-D453-4CE8-B057-3AC94DDAEE5D}" destId="{0320E39F-E2B3-4204-986F-1A83603D9517}" srcOrd="0" destOrd="0" presId="urn:microsoft.com/office/officeart/2018/2/layout/IconVerticalSolidList"/>
    <dgm:cxn modelId="{92CE9BC1-98E0-48D4-AA12-812DDEC8F1D5}" srcId="{C0EDA77A-9FC7-4736-BDBE-61E257DA87F9}" destId="{D5293EF7-D453-4CE8-B057-3AC94DDAEE5D}" srcOrd="0" destOrd="0" parTransId="{A9095960-E19E-453C-8CDC-139D2FD8390B}" sibTransId="{91F4F14F-EFDB-4E04-896C-3CDE041496B5}"/>
    <dgm:cxn modelId="{A381ACB7-A79A-4EDF-9810-D31D33F6F2D6}" type="presParOf" srcId="{5D0F7CEB-4774-433A-833B-7B655AF30FF9}" destId="{ACD6E56F-8E5D-4635-A629-418D5AFCB87E}" srcOrd="0" destOrd="0" presId="urn:microsoft.com/office/officeart/2018/2/layout/IconVerticalSolidList"/>
    <dgm:cxn modelId="{B330EF29-F5CD-4EF7-95EB-7B8B62BCC0A0}" type="presParOf" srcId="{ACD6E56F-8E5D-4635-A629-418D5AFCB87E}" destId="{7384F60F-C2B2-4FCA-941B-56E5536B3532}" srcOrd="0" destOrd="0" presId="urn:microsoft.com/office/officeart/2018/2/layout/IconVerticalSolidList"/>
    <dgm:cxn modelId="{9C6CCAB1-0900-490B-A8D6-7AED59099294}" type="presParOf" srcId="{ACD6E56F-8E5D-4635-A629-418D5AFCB87E}" destId="{18349A38-2F76-4BC8-A406-AF6E93B18FB6}" srcOrd="1" destOrd="0" presId="urn:microsoft.com/office/officeart/2018/2/layout/IconVerticalSolidList"/>
    <dgm:cxn modelId="{7B199C7B-01E2-4949-AE71-9774B747F0F6}" type="presParOf" srcId="{ACD6E56F-8E5D-4635-A629-418D5AFCB87E}" destId="{511CC636-F866-4794-A2FA-61AC9557C552}" srcOrd="2" destOrd="0" presId="urn:microsoft.com/office/officeart/2018/2/layout/IconVerticalSolidList"/>
    <dgm:cxn modelId="{4C271686-09A5-46A0-92FE-BE841F1FD5E4}" type="presParOf" srcId="{ACD6E56F-8E5D-4635-A629-418D5AFCB87E}" destId="{0320E39F-E2B3-4204-986F-1A83603D9517}" srcOrd="3" destOrd="0" presId="urn:microsoft.com/office/officeart/2018/2/layout/IconVerticalSolidList"/>
    <dgm:cxn modelId="{D74D0EA2-1EF4-4885-98D7-4A4E53B1F798}" type="presParOf" srcId="{5D0F7CEB-4774-433A-833B-7B655AF30FF9}" destId="{0B9165E7-1D9B-4DA4-BEC7-4CC6908CD500}" srcOrd="1" destOrd="0" presId="urn:microsoft.com/office/officeart/2018/2/layout/IconVerticalSolidList"/>
    <dgm:cxn modelId="{67ACA653-9429-463F-B2BF-3D0E4D4876F8}" type="presParOf" srcId="{5D0F7CEB-4774-433A-833B-7B655AF30FF9}" destId="{A4C38D63-DBFD-4A98-B87A-EAC99A5B34C6}" srcOrd="2" destOrd="0" presId="urn:microsoft.com/office/officeart/2018/2/layout/IconVerticalSolidList"/>
    <dgm:cxn modelId="{70C447A1-7D25-4EE2-9BC2-DD4ADB007FDF}" type="presParOf" srcId="{A4C38D63-DBFD-4A98-B87A-EAC99A5B34C6}" destId="{70D22702-9260-4B85-BAFE-21C9E1763989}" srcOrd="0" destOrd="0" presId="urn:microsoft.com/office/officeart/2018/2/layout/IconVerticalSolidList"/>
    <dgm:cxn modelId="{7C3E00D2-7D3F-4F80-A71A-83163A4EFEC8}" type="presParOf" srcId="{A4C38D63-DBFD-4A98-B87A-EAC99A5B34C6}" destId="{6B06498C-5478-4F65-9C25-8AA71E482B74}" srcOrd="1" destOrd="0" presId="urn:microsoft.com/office/officeart/2018/2/layout/IconVerticalSolidList"/>
    <dgm:cxn modelId="{90A984E7-C540-4DED-83A8-1EA78A60E419}" type="presParOf" srcId="{A4C38D63-DBFD-4A98-B87A-EAC99A5B34C6}" destId="{D8EABB76-A385-4EE7-BA35-F7AF198F45FD}" srcOrd="2" destOrd="0" presId="urn:microsoft.com/office/officeart/2018/2/layout/IconVerticalSolidList"/>
    <dgm:cxn modelId="{272E9316-509E-43CC-9773-7BC888596910}" type="presParOf" srcId="{A4C38D63-DBFD-4A98-B87A-EAC99A5B34C6}" destId="{BC7E0887-93CB-482C-A09C-F9FB5936071C}" srcOrd="3" destOrd="0" presId="urn:microsoft.com/office/officeart/2018/2/layout/IconVerticalSolidList"/>
    <dgm:cxn modelId="{67590039-0B9E-45CE-AECA-A157FB6A3556}" type="presParOf" srcId="{5D0F7CEB-4774-433A-833B-7B655AF30FF9}" destId="{A7B3A21E-9A22-484F-B8E1-652C51FF4D74}" srcOrd="3" destOrd="0" presId="urn:microsoft.com/office/officeart/2018/2/layout/IconVerticalSolidList"/>
    <dgm:cxn modelId="{4B6BBA97-E3C1-41BA-8388-210211524F7F}" type="presParOf" srcId="{5D0F7CEB-4774-433A-833B-7B655AF30FF9}" destId="{381D4920-B81D-42CC-82B1-64256FD2B21E}" srcOrd="4" destOrd="0" presId="urn:microsoft.com/office/officeart/2018/2/layout/IconVerticalSolidList"/>
    <dgm:cxn modelId="{A4ADDAA4-5073-44F0-9B62-42D0F2D76F7D}" type="presParOf" srcId="{381D4920-B81D-42CC-82B1-64256FD2B21E}" destId="{F7400011-2266-4CDC-B1AF-CADA1856A15C}" srcOrd="0" destOrd="0" presId="urn:microsoft.com/office/officeart/2018/2/layout/IconVerticalSolidList"/>
    <dgm:cxn modelId="{C684C5B9-E489-495E-AC00-CB790141BCDE}" type="presParOf" srcId="{381D4920-B81D-42CC-82B1-64256FD2B21E}" destId="{ADF3F957-3C19-4928-BF76-A1BEF0AF141E}" srcOrd="1" destOrd="0" presId="urn:microsoft.com/office/officeart/2018/2/layout/IconVerticalSolidList"/>
    <dgm:cxn modelId="{44291D1A-3A04-4F6F-9264-40B7FE855A76}" type="presParOf" srcId="{381D4920-B81D-42CC-82B1-64256FD2B21E}" destId="{53037710-FA4B-4C09-8B4E-81451E432CFA}" srcOrd="2" destOrd="0" presId="urn:microsoft.com/office/officeart/2018/2/layout/IconVerticalSolidList"/>
    <dgm:cxn modelId="{A20E1AEC-5D07-4E40-9E0E-C01D988B626F}" type="presParOf" srcId="{381D4920-B81D-42CC-82B1-64256FD2B21E}" destId="{EDECBE3E-9955-4DFB-ABA2-F056EA4BF75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D2BE089-13EA-4DFD-8AE4-85D36F239E22}" type="doc">
      <dgm:prSet loTypeId="urn:microsoft.com/office/officeart/2016/7/layout/VerticalDownArrowProcess" loCatId="process" qsTypeId="urn:microsoft.com/office/officeart/2005/8/quickstyle/simple1" qsCatId="simple" csTypeId="urn:microsoft.com/office/officeart/2005/8/colors/accent1_2" csCatId="accent1"/>
      <dgm:spPr/>
      <dgm:t>
        <a:bodyPr/>
        <a:lstStyle/>
        <a:p>
          <a:endParaRPr lang="en-US"/>
        </a:p>
      </dgm:t>
    </dgm:pt>
    <dgm:pt modelId="{70FD5A1B-FABA-4A77-90E4-2584E3E5F32B}">
      <dgm:prSet phldr="0"/>
      <dgm:spPr/>
      <dgm:t>
        <a:bodyPr/>
        <a:lstStyle/>
        <a:p>
          <a:r>
            <a:rPr lang="en-US" b="0" i="0" u="none" strike="noStrike" cap="none" baseline="0" noProof="0">
              <a:latin typeface="Corbel"/>
            </a:rPr>
            <a:t>A</a:t>
          </a:r>
        </a:p>
      </dgm:t>
    </dgm:pt>
    <dgm:pt modelId="{C2DCB26C-E6C5-4B55-A9C9-025C33E80619}" type="parTrans" cxnId="{511E0C28-44CC-4672-8AD2-6FCE6D57AA70}">
      <dgm:prSet/>
      <dgm:spPr/>
      <dgm:t>
        <a:bodyPr/>
        <a:lstStyle/>
        <a:p>
          <a:endParaRPr lang="en-US"/>
        </a:p>
      </dgm:t>
    </dgm:pt>
    <dgm:pt modelId="{027CE907-B944-4478-80E6-18C416546E59}" type="sibTrans" cxnId="{511E0C28-44CC-4672-8AD2-6FCE6D57AA70}">
      <dgm:prSet/>
      <dgm:spPr/>
      <dgm:t>
        <a:bodyPr/>
        <a:lstStyle/>
        <a:p>
          <a:endParaRPr lang="en-US"/>
        </a:p>
      </dgm:t>
    </dgm:pt>
    <dgm:pt modelId="{99706854-D6A3-4E63-BA45-EE4EFC17671A}">
      <dgm:prSet/>
      <dgm:spPr/>
      <dgm:t>
        <a:bodyPr/>
        <a:lstStyle/>
        <a:p>
          <a:r>
            <a:rPr lang="en-US"/>
            <a:t>Find and correct errors in categorical variables</a:t>
          </a:r>
        </a:p>
      </dgm:t>
    </dgm:pt>
    <dgm:pt modelId="{61EDAD88-6451-4B65-93F1-6C1EB76C937D}" type="parTrans" cxnId="{5F0D0238-BF34-422E-94D8-40CE0EE7CB66}">
      <dgm:prSet/>
      <dgm:spPr/>
      <dgm:t>
        <a:bodyPr/>
        <a:lstStyle/>
        <a:p>
          <a:endParaRPr lang="en-US"/>
        </a:p>
      </dgm:t>
    </dgm:pt>
    <dgm:pt modelId="{F2E01D6A-D9BC-4961-AFF4-B3926FE34204}" type="sibTrans" cxnId="{5F0D0238-BF34-422E-94D8-40CE0EE7CB66}">
      <dgm:prSet/>
      <dgm:spPr/>
      <dgm:t>
        <a:bodyPr/>
        <a:lstStyle/>
        <a:p>
          <a:endParaRPr lang="en-US"/>
        </a:p>
      </dgm:t>
    </dgm:pt>
    <dgm:pt modelId="{6C1CC10D-4E45-47AC-ADB0-D16B338974B5}">
      <dgm:prSet phldr="0"/>
      <dgm:spPr/>
      <dgm:t>
        <a:bodyPr/>
        <a:lstStyle/>
        <a:p>
          <a:r>
            <a:rPr lang="en-US">
              <a:latin typeface="Corbel" panose="020B0503020204020204"/>
            </a:rPr>
            <a:t>B</a:t>
          </a:r>
          <a:endParaRPr lang="en-US"/>
        </a:p>
      </dgm:t>
    </dgm:pt>
    <dgm:pt modelId="{381843B5-C96B-4F1A-8640-A3ACB3BD7209}" type="parTrans" cxnId="{62652875-1AFC-403C-A467-DF373049A7FC}">
      <dgm:prSet/>
      <dgm:spPr/>
      <dgm:t>
        <a:bodyPr/>
        <a:lstStyle/>
        <a:p>
          <a:endParaRPr lang="en-US"/>
        </a:p>
      </dgm:t>
    </dgm:pt>
    <dgm:pt modelId="{8CABEF33-3BC9-4809-9ACC-ACACA83995E1}" type="sibTrans" cxnId="{62652875-1AFC-403C-A467-DF373049A7FC}">
      <dgm:prSet/>
      <dgm:spPr/>
      <dgm:t>
        <a:bodyPr/>
        <a:lstStyle/>
        <a:p>
          <a:endParaRPr lang="en-US"/>
        </a:p>
      </dgm:t>
    </dgm:pt>
    <dgm:pt modelId="{B2809E8A-19E3-46D3-BA8C-D8610C1D9EC1}">
      <dgm:prSet/>
      <dgm:spPr/>
      <dgm:t>
        <a:bodyPr/>
        <a:lstStyle/>
        <a:p>
          <a:r>
            <a:rPr lang="en-US"/>
            <a:t>Count the total number of missing values for each column</a:t>
          </a:r>
        </a:p>
      </dgm:t>
    </dgm:pt>
    <dgm:pt modelId="{3E671ACC-0415-4A39-82CE-270A96358400}" type="parTrans" cxnId="{8F466A0B-B8D2-47B5-A75F-B63FB136DF5C}">
      <dgm:prSet/>
      <dgm:spPr/>
      <dgm:t>
        <a:bodyPr/>
        <a:lstStyle/>
        <a:p>
          <a:endParaRPr lang="en-US"/>
        </a:p>
      </dgm:t>
    </dgm:pt>
    <dgm:pt modelId="{4D61CEBA-86DF-41B9-BF9C-D689682A7389}" type="sibTrans" cxnId="{8F466A0B-B8D2-47B5-A75F-B63FB136DF5C}">
      <dgm:prSet/>
      <dgm:spPr/>
      <dgm:t>
        <a:bodyPr/>
        <a:lstStyle/>
        <a:p>
          <a:endParaRPr lang="en-US"/>
        </a:p>
      </dgm:t>
    </dgm:pt>
    <dgm:pt modelId="{5378A485-BDCD-452E-BF9B-12B3E526EBD2}">
      <dgm:prSet/>
      <dgm:spPr/>
      <dgm:t>
        <a:bodyPr/>
        <a:lstStyle/>
        <a:p>
          <a:r>
            <a:rPr lang="en-US">
              <a:latin typeface="Corbel" panose="020B0503020204020204"/>
            </a:rPr>
            <a:t>C</a:t>
          </a:r>
          <a:endParaRPr lang="en-US"/>
        </a:p>
      </dgm:t>
    </dgm:pt>
    <dgm:pt modelId="{AC282E83-4AFC-4B4C-9052-14A91D8456E2}" type="parTrans" cxnId="{03AF0BBD-E1FF-44A6-85AF-6A24A2E7C104}">
      <dgm:prSet/>
      <dgm:spPr/>
      <dgm:t>
        <a:bodyPr/>
        <a:lstStyle/>
        <a:p>
          <a:endParaRPr lang="en-US"/>
        </a:p>
      </dgm:t>
    </dgm:pt>
    <dgm:pt modelId="{EDCE9CDB-CCBB-4AF7-9122-C6B333632F3E}" type="sibTrans" cxnId="{03AF0BBD-E1FF-44A6-85AF-6A24A2E7C104}">
      <dgm:prSet/>
      <dgm:spPr/>
      <dgm:t>
        <a:bodyPr/>
        <a:lstStyle/>
        <a:p>
          <a:endParaRPr lang="en-US"/>
        </a:p>
      </dgm:t>
    </dgm:pt>
    <dgm:pt modelId="{55BE6A61-E274-4ED7-999E-F05B4B334F2F}">
      <dgm:prSet/>
      <dgm:spPr/>
      <dgm:t>
        <a:bodyPr/>
        <a:lstStyle/>
        <a:p>
          <a:r>
            <a:rPr lang="en-US"/>
            <a:t>Drop columns with more than 10% missing values</a:t>
          </a:r>
        </a:p>
      </dgm:t>
    </dgm:pt>
    <dgm:pt modelId="{71D358AF-936D-4D15-B492-D3DC3B9A5CE9}" type="parTrans" cxnId="{8C4B91D7-0B21-43EA-A89D-BEA9F1BC5601}">
      <dgm:prSet/>
      <dgm:spPr/>
      <dgm:t>
        <a:bodyPr/>
        <a:lstStyle/>
        <a:p>
          <a:endParaRPr lang="en-US"/>
        </a:p>
      </dgm:t>
    </dgm:pt>
    <dgm:pt modelId="{059EE070-AC94-4177-8ECC-43D5133C6EE7}" type="sibTrans" cxnId="{8C4B91D7-0B21-43EA-A89D-BEA9F1BC5601}">
      <dgm:prSet/>
      <dgm:spPr/>
      <dgm:t>
        <a:bodyPr/>
        <a:lstStyle/>
        <a:p>
          <a:endParaRPr lang="en-US"/>
        </a:p>
      </dgm:t>
    </dgm:pt>
    <dgm:pt modelId="{A6989CEA-6CB2-4435-B6A3-20EEC3E5CF24}">
      <dgm:prSet/>
      <dgm:spPr/>
      <dgm:t>
        <a:bodyPr/>
        <a:lstStyle/>
        <a:p>
          <a:r>
            <a:rPr lang="en-US">
              <a:latin typeface="Corbel" panose="020B0503020204020204"/>
            </a:rPr>
            <a:t>D</a:t>
          </a:r>
          <a:endParaRPr lang="en-US"/>
        </a:p>
      </dgm:t>
    </dgm:pt>
    <dgm:pt modelId="{56E647AC-0A04-4E68-99D6-E9E07F2306D9}" type="parTrans" cxnId="{AF6BDF51-7418-403B-9B84-1716F629F03F}">
      <dgm:prSet/>
      <dgm:spPr/>
      <dgm:t>
        <a:bodyPr/>
        <a:lstStyle/>
        <a:p>
          <a:endParaRPr lang="en-US"/>
        </a:p>
      </dgm:t>
    </dgm:pt>
    <dgm:pt modelId="{638B1772-DD81-47EE-A0A8-1E7C42E2FEA9}" type="sibTrans" cxnId="{AF6BDF51-7418-403B-9B84-1716F629F03F}">
      <dgm:prSet/>
      <dgm:spPr/>
      <dgm:t>
        <a:bodyPr/>
        <a:lstStyle/>
        <a:p>
          <a:endParaRPr lang="en-US"/>
        </a:p>
      </dgm:t>
    </dgm:pt>
    <dgm:pt modelId="{81C72762-08FF-404F-8667-D3A930DA5FC0}">
      <dgm:prSet/>
      <dgm:spPr/>
      <dgm:t>
        <a:bodyPr/>
        <a:lstStyle/>
        <a:p>
          <a:r>
            <a:rPr lang="en-US"/>
            <a:t>Drop rows with more than 20% missing values</a:t>
          </a:r>
        </a:p>
      </dgm:t>
    </dgm:pt>
    <dgm:pt modelId="{0A3E3AE0-9C38-4A18-A13B-411492F33187}" type="parTrans" cxnId="{FEC8612F-3BF4-4E0F-AA95-92E60A758367}">
      <dgm:prSet/>
      <dgm:spPr/>
      <dgm:t>
        <a:bodyPr/>
        <a:lstStyle/>
        <a:p>
          <a:endParaRPr lang="en-US"/>
        </a:p>
      </dgm:t>
    </dgm:pt>
    <dgm:pt modelId="{216CF83A-1A75-49E3-BE15-3138B57D5CF6}" type="sibTrans" cxnId="{FEC8612F-3BF4-4E0F-AA95-92E60A758367}">
      <dgm:prSet/>
      <dgm:spPr/>
      <dgm:t>
        <a:bodyPr/>
        <a:lstStyle/>
        <a:p>
          <a:endParaRPr lang="en-US"/>
        </a:p>
      </dgm:t>
    </dgm:pt>
    <dgm:pt modelId="{60E4A64E-B527-47A5-A64A-5967131B0359}">
      <dgm:prSet phldr="0"/>
      <dgm:spPr/>
      <dgm:t>
        <a:bodyPr/>
        <a:lstStyle/>
        <a:p>
          <a:r>
            <a:rPr lang="en-US">
              <a:latin typeface="Corbel" panose="020B0503020204020204"/>
            </a:rPr>
            <a:t>E</a:t>
          </a:r>
          <a:endParaRPr lang="en-US"/>
        </a:p>
      </dgm:t>
    </dgm:pt>
    <dgm:pt modelId="{D8CB7586-5F1D-445E-BA3A-CA72AF30DD3B}" type="parTrans" cxnId="{DB9E37B4-BCA1-4016-A33E-E54B8615C905}">
      <dgm:prSet/>
      <dgm:spPr/>
      <dgm:t>
        <a:bodyPr/>
        <a:lstStyle/>
        <a:p>
          <a:endParaRPr lang="en-US"/>
        </a:p>
      </dgm:t>
    </dgm:pt>
    <dgm:pt modelId="{B2F58240-ADD6-4CE4-80C8-BAAE52641699}" type="sibTrans" cxnId="{DB9E37B4-BCA1-4016-A33E-E54B8615C905}">
      <dgm:prSet/>
      <dgm:spPr/>
      <dgm:t>
        <a:bodyPr/>
        <a:lstStyle/>
        <a:p>
          <a:endParaRPr lang="en-US"/>
        </a:p>
      </dgm:t>
    </dgm:pt>
    <dgm:pt modelId="{6FF3E0C2-9FAA-47B8-A582-E6D05AFD1038}">
      <dgm:prSet/>
      <dgm:spPr/>
      <dgm:t>
        <a:bodyPr/>
        <a:lstStyle/>
        <a:p>
          <a:r>
            <a:rPr lang="en-US"/>
            <a:t>Calculate z-score for numerical variables and replace outliers</a:t>
          </a:r>
        </a:p>
      </dgm:t>
    </dgm:pt>
    <dgm:pt modelId="{2F51FBA1-3723-48DE-9BF7-D56C11FA26B1}" type="parTrans" cxnId="{73DB281C-679D-47AC-B28A-5019735FA5C2}">
      <dgm:prSet/>
      <dgm:spPr/>
      <dgm:t>
        <a:bodyPr/>
        <a:lstStyle/>
        <a:p>
          <a:endParaRPr lang="en-US"/>
        </a:p>
      </dgm:t>
    </dgm:pt>
    <dgm:pt modelId="{6272D917-0E07-4134-84D0-9C05C06B53F8}" type="sibTrans" cxnId="{73DB281C-679D-47AC-B28A-5019735FA5C2}">
      <dgm:prSet/>
      <dgm:spPr/>
      <dgm:t>
        <a:bodyPr/>
        <a:lstStyle/>
        <a:p>
          <a:endParaRPr lang="en-US"/>
        </a:p>
      </dgm:t>
    </dgm:pt>
    <dgm:pt modelId="{5BAFB713-CE65-4960-A9A5-865B7F108C9F}">
      <dgm:prSet/>
      <dgm:spPr/>
      <dgm:t>
        <a:bodyPr/>
        <a:lstStyle/>
        <a:p>
          <a:r>
            <a:rPr lang="en-US">
              <a:latin typeface="Corbel" panose="020B0503020204020204"/>
            </a:rPr>
            <a:t>F</a:t>
          </a:r>
          <a:endParaRPr lang="en-US"/>
        </a:p>
      </dgm:t>
    </dgm:pt>
    <dgm:pt modelId="{E4F1A959-1039-4E0D-93CB-069D6FADAA60}" type="parTrans" cxnId="{B6D53DCD-0121-4102-BB2B-DAA2CB55856E}">
      <dgm:prSet/>
      <dgm:spPr/>
      <dgm:t>
        <a:bodyPr/>
        <a:lstStyle/>
        <a:p>
          <a:endParaRPr lang="en-US"/>
        </a:p>
      </dgm:t>
    </dgm:pt>
    <dgm:pt modelId="{FB888EE8-7AB0-4AD2-83E0-B8792ADA3FB5}" type="sibTrans" cxnId="{B6D53DCD-0121-4102-BB2B-DAA2CB55856E}">
      <dgm:prSet/>
      <dgm:spPr/>
      <dgm:t>
        <a:bodyPr/>
        <a:lstStyle/>
        <a:p>
          <a:endParaRPr lang="en-US"/>
        </a:p>
      </dgm:t>
    </dgm:pt>
    <dgm:pt modelId="{31A20931-2BD9-4BBE-9E41-F82C7FB669CB}">
      <dgm:prSet/>
      <dgm:spPr/>
      <dgm:t>
        <a:bodyPr/>
        <a:lstStyle/>
        <a:p>
          <a:r>
            <a:rPr lang="en-US"/>
            <a:t>Replace all missing values by implementing appropriate algorithms</a:t>
          </a:r>
        </a:p>
      </dgm:t>
    </dgm:pt>
    <dgm:pt modelId="{CA2B0DD4-9CC0-49E6-A098-B7C3CE5A8562}" type="parTrans" cxnId="{BBD80549-F95F-4501-93CE-4B791BE82256}">
      <dgm:prSet/>
      <dgm:spPr/>
      <dgm:t>
        <a:bodyPr/>
        <a:lstStyle/>
        <a:p>
          <a:endParaRPr lang="en-US"/>
        </a:p>
      </dgm:t>
    </dgm:pt>
    <dgm:pt modelId="{9A5DD238-2295-4604-88E7-FCC5F716F4CC}" type="sibTrans" cxnId="{BBD80549-F95F-4501-93CE-4B791BE82256}">
      <dgm:prSet/>
      <dgm:spPr/>
      <dgm:t>
        <a:bodyPr/>
        <a:lstStyle/>
        <a:p>
          <a:endParaRPr lang="en-US"/>
        </a:p>
      </dgm:t>
    </dgm:pt>
    <dgm:pt modelId="{ED6C86B4-EAB8-4BB1-AD13-CC6D756015B5}" type="pres">
      <dgm:prSet presAssocID="{0D2BE089-13EA-4DFD-8AE4-85D36F239E22}" presName="Name0" presStyleCnt="0">
        <dgm:presLayoutVars>
          <dgm:dir/>
          <dgm:animLvl val="lvl"/>
          <dgm:resizeHandles val="exact"/>
        </dgm:presLayoutVars>
      </dgm:prSet>
      <dgm:spPr/>
    </dgm:pt>
    <dgm:pt modelId="{CB7F1D0C-1E8A-46CE-BCDC-6EB78640637D}" type="pres">
      <dgm:prSet presAssocID="{5BAFB713-CE65-4960-A9A5-865B7F108C9F}" presName="boxAndChildren" presStyleCnt="0"/>
      <dgm:spPr/>
    </dgm:pt>
    <dgm:pt modelId="{CF4D37A9-0DBF-4BBD-AC17-84219A8D541C}" type="pres">
      <dgm:prSet presAssocID="{5BAFB713-CE65-4960-A9A5-865B7F108C9F}" presName="parentTextBox" presStyleLbl="alignNode1" presStyleIdx="0" presStyleCnt="6"/>
      <dgm:spPr/>
    </dgm:pt>
    <dgm:pt modelId="{BD68CDFE-D823-4284-B7FD-D3B1423747D1}" type="pres">
      <dgm:prSet presAssocID="{5BAFB713-CE65-4960-A9A5-865B7F108C9F}" presName="descendantBox" presStyleLbl="bgAccFollowNode1" presStyleIdx="0" presStyleCnt="6"/>
      <dgm:spPr/>
    </dgm:pt>
    <dgm:pt modelId="{0761904E-5743-4D73-A62A-03902B065470}" type="pres">
      <dgm:prSet presAssocID="{B2F58240-ADD6-4CE4-80C8-BAAE52641699}" presName="sp" presStyleCnt="0"/>
      <dgm:spPr/>
    </dgm:pt>
    <dgm:pt modelId="{BF164DAC-6D3D-492E-926C-1A80B5F2B41C}" type="pres">
      <dgm:prSet presAssocID="{60E4A64E-B527-47A5-A64A-5967131B0359}" presName="arrowAndChildren" presStyleCnt="0"/>
      <dgm:spPr/>
    </dgm:pt>
    <dgm:pt modelId="{F6779050-4E17-45DB-8960-756C6C41B4B0}" type="pres">
      <dgm:prSet presAssocID="{60E4A64E-B527-47A5-A64A-5967131B0359}" presName="parentTextArrow" presStyleLbl="node1" presStyleIdx="0" presStyleCnt="0"/>
      <dgm:spPr/>
    </dgm:pt>
    <dgm:pt modelId="{83E67071-CDCD-4C88-BF7C-93DBBA7894FE}" type="pres">
      <dgm:prSet presAssocID="{60E4A64E-B527-47A5-A64A-5967131B0359}" presName="arrow" presStyleLbl="alignNode1" presStyleIdx="1" presStyleCnt="6"/>
      <dgm:spPr/>
    </dgm:pt>
    <dgm:pt modelId="{3E32453A-96F1-459A-82F0-36B766314585}" type="pres">
      <dgm:prSet presAssocID="{60E4A64E-B527-47A5-A64A-5967131B0359}" presName="descendantArrow" presStyleLbl="bgAccFollowNode1" presStyleIdx="1" presStyleCnt="6"/>
      <dgm:spPr/>
    </dgm:pt>
    <dgm:pt modelId="{E59B4AFE-C7F2-4443-B618-0EA6975A9EAC}" type="pres">
      <dgm:prSet presAssocID="{638B1772-DD81-47EE-A0A8-1E7C42E2FEA9}" presName="sp" presStyleCnt="0"/>
      <dgm:spPr/>
    </dgm:pt>
    <dgm:pt modelId="{094636B0-AF5E-4227-98FB-E13FBD08778B}" type="pres">
      <dgm:prSet presAssocID="{A6989CEA-6CB2-4435-B6A3-20EEC3E5CF24}" presName="arrowAndChildren" presStyleCnt="0"/>
      <dgm:spPr/>
    </dgm:pt>
    <dgm:pt modelId="{92F3BDC9-0245-4C5F-BC4A-A40B0F3D9660}" type="pres">
      <dgm:prSet presAssocID="{A6989CEA-6CB2-4435-B6A3-20EEC3E5CF24}" presName="parentTextArrow" presStyleLbl="node1" presStyleIdx="0" presStyleCnt="0"/>
      <dgm:spPr/>
    </dgm:pt>
    <dgm:pt modelId="{975D4F9E-ADE1-4DC1-A713-4906DBFD40F1}" type="pres">
      <dgm:prSet presAssocID="{A6989CEA-6CB2-4435-B6A3-20EEC3E5CF24}" presName="arrow" presStyleLbl="alignNode1" presStyleIdx="2" presStyleCnt="6"/>
      <dgm:spPr/>
    </dgm:pt>
    <dgm:pt modelId="{FCADEDEE-E7E4-4638-895E-F2EED826F2F8}" type="pres">
      <dgm:prSet presAssocID="{A6989CEA-6CB2-4435-B6A3-20EEC3E5CF24}" presName="descendantArrow" presStyleLbl="bgAccFollowNode1" presStyleIdx="2" presStyleCnt="6"/>
      <dgm:spPr/>
    </dgm:pt>
    <dgm:pt modelId="{22653723-ABD6-4FD3-BC2C-A1325D8FB2B5}" type="pres">
      <dgm:prSet presAssocID="{EDCE9CDB-CCBB-4AF7-9122-C6B333632F3E}" presName="sp" presStyleCnt="0"/>
      <dgm:spPr/>
    </dgm:pt>
    <dgm:pt modelId="{9A274013-81A4-4D78-ADA1-D713EB444510}" type="pres">
      <dgm:prSet presAssocID="{5378A485-BDCD-452E-BF9B-12B3E526EBD2}" presName="arrowAndChildren" presStyleCnt="0"/>
      <dgm:spPr/>
    </dgm:pt>
    <dgm:pt modelId="{973EA228-BBCF-403A-A053-CB8F5CD09210}" type="pres">
      <dgm:prSet presAssocID="{5378A485-BDCD-452E-BF9B-12B3E526EBD2}" presName="parentTextArrow" presStyleLbl="node1" presStyleIdx="0" presStyleCnt="0"/>
      <dgm:spPr/>
    </dgm:pt>
    <dgm:pt modelId="{8186F6EE-28AE-481E-A7EE-6446BF8B149E}" type="pres">
      <dgm:prSet presAssocID="{5378A485-BDCD-452E-BF9B-12B3E526EBD2}" presName="arrow" presStyleLbl="alignNode1" presStyleIdx="3" presStyleCnt="6"/>
      <dgm:spPr/>
    </dgm:pt>
    <dgm:pt modelId="{4116939C-4E87-49B3-B9AB-9A8F8CDFE01A}" type="pres">
      <dgm:prSet presAssocID="{5378A485-BDCD-452E-BF9B-12B3E526EBD2}" presName="descendantArrow" presStyleLbl="bgAccFollowNode1" presStyleIdx="3" presStyleCnt="6"/>
      <dgm:spPr/>
    </dgm:pt>
    <dgm:pt modelId="{C8A68E2E-5956-44A5-842E-ED9CAF10C6AC}" type="pres">
      <dgm:prSet presAssocID="{8CABEF33-3BC9-4809-9ACC-ACACA83995E1}" presName="sp" presStyleCnt="0"/>
      <dgm:spPr/>
    </dgm:pt>
    <dgm:pt modelId="{C6A5BA27-04DF-4C69-B3C4-C115AE41ECEA}" type="pres">
      <dgm:prSet presAssocID="{6C1CC10D-4E45-47AC-ADB0-D16B338974B5}" presName="arrowAndChildren" presStyleCnt="0"/>
      <dgm:spPr/>
    </dgm:pt>
    <dgm:pt modelId="{02475533-AC62-431C-A28E-7AF3117182F7}" type="pres">
      <dgm:prSet presAssocID="{6C1CC10D-4E45-47AC-ADB0-D16B338974B5}" presName="parentTextArrow" presStyleLbl="node1" presStyleIdx="0" presStyleCnt="0"/>
      <dgm:spPr/>
    </dgm:pt>
    <dgm:pt modelId="{8236452E-9315-4D74-92B5-65BF407C0F22}" type="pres">
      <dgm:prSet presAssocID="{6C1CC10D-4E45-47AC-ADB0-D16B338974B5}" presName="arrow" presStyleLbl="alignNode1" presStyleIdx="4" presStyleCnt="6"/>
      <dgm:spPr/>
    </dgm:pt>
    <dgm:pt modelId="{504AB884-A1C9-4002-8521-E4BFD15DBDCE}" type="pres">
      <dgm:prSet presAssocID="{6C1CC10D-4E45-47AC-ADB0-D16B338974B5}" presName="descendantArrow" presStyleLbl="bgAccFollowNode1" presStyleIdx="4" presStyleCnt="6"/>
      <dgm:spPr/>
    </dgm:pt>
    <dgm:pt modelId="{890F17E2-082B-45C3-BF7B-FF9521DB7077}" type="pres">
      <dgm:prSet presAssocID="{027CE907-B944-4478-80E6-18C416546E59}" presName="sp" presStyleCnt="0"/>
      <dgm:spPr/>
    </dgm:pt>
    <dgm:pt modelId="{FC272CB4-DB8D-4BA0-8454-858F8741A595}" type="pres">
      <dgm:prSet presAssocID="{70FD5A1B-FABA-4A77-90E4-2584E3E5F32B}" presName="arrowAndChildren" presStyleCnt="0"/>
      <dgm:spPr/>
    </dgm:pt>
    <dgm:pt modelId="{79802D50-B2C8-448D-B853-77435AB13227}" type="pres">
      <dgm:prSet presAssocID="{70FD5A1B-FABA-4A77-90E4-2584E3E5F32B}" presName="parentTextArrow" presStyleLbl="node1" presStyleIdx="0" presStyleCnt="0"/>
      <dgm:spPr/>
    </dgm:pt>
    <dgm:pt modelId="{78913580-FCDD-4B95-BC92-86F456662FF3}" type="pres">
      <dgm:prSet presAssocID="{70FD5A1B-FABA-4A77-90E4-2584E3E5F32B}" presName="arrow" presStyleLbl="alignNode1" presStyleIdx="5" presStyleCnt="6"/>
      <dgm:spPr/>
    </dgm:pt>
    <dgm:pt modelId="{7D026EE0-80C1-4B87-870D-EE822E821BB2}" type="pres">
      <dgm:prSet presAssocID="{70FD5A1B-FABA-4A77-90E4-2584E3E5F32B}" presName="descendantArrow" presStyleLbl="bgAccFollowNode1" presStyleIdx="5" presStyleCnt="6"/>
      <dgm:spPr/>
    </dgm:pt>
  </dgm:ptLst>
  <dgm:cxnLst>
    <dgm:cxn modelId="{8F466A0B-B8D2-47B5-A75F-B63FB136DF5C}" srcId="{6C1CC10D-4E45-47AC-ADB0-D16B338974B5}" destId="{B2809E8A-19E3-46D3-BA8C-D8610C1D9EC1}" srcOrd="0" destOrd="0" parTransId="{3E671ACC-0415-4A39-82CE-270A96358400}" sibTransId="{4D61CEBA-86DF-41B9-BF9C-D689682A7389}"/>
    <dgm:cxn modelId="{73DB281C-679D-47AC-B28A-5019735FA5C2}" srcId="{60E4A64E-B527-47A5-A64A-5967131B0359}" destId="{6FF3E0C2-9FAA-47B8-A582-E6D05AFD1038}" srcOrd="0" destOrd="0" parTransId="{2F51FBA1-3723-48DE-9BF7-D56C11FA26B1}" sibTransId="{6272D917-0E07-4134-84D0-9C05C06B53F8}"/>
    <dgm:cxn modelId="{511E0C28-44CC-4672-8AD2-6FCE6D57AA70}" srcId="{0D2BE089-13EA-4DFD-8AE4-85D36F239E22}" destId="{70FD5A1B-FABA-4A77-90E4-2584E3E5F32B}" srcOrd="0" destOrd="0" parTransId="{C2DCB26C-E6C5-4B55-A9C9-025C33E80619}" sibTransId="{027CE907-B944-4478-80E6-18C416546E59}"/>
    <dgm:cxn modelId="{FEC8612F-3BF4-4E0F-AA95-92E60A758367}" srcId="{A6989CEA-6CB2-4435-B6A3-20EEC3E5CF24}" destId="{81C72762-08FF-404F-8667-D3A930DA5FC0}" srcOrd="0" destOrd="0" parTransId="{0A3E3AE0-9C38-4A18-A13B-411492F33187}" sibTransId="{216CF83A-1A75-49E3-BE15-3138B57D5CF6}"/>
    <dgm:cxn modelId="{D6FA4230-1848-41A5-8D07-D140247EA36C}" type="presOf" srcId="{70FD5A1B-FABA-4A77-90E4-2584E3E5F32B}" destId="{78913580-FCDD-4B95-BC92-86F456662FF3}" srcOrd="1" destOrd="0" presId="urn:microsoft.com/office/officeart/2016/7/layout/VerticalDownArrowProcess"/>
    <dgm:cxn modelId="{5F0D0238-BF34-422E-94D8-40CE0EE7CB66}" srcId="{70FD5A1B-FABA-4A77-90E4-2584E3E5F32B}" destId="{99706854-D6A3-4E63-BA45-EE4EFC17671A}" srcOrd="0" destOrd="0" parTransId="{61EDAD88-6451-4B65-93F1-6C1EB76C937D}" sibTransId="{F2E01D6A-D9BC-4961-AFF4-B3926FE34204}"/>
    <dgm:cxn modelId="{7E60FD5D-CC42-45C2-AA70-8199D96EFEA7}" type="presOf" srcId="{6FF3E0C2-9FAA-47B8-A582-E6D05AFD1038}" destId="{3E32453A-96F1-459A-82F0-36B766314585}" srcOrd="0" destOrd="0" presId="urn:microsoft.com/office/officeart/2016/7/layout/VerticalDownArrowProcess"/>
    <dgm:cxn modelId="{BBD80549-F95F-4501-93CE-4B791BE82256}" srcId="{5BAFB713-CE65-4960-A9A5-865B7F108C9F}" destId="{31A20931-2BD9-4BBE-9E41-F82C7FB669CB}" srcOrd="0" destOrd="0" parTransId="{CA2B0DD4-9CC0-49E6-A098-B7C3CE5A8562}" sibTransId="{9A5DD238-2295-4604-88E7-FCC5F716F4CC}"/>
    <dgm:cxn modelId="{F35CF06B-2700-4F5C-A36B-7D677FAD80D6}" type="presOf" srcId="{6C1CC10D-4E45-47AC-ADB0-D16B338974B5}" destId="{8236452E-9315-4D74-92B5-65BF407C0F22}" srcOrd="1" destOrd="0" presId="urn:microsoft.com/office/officeart/2016/7/layout/VerticalDownArrowProcess"/>
    <dgm:cxn modelId="{AF6BDF51-7418-403B-9B84-1716F629F03F}" srcId="{0D2BE089-13EA-4DFD-8AE4-85D36F239E22}" destId="{A6989CEA-6CB2-4435-B6A3-20EEC3E5CF24}" srcOrd="3" destOrd="0" parTransId="{56E647AC-0A04-4E68-99D6-E9E07F2306D9}" sibTransId="{638B1772-DD81-47EE-A0A8-1E7C42E2FEA9}"/>
    <dgm:cxn modelId="{67249F52-76FE-4AB5-8505-35C0A01D3F93}" type="presOf" srcId="{99706854-D6A3-4E63-BA45-EE4EFC17671A}" destId="{7D026EE0-80C1-4B87-870D-EE822E821BB2}" srcOrd="0" destOrd="0" presId="urn:microsoft.com/office/officeart/2016/7/layout/VerticalDownArrowProcess"/>
    <dgm:cxn modelId="{62652875-1AFC-403C-A467-DF373049A7FC}" srcId="{0D2BE089-13EA-4DFD-8AE4-85D36F239E22}" destId="{6C1CC10D-4E45-47AC-ADB0-D16B338974B5}" srcOrd="1" destOrd="0" parTransId="{381843B5-C96B-4F1A-8640-A3ACB3BD7209}" sibTransId="{8CABEF33-3BC9-4809-9ACC-ACACA83995E1}"/>
    <dgm:cxn modelId="{6191EC75-FEFC-4E2E-9C53-EC571F432FE2}" type="presOf" srcId="{B2809E8A-19E3-46D3-BA8C-D8610C1D9EC1}" destId="{504AB884-A1C9-4002-8521-E4BFD15DBDCE}" srcOrd="0" destOrd="0" presId="urn:microsoft.com/office/officeart/2016/7/layout/VerticalDownArrowProcess"/>
    <dgm:cxn modelId="{94120758-C7BB-4CB3-81F7-53413F0B1D9E}" type="presOf" srcId="{A6989CEA-6CB2-4435-B6A3-20EEC3E5CF24}" destId="{92F3BDC9-0245-4C5F-BC4A-A40B0F3D9660}" srcOrd="0" destOrd="0" presId="urn:microsoft.com/office/officeart/2016/7/layout/VerticalDownArrowProcess"/>
    <dgm:cxn modelId="{A243E67A-7C08-434C-B0AC-54949B4C793C}" type="presOf" srcId="{60E4A64E-B527-47A5-A64A-5967131B0359}" destId="{F6779050-4E17-45DB-8960-756C6C41B4B0}" srcOrd="0" destOrd="0" presId="urn:microsoft.com/office/officeart/2016/7/layout/VerticalDownArrowProcess"/>
    <dgm:cxn modelId="{E021687C-2795-4931-9172-5514C312688A}" type="presOf" srcId="{5BAFB713-CE65-4960-A9A5-865B7F108C9F}" destId="{CF4D37A9-0DBF-4BBD-AC17-84219A8D541C}" srcOrd="0" destOrd="0" presId="urn:microsoft.com/office/officeart/2016/7/layout/VerticalDownArrowProcess"/>
    <dgm:cxn modelId="{CA5ACB80-80DB-4DE5-9B8D-66DF7A9178B1}" type="presOf" srcId="{6C1CC10D-4E45-47AC-ADB0-D16B338974B5}" destId="{02475533-AC62-431C-A28E-7AF3117182F7}" srcOrd="0" destOrd="0" presId="urn:microsoft.com/office/officeart/2016/7/layout/VerticalDownArrowProcess"/>
    <dgm:cxn modelId="{93503496-A314-403A-8D7C-33BAF0A41774}" type="presOf" srcId="{A6989CEA-6CB2-4435-B6A3-20EEC3E5CF24}" destId="{975D4F9E-ADE1-4DC1-A713-4906DBFD40F1}" srcOrd="1" destOrd="0" presId="urn:microsoft.com/office/officeart/2016/7/layout/VerticalDownArrowProcess"/>
    <dgm:cxn modelId="{EE70E699-F0DD-4D0D-9C49-D6EA3E3CE38A}" type="presOf" srcId="{31A20931-2BD9-4BBE-9E41-F82C7FB669CB}" destId="{BD68CDFE-D823-4284-B7FD-D3B1423747D1}" srcOrd="0" destOrd="0" presId="urn:microsoft.com/office/officeart/2016/7/layout/VerticalDownArrowProcess"/>
    <dgm:cxn modelId="{9AFF3DA0-135D-4F90-AAE9-EA5C658EA730}" type="presOf" srcId="{55BE6A61-E274-4ED7-999E-F05B4B334F2F}" destId="{4116939C-4E87-49B3-B9AB-9A8F8CDFE01A}" srcOrd="0" destOrd="0" presId="urn:microsoft.com/office/officeart/2016/7/layout/VerticalDownArrowProcess"/>
    <dgm:cxn modelId="{DB9E37B4-BCA1-4016-A33E-E54B8615C905}" srcId="{0D2BE089-13EA-4DFD-8AE4-85D36F239E22}" destId="{60E4A64E-B527-47A5-A64A-5967131B0359}" srcOrd="4" destOrd="0" parTransId="{D8CB7586-5F1D-445E-BA3A-CA72AF30DD3B}" sibTransId="{B2F58240-ADD6-4CE4-80C8-BAAE52641699}"/>
    <dgm:cxn modelId="{03AF0BBD-E1FF-44A6-85AF-6A24A2E7C104}" srcId="{0D2BE089-13EA-4DFD-8AE4-85D36F239E22}" destId="{5378A485-BDCD-452E-BF9B-12B3E526EBD2}" srcOrd="2" destOrd="0" parTransId="{AC282E83-4AFC-4B4C-9052-14A91D8456E2}" sibTransId="{EDCE9CDB-CCBB-4AF7-9122-C6B333632F3E}"/>
    <dgm:cxn modelId="{BA924CBE-E205-4695-A32D-452B61C0DF13}" type="presOf" srcId="{70FD5A1B-FABA-4A77-90E4-2584E3E5F32B}" destId="{79802D50-B2C8-448D-B853-77435AB13227}" srcOrd="0" destOrd="0" presId="urn:microsoft.com/office/officeart/2016/7/layout/VerticalDownArrowProcess"/>
    <dgm:cxn modelId="{C18E11C0-67AA-4E5F-9CC6-14A0DFEE9DD6}" type="presOf" srcId="{5378A485-BDCD-452E-BF9B-12B3E526EBD2}" destId="{8186F6EE-28AE-481E-A7EE-6446BF8B149E}" srcOrd="1" destOrd="0" presId="urn:microsoft.com/office/officeart/2016/7/layout/VerticalDownArrowProcess"/>
    <dgm:cxn modelId="{B6D53DCD-0121-4102-BB2B-DAA2CB55856E}" srcId="{0D2BE089-13EA-4DFD-8AE4-85D36F239E22}" destId="{5BAFB713-CE65-4960-A9A5-865B7F108C9F}" srcOrd="5" destOrd="0" parTransId="{E4F1A959-1039-4E0D-93CB-069D6FADAA60}" sibTransId="{FB888EE8-7AB0-4AD2-83E0-B8792ADA3FB5}"/>
    <dgm:cxn modelId="{6E9407CF-BBA8-400F-B3BA-E538B9C6472B}" type="presOf" srcId="{5378A485-BDCD-452E-BF9B-12B3E526EBD2}" destId="{973EA228-BBCF-403A-A053-CB8F5CD09210}" srcOrd="0" destOrd="0" presId="urn:microsoft.com/office/officeart/2016/7/layout/VerticalDownArrowProcess"/>
    <dgm:cxn modelId="{8C4B91D7-0B21-43EA-A89D-BEA9F1BC5601}" srcId="{5378A485-BDCD-452E-BF9B-12B3E526EBD2}" destId="{55BE6A61-E274-4ED7-999E-F05B4B334F2F}" srcOrd="0" destOrd="0" parTransId="{71D358AF-936D-4D15-B492-D3DC3B9A5CE9}" sibTransId="{059EE070-AC94-4177-8ECC-43D5133C6EE7}"/>
    <dgm:cxn modelId="{DD8CECE0-05D0-40F0-9F1E-7A51ADF3755F}" type="presOf" srcId="{0D2BE089-13EA-4DFD-8AE4-85D36F239E22}" destId="{ED6C86B4-EAB8-4BB1-AD13-CC6D756015B5}" srcOrd="0" destOrd="0" presId="urn:microsoft.com/office/officeart/2016/7/layout/VerticalDownArrowProcess"/>
    <dgm:cxn modelId="{44CE71E9-5B65-4F6A-9F7C-ACFCA44BFE07}" type="presOf" srcId="{81C72762-08FF-404F-8667-D3A930DA5FC0}" destId="{FCADEDEE-E7E4-4638-895E-F2EED826F2F8}" srcOrd="0" destOrd="0" presId="urn:microsoft.com/office/officeart/2016/7/layout/VerticalDownArrowProcess"/>
    <dgm:cxn modelId="{45653BF1-E30A-43D1-9359-A588A811A542}" type="presOf" srcId="{60E4A64E-B527-47A5-A64A-5967131B0359}" destId="{83E67071-CDCD-4C88-BF7C-93DBBA7894FE}" srcOrd="1" destOrd="0" presId="urn:microsoft.com/office/officeart/2016/7/layout/VerticalDownArrowProcess"/>
    <dgm:cxn modelId="{2197EF5A-853E-428E-BE81-C2D151BE631F}" type="presParOf" srcId="{ED6C86B4-EAB8-4BB1-AD13-CC6D756015B5}" destId="{CB7F1D0C-1E8A-46CE-BCDC-6EB78640637D}" srcOrd="0" destOrd="0" presId="urn:microsoft.com/office/officeart/2016/7/layout/VerticalDownArrowProcess"/>
    <dgm:cxn modelId="{5C08D288-BD58-4442-B16B-3F3143FD7DC3}" type="presParOf" srcId="{CB7F1D0C-1E8A-46CE-BCDC-6EB78640637D}" destId="{CF4D37A9-0DBF-4BBD-AC17-84219A8D541C}" srcOrd="0" destOrd="0" presId="urn:microsoft.com/office/officeart/2016/7/layout/VerticalDownArrowProcess"/>
    <dgm:cxn modelId="{8AE47192-51CD-4761-B735-A640BE1BC0CC}" type="presParOf" srcId="{CB7F1D0C-1E8A-46CE-BCDC-6EB78640637D}" destId="{BD68CDFE-D823-4284-B7FD-D3B1423747D1}" srcOrd="1" destOrd="0" presId="urn:microsoft.com/office/officeart/2016/7/layout/VerticalDownArrowProcess"/>
    <dgm:cxn modelId="{75092BAA-C937-40AF-83FC-FD8BEDF76EFE}" type="presParOf" srcId="{ED6C86B4-EAB8-4BB1-AD13-CC6D756015B5}" destId="{0761904E-5743-4D73-A62A-03902B065470}" srcOrd="1" destOrd="0" presId="urn:microsoft.com/office/officeart/2016/7/layout/VerticalDownArrowProcess"/>
    <dgm:cxn modelId="{A5F1749E-D065-4318-BBA3-F8FBF2CE10C8}" type="presParOf" srcId="{ED6C86B4-EAB8-4BB1-AD13-CC6D756015B5}" destId="{BF164DAC-6D3D-492E-926C-1A80B5F2B41C}" srcOrd="2" destOrd="0" presId="urn:microsoft.com/office/officeart/2016/7/layout/VerticalDownArrowProcess"/>
    <dgm:cxn modelId="{D13DEDBB-9C00-468B-8CE9-F3761D79A2BB}" type="presParOf" srcId="{BF164DAC-6D3D-492E-926C-1A80B5F2B41C}" destId="{F6779050-4E17-45DB-8960-756C6C41B4B0}" srcOrd="0" destOrd="0" presId="urn:microsoft.com/office/officeart/2016/7/layout/VerticalDownArrowProcess"/>
    <dgm:cxn modelId="{13E66FA0-CF85-4CA8-9386-76F195235696}" type="presParOf" srcId="{BF164DAC-6D3D-492E-926C-1A80B5F2B41C}" destId="{83E67071-CDCD-4C88-BF7C-93DBBA7894FE}" srcOrd="1" destOrd="0" presId="urn:microsoft.com/office/officeart/2016/7/layout/VerticalDownArrowProcess"/>
    <dgm:cxn modelId="{4D968348-7CD1-4CB5-8250-BAF976F8F773}" type="presParOf" srcId="{BF164DAC-6D3D-492E-926C-1A80B5F2B41C}" destId="{3E32453A-96F1-459A-82F0-36B766314585}" srcOrd="2" destOrd="0" presId="urn:microsoft.com/office/officeart/2016/7/layout/VerticalDownArrowProcess"/>
    <dgm:cxn modelId="{AE62CC46-0914-473F-9D74-0DC1E90CA308}" type="presParOf" srcId="{ED6C86B4-EAB8-4BB1-AD13-CC6D756015B5}" destId="{E59B4AFE-C7F2-4443-B618-0EA6975A9EAC}" srcOrd="3" destOrd="0" presId="urn:microsoft.com/office/officeart/2016/7/layout/VerticalDownArrowProcess"/>
    <dgm:cxn modelId="{C601878A-5CF2-40FE-9ADF-20F0B5F6D8F0}" type="presParOf" srcId="{ED6C86B4-EAB8-4BB1-AD13-CC6D756015B5}" destId="{094636B0-AF5E-4227-98FB-E13FBD08778B}" srcOrd="4" destOrd="0" presId="urn:microsoft.com/office/officeart/2016/7/layout/VerticalDownArrowProcess"/>
    <dgm:cxn modelId="{0E8CBB53-60C3-4879-8350-EDC95DD50CAB}" type="presParOf" srcId="{094636B0-AF5E-4227-98FB-E13FBD08778B}" destId="{92F3BDC9-0245-4C5F-BC4A-A40B0F3D9660}" srcOrd="0" destOrd="0" presId="urn:microsoft.com/office/officeart/2016/7/layout/VerticalDownArrowProcess"/>
    <dgm:cxn modelId="{DC0E515B-B3DF-4EB2-90AB-68B8C2ACAC6C}" type="presParOf" srcId="{094636B0-AF5E-4227-98FB-E13FBD08778B}" destId="{975D4F9E-ADE1-4DC1-A713-4906DBFD40F1}" srcOrd="1" destOrd="0" presId="urn:microsoft.com/office/officeart/2016/7/layout/VerticalDownArrowProcess"/>
    <dgm:cxn modelId="{32DD3736-EBAC-40BC-A3B5-2A9E386CB6BC}" type="presParOf" srcId="{094636B0-AF5E-4227-98FB-E13FBD08778B}" destId="{FCADEDEE-E7E4-4638-895E-F2EED826F2F8}" srcOrd="2" destOrd="0" presId="urn:microsoft.com/office/officeart/2016/7/layout/VerticalDownArrowProcess"/>
    <dgm:cxn modelId="{4FC2124C-A744-42A2-A33E-ACC4B63AFA5E}" type="presParOf" srcId="{ED6C86B4-EAB8-4BB1-AD13-CC6D756015B5}" destId="{22653723-ABD6-4FD3-BC2C-A1325D8FB2B5}" srcOrd="5" destOrd="0" presId="urn:microsoft.com/office/officeart/2016/7/layout/VerticalDownArrowProcess"/>
    <dgm:cxn modelId="{65733A1D-26F3-41E6-A334-7A4B540B3CA8}" type="presParOf" srcId="{ED6C86B4-EAB8-4BB1-AD13-CC6D756015B5}" destId="{9A274013-81A4-4D78-ADA1-D713EB444510}" srcOrd="6" destOrd="0" presId="urn:microsoft.com/office/officeart/2016/7/layout/VerticalDownArrowProcess"/>
    <dgm:cxn modelId="{99AE427C-2EF5-44EF-BD2E-045E243AD2B8}" type="presParOf" srcId="{9A274013-81A4-4D78-ADA1-D713EB444510}" destId="{973EA228-BBCF-403A-A053-CB8F5CD09210}" srcOrd="0" destOrd="0" presId="urn:microsoft.com/office/officeart/2016/7/layout/VerticalDownArrowProcess"/>
    <dgm:cxn modelId="{54F4E93A-DB29-4F7C-B2E5-D42605CB39D8}" type="presParOf" srcId="{9A274013-81A4-4D78-ADA1-D713EB444510}" destId="{8186F6EE-28AE-481E-A7EE-6446BF8B149E}" srcOrd="1" destOrd="0" presId="urn:microsoft.com/office/officeart/2016/7/layout/VerticalDownArrowProcess"/>
    <dgm:cxn modelId="{FABE5758-3412-45F7-A6E3-A440217DE7ED}" type="presParOf" srcId="{9A274013-81A4-4D78-ADA1-D713EB444510}" destId="{4116939C-4E87-49B3-B9AB-9A8F8CDFE01A}" srcOrd="2" destOrd="0" presId="urn:microsoft.com/office/officeart/2016/7/layout/VerticalDownArrowProcess"/>
    <dgm:cxn modelId="{1F10F691-48B5-4797-BCF4-E795C7A53E91}" type="presParOf" srcId="{ED6C86B4-EAB8-4BB1-AD13-CC6D756015B5}" destId="{C8A68E2E-5956-44A5-842E-ED9CAF10C6AC}" srcOrd="7" destOrd="0" presId="urn:microsoft.com/office/officeart/2016/7/layout/VerticalDownArrowProcess"/>
    <dgm:cxn modelId="{2BA1A132-75D3-4AF3-B621-F498F52E420B}" type="presParOf" srcId="{ED6C86B4-EAB8-4BB1-AD13-CC6D756015B5}" destId="{C6A5BA27-04DF-4C69-B3C4-C115AE41ECEA}" srcOrd="8" destOrd="0" presId="urn:microsoft.com/office/officeart/2016/7/layout/VerticalDownArrowProcess"/>
    <dgm:cxn modelId="{7618569C-753B-4447-AD1C-62F41BBD023D}" type="presParOf" srcId="{C6A5BA27-04DF-4C69-B3C4-C115AE41ECEA}" destId="{02475533-AC62-431C-A28E-7AF3117182F7}" srcOrd="0" destOrd="0" presId="urn:microsoft.com/office/officeart/2016/7/layout/VerticalDownArrowProcess"/>
    <dgm:cxn modelId="{771E1F0E-B3F8-43AA-A5EF-DA22520E4D66}" type="presParOf" srcId="{C6A5BA27-04DF-4C69-B3C4-C115AE41ECEA}" destId="{8236452E-9315-4D74-92B5-65BF407C0F22}" srcOrd="1" destOrd="0" presId="urn:microsoft.com/office/officeart/2016/7/layout/VerticalDownArrowProcess"/>
    <dgm:cxn modelId="{7AF98B0B-2B32-40AC-969D-ED08BDB3AA91}" type="presParOf" srcId="{C6A5BA27-04DF-4C69-B3C4-C115AE41ECEA}" destId="{504AB884-A1C9-4002-8521-E4BFD15DBDCE}" srcOrd="2" destOrd="0" presId="urn:microsoft.com/office/officeart/2016/7/layout/VerticalDownArrowProcess"/>
    <dgm:cxn modelId="{0AF91F9E-3A95-4F50-8738-F203D167DBC6}" type="presParOf" srcId="{ED6C86B4-EAB8-4BB1-AD13-CC6D756015B5}" destId="{890F17E2-082B-45C3-BF7B-FF9521DB7077}" srcOrd="9" destOrd="0" presId="urn:microsoft.com/office/officeart/2016/7/layout/VerticalDownArrowProcess"/>
    <dgm:cxn modelId="{1D8A56EE-4BCD-4796-98A3-CF80F8F771AA}" type="presParOf" srcId="{ED6C86B4-EAB8-4BB1-AD13-CC6D756015B5}" destId="{FC272CB4-DB8D-4BA0-8454-858F8741A595}" srcOrd="10" destOrd="0" presId="urn:microsoft.com/office/officeart/2016/7/layout/VerticalDownArrowProcess"/>
    <dgm:cxn modelId="{EFEBD148-5903-45F1-A15D-26BBB3CCB490}" type="presParOf" srcId="{FC272CB4-DB8D-4BA0-8454-858F8741A595}" destId="{79802D50-B2C8-448D-B853-77435AB13227}" srcOrd="0" destOrd="0" presId="urn:microsoft.com/office/officeart/2016/7/layout/VerticalDownArrowProcess"/>
    <dgm:cxn modelId="{F2A90296-8337-4743-B132-6D9DDF4D264E}" type="presParOf" srcId="{FC272CB4-DB8D-4BA0-8454-858F8741A595}" destId="{78913580-FCDD-4B95-BC92-86F456662FF3}" srcOrd="1" destOrd="0" presId="urn:microsoft.com/office/officeart/2016/7/layout/VerticalDownArrowProcess"/>
    <dgm:cxn modelId="{5BFA2A05-EA77-4C91-9E1A-039646D003F5}" type="presParOf" srcId="{FC272CB4-DB8D-4BA0-8454-858F8741A595}" destId="{7D026EE0-80C1-4B87-870D-EE822E821BB2}" srcOrd="2"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468E078-7348-42A9-B4AA-5A01A02DBDEC}" type="doc">
      <dgm:prSet loTypeId="urn:microsoft.com/office/officeart/2018/2/layout/IconCircleList" loCatId="icon" qsTypeId="urn:microsoft.com/office/officeart/2005/8/quickstyle/simple1" qsCatId="simple" csTypeId="urn:microsoft.com/office/officeart/2018/5/colors/Iconchunking_neutralbg_colorful5" csCatId="colorful" phldr="1"/>
      <dgm:spPr/>
      <dgm:t>
        <a:bodyPr/>
        <a:lstStyle/>
        <a:p>
          <a:endParaRPr lang="en-US"/>
        </a:p>
      </dgm:t>
    </dgm:pt>
    <dgm:pt modelId="{2B0C8978-3ADA-40CC-B0B9-9A26C77C2FE0}">
      <dgm:prSet/>
      <dgm:spPr/>
      <dgm:t>
        <a:bodyPr/>
        <a:lstStyle/>
        <a:p>
          <a:pPr>
            <a:lnSpc>
              <a:spcPct val="100000"/>
            </a:lnSpc>
          </a:pPr>
          <a:r>
            <a:rPr lang="en-US" b="1">
              <a:latin typeface="Corbel" panose="020B0503020204020204"/>
            </a:rPr>
            <a:t>A</a:t>
          </a:r>
          <a:r>
            <a:rPr lang="en-US" b="1"/>
            <a:t>. Information used in analysis</a:t>
          </a:r>
          <a:endParaRPr lang="en-US"/>
        </a:p>
      </dgm:t>
    </dgm:pt>
    <dgm:pt modelId="{DE232A3F-CB41-4FD1-97CB-24163D573D9D}" type="parTrans" cxnId="{1E4CE509-3E5C-460F-A072-C342EE5E74C4}">
      <dgm:prSet/>
      <dgm:spPr/>
      <dgm:t>
        <a:bodyPr/>
        <a:lstStyle/>
        <a:p>
          <a:endParaRPr lang="en-US"/>
        </a:p>
      </dgm:t>
    </dgm:pt>
    <dgm:pt modelId="{774C3A21-B9C0-49BD-8B7D-DE1FF6A4C112}" type="sibTrans" cxnId="{1E4CE509-3E5C-460F-A072-C342EE5E74C4}">
      <dgm:prSet/>
      <dgm:spPr/>
      <dgm:t>
        <a:bodyPr/>
        <a:lstStyle/>
        <a:p>
          <a:pPr>
            <a:lnSpc>
              <a:spcPct val="100000"/>
            </a:lnSpc>
          </a:pPr>
          <a:endParaRPr lang="en-US"/>
        </a:p>
      </dgm:t>
    </dgm:pt>
    <dgm:pt modelId="{B577BE21-7CD0-40CE-8736-3C715653B8E7}">
      <dgm:prSet/>
      <dgm:spPr/>
      <dgm:t>
        <a:bodyPr/>
        <a:lstStyle/>
        <a:p>
          <a:pPr>
            <a:lnSpc>
              <a:spcPct val="100000"/>
            </a:lnSpc>
          </a:pPr>
          <a:r>
            <a:rPr lang="en-US" b="1">
              <a:latin typeface="Corbel" panose="020B0503020204020204"/>
            </a:rPr>
            <a:t>B</a:t>
          </a:r>
          <a:r>
            <a:rPr lang="en-US" b="1"/>
            <a:t>. Date and location</a:t>
          </a:r>
          <a:endParaRPr lang="en-US"/>
        </a:p>
      </dgm:t>
    </dgm:pt>
    <dgm:pt modelId="{74F4FCDE-F956-432B-AA95-9AA7E6FE0A80}" type="parTrans" cxnId="{72396DCA-B0EC-4CCA-8705-C5B670668E33}">
      <dgm:prSet/>
      <dgm:spPr/>
      <dgm:t>
        <a:bodyPr/>
        <a:lstStyle/>
        <a:p>
          <a:endParaRPr lang="en-US"/>
        </a:p>
      </dgm:t>
    </dgm:pt>
    <dgm:pt modelId="{96DC7679-29A9-4930-A814-8E7B9C59126E}" type="sibTrans" cxnId="{72396DCA-B0EC-4CCA-8705-C5B670668E33}">
      <dgm:prSet/>
      <dgm:spPr/>
      <dgm:t>
        <a:bodyPr/>
        <a:lstStyle/>
        <a:p>
          <a:pPr>
            <a:lnSpc>
              <a:spcPct val="100000"/>
            </a:lnSpc>
          </a:pPr>
          <a:endParaRPr lang="en-US"/>
        </a:p>
      </dgm:t>
    </dgm:pt>
    <dgm:pt modelId="{CE284229-8169-413B-9829-B733A1E294C7}">
      <dgm:prSet/>
      <dgm:spPr/>
      <dgm:t>
        <a:bodyPr/>
        <a:lstStyle/>
        <a:p>
          <a:pPr>
            <a:lnSpc>
              <a:spcPct val="100000"/>
            </a:lnSpc>
          </a:pPr>
          <a:r>
            <a:rPr lang="en-US" b="1">
              <a:latin typeface="Corbel" panose="020B0503020204020204"/>
            </a:rPr>
            <a:t>C</a:t>
          </a:r>
          <a:r>
            <a:rPr lang="en-US" b="1"/>
            <a:t>. Min temp and Max temp</a:t>
          </a:r>
          <a:endParaRPr lang="en-US"/>
        </a:p>
      </dgm:t>
    </dgm:pt>
    <dgm:pt modelId="{B57044CA-F296-43AF-A11C-01C3E3BC7EF4}" type="parTrans" cxnId="{7E4735D4-3D5D-4DE7-9598-3E5A48C41619}">
      <dgm:prSet/>
      <dgm:spPr/>
      <dgm:t>
        <a:bodyPr/>
        <a:lstStyle/>
        <a:p>
          <a:endParaRPr lang="en-US"/>
        </a:p>
      </dgm:t>
    </dgm:pt>
    <dgm:pt modelId="{A56306BD-E73A-4169-A38F-5501BB0DC202}" type="sibTrans" cxnId="{7E4735D4-3D5D-4DE7-9598-3E5A48C41619}">
      <dgm:prSet/>
      <dgm:spPr/>
      <dgm:t>
        <a:bodyPr/>
        <a:lstStyle/>
        <a:p>
          <a:pPr>
            <a:lnSpc>
              <a:spcPct val="100000"/>
            </a:lnSpc>
          </a:pPr>
          <a:endParaRPr lang="en-US"/>
        </a:p>
      </dgm:t>
    </dgm:pt>
    <dgm:pt modelId="{32C7F719-C5BE-4C50-BAAE-F1E93290B6A9}">
      <dgm:prSet/>
      <dgm:spPr/>
      <dgm:t>
        <a:bodyPr/>
        <a:lstStyle/>
        <a:p>
          <a:pPr>
            <a:lnSpc>
              <a:spcPct val="100000"/>
            </a:lnSpc>
          </a:pPr>
          <a:r>
            <a:rPr lang="en-US" b="1">
              <a:latin typeface="Corbel" panose="020B0503020204020204"/>
            </a:rPr>
            <a:t>D</a:t>
          </a:r>
          <a:r>
            <a:rPr lang="en-US" b="1"/>
            <a:t>. Pressure, Humidity and Temp for 9am and 3pm</a:t>
          </a:r>
          <a:endParaRPr lang="en-US"/>
        </a:p>
      </dgm:t>
    </dgm:pt>
    <dgm:pt modelId="{05CB127E-58E2-45F8-BD17-38C82F6463BD}" type="parTrans" cxnId="{4E0B9BED-82BE-4A75-8E70-E69B0F8C5443}">
      <dgm:prSet/>
      <dgm:spPr/>
      <dgm:t>
        <a:bodyPr/>
        <a:lstStyle/>
        <a:p>
          <a:endParaRPr lang="en-US"/>
        </a:p>
      </dgm:t>
    </dgm:pt>
    <dgm:pt modelId="{9CD777BE-A0EB-4EC1-857B-3D2872E24060}" type="sibTrans" cxnId="{4E0B9BED-82BE-4A75-8E70-E69B0F8C5443}">
      <dgm:prSet/>
      <dgm:spPr/>
      <dgm:t>
        <a:bodyPr/>
        <a:lstStyle/>
        <a:p>
          <a:pPr>
            <a:lnSpc>
              <a:spcPct val="100000"/>
            </a:lnSpc>
          </a:pPr>
          <a:endParaRPr lang="en-US"/>
        </a:p>
      </dgm:t>
    </dgm:pt>
    <dgm:pt modelId="{C0E52621-6204-40AB-AA1F-B17CCFDA4E04}">
      <dgm:prSet/>
      <dgm:spPr/>
      <dgm:t>
        <a:bodyPr/>
        <a:lstStyle/>
        <a:p>
          <a:pPr>
            <a:lnSpc>
              <a:spcPct val="100000"/>
            </a:lnSpc>
          </a:pPr>
          <a:r>
            <a:rPr lang="en-US" b="1">
              <a:latin typeface="Corbel" panose="020B0503020204020204"/>
            </a:rPr>
            <a:t>E</a:t>
          </a:r>
          <a:r>
            <a:rPr lang="en-US" b="1"/>
            <a:t>. Rain today and tomorrow</a:t>
          </a:r>
          <a:endParaRPr lang="en-US"/>
        </a:p>
      </dgm:t>
    </dgm:pt>
    <dgm:pt modelId="{0B64755E-FA53-4F17-9913-3CBD79C70ACA}" type="parTrans" cxnId="{C8017595-73A0-4817-A992-7904D07B80AA}">
      <dgm:prSet/>
      <dgm:spPr/>
      <dgm:t>
        <a:bodyPr/>
        <a:lstStyle/>
        <a:p>
          <a:endParaRPr lang="en-US"/>
        </a:p>
      </dgm:t>
    </dgm:pt>
    <dgm:pt modelId="{F36BC4F5-677B-490E-8BAC-9BF031946482}" type="sibTrans" cxnId="{C8017595-73A0-4817-A992-7904D07B80AA}">
      <dgm:prSet/>
      <dgm:spPr/>
      <dgm:t>
        <a:bodyPr/>
        <a:lstStyle/>
        <a:p>
          <a:pPr>
            <a:lnSpc>
              <a:spcPct val="100000"/>
            </a:lnSpc>
          </a:pPr>
          <a:endParaRPr lang="en-US"/>
        </a:p>
      </dgm:t>
    </dgm:pt>
    <dgm:pt modelId="{8E38A58C-72FA-4E2E-9D63-FA99367B75B2}">
      <dgm:prSet/>
      <dgm:spPr/>
      <dgm:t>
        <a:bodyPr/>
        <a:lstStyle/>
        <a:p>
          <a:pPr>
            <a:lnSpc>
              <a:spcPct val="100000"/>
            </a:lnSpc>
          </a:pPr>
          <a:r>
            <a:rPr lang="en-US" b="1">
              <a:latin typeface="Corbel" panose="020B0503020204020204"/>
            </a:rPr>
            <a:t>G</a:t>
          </a:r>
          <a:r>
            <a:rPr lang="en-US" b="1"/>
            <a:t>. The other values </a:t>
          </a:r>
          <a:endParaRPr lang="en-US"/>
        </a:p>
      </dgm:t>
    </dgm:pt>
    <dgm:pt modelId="{13547BBE-37A6-4BC0-83DC-6A091FED1FD1}" type="parTrans" cxnId="{C04964B2-60B7-4632-97A0-B5FB598AB191}">
      <dgm:prSet/>
      <dgm:spPr/>
      <dgm:t>
        <a:bodyPr/>
        <a:lstStyle/>
        <a:p>
          <a:endParaRPr lang="en-US"/>
        </a:p>
      </dgm:t>
    </dgm:pt>
    <dgm:pt modelId="{1259277B-896A-455A-A254-EDE5F69D5DFC}" type="sibTrans" cxnId="{C04964B2-60B7-4632-97A0-B5FB598AB191}">
      <dgm:prSet/>
      <dgm:spPr/>
      <dgm:t>
        <a:bodyPr/>
        <a:lstStyle/>
        <a:p>
          <a:endParaRPr lang="en-US"/>
        </a:p>
      </dgm:t>
    </dgm:pt>
    <dgm:pt modelId="{6A521C8D-EC30-4A8E-9070-0AC660C60F6E}" type="pres">
      <dgm:prSet presAssocID="{A468E078-7348-42A9-B4AA-5A01A02DBDEC}" presName="root" presStyleCnt="0">
        <dgm:presLayoutVars>
          <dgm:dir/>
          <dgm:resizeHandles val="exact"/>
        </dgm:presLayoutVars>
      </dgm:prSet>
      <dgm:spPr/>
    </dgm:pt>
    <dgm:pt modelId="{F0E13221-ED69-4677-9AD1-B88D9890D7B1}" type="pres">
      <dgm:prSet presAssocID="{A468E078-7348-42A9-B4AA-5A01A02DBDEC}" presName="container" presStyleCnt="0">
        <dgm:presLayoutVars>
          <dgm:dir/>
          <dgm:resizeHandles val="exact"/>
        </dgm:presLayoutVars>
      </dgm:prSet>
      <dgm:spPr/>
    </dgm:pt>
    <dgm:pt modelId="{B7209CF7-A05A-4E48-B967-3FCB296E94FA}" type="pres">
      <dgm:prSet presAssocID="{2B0C8978-3ADA-40CC-B0B9-9A26C77C2FE0}" presName="compNode" presStyleCnt="0"/>
      <dgm:spPr/>
    </dgm:pt>
    <dgm:pt modelId="{E3C0E805-E3FD-4F3C-8249-8ABCDCA34DB8}" type="pres">
      <dgm:prSet presAssocID="{2B0C8978-3ADA-40CC-B0B9-9A26C77C2FE0}" presName="iconBgRect" presStyleLbl="bgShp" presStyleIdx="0" presStyleCnt="6"/>
      <dgm:spPr/>
    </dgm:pt>
    <dgm:pt modelId="{F93DAADD-C73C-49CC-84DA-1B9BE2CB1647}" type="pres">
      <dgm:prSet presAssocID="{2B0C8978-3ADA-40CC-B0B9-9A26C77C2FE0}"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F87172A6-DA1F-496E-AD31-1A0D4C98D633}" type="pres">
      <dgm:prSet presAssocID="{2B0C8978-3ADA-40CC-B0B9-9A26C77C2FE0}" presName="spaceRect" presStyleCnt="0"/>
      <dgm:spPr/>
    </dgm:pt>
    <dgm:pt modelId="{B401D4F8-1C45-4683-BC08-A08C99D72413}" type="pres">
      <dgm:prSet presAssocID="{2B0C8978-3ADA-40CC-B0B9-9A26C77C2FE0}" presName="textRect" presStyleLbl="revTx" presStyleIdx="0" presStyleCnt="6">
        <dgm:presLayoutVars>
          <dgm:chMax val="1"/>
          <dgm:chPref val="1"/>
        </dgm:presLayoutVars>
      </dgm:prSet>
      <dgm:spPr/>
    </dgm:pt>
    <dgm:pt modelId="{F3465BFC-BDE1-4BA9-BBF9-CE07A6EB1EA4}" type="pres">
      <dgm:prSet presAssocID="{774C3A21-B9C0-49BD-8B7D-DE1FF6A4C112}" presName="sibTrans" presStyleLbl="sibTrans2D1" presStyleIdx="0" presStyleCnt="0"/>
      <dgm:spPr/>
    </dgm:pt>
    <dgm:pt modelId="{439EECFE-1CA2-4C78-AB2D-9B38BDEEACE9}" type="pres">
      <dgm:prSet presAssocID="{B577BE21-7CD0-40CE-8736-3C715653B8E7}" presName="compNode" presStyleCnt="0"/>
      <dgm:spPr/>
    </dgm:pt>
    <dgm:pt modelId="{FADBBF2A-AC6F-481A-8F28-65D1938F2594}" type="pres">
      <dgm:prSet presAssocID="{B577BE21-7CD0-40CE-8736-3C715653B8E7}" presName="iconBgRect" presStyleLbl="bgShp" presStyleIdx="1" presStyleCnt="6"/>
      <dgm:spPr/>
    </dgm:pt>
    <dgm:pt modelId="{4CA5EA15-F724-4328-B641-0594BA22B903}" type="pres">
      <dgm:prSet presAssocID="{B577BE21-7CD0-40CE-8736-3C715653B8E7}"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rker"/>
        </a:ext>
      </dgm:extLst>
    </dgm:pt>
    <dgm:pt modelId="{210BCD1F-25C6-4C65-A0ED-03659E764FC8}" type="pres">
      <dgm:prSet presAssocID="{B577BE21-7CD0-40CE-8736-3C715653B8E7}" presName="spaceRect" presStyleCnt="0"/>
      <dgm:spPr/>
    </dgm:pt>
    <dgm:pt modelId="{85DAA680-CAF1-444B-8ACD-036FDEA50565}" type="pres">
      <dgm:prSet presAssocID="{B577BE21-7CD0-40CE-8736-3C715653B8E7}" presName="textRect" presStyleLbl="revTx" presStyleIdx="1" presStyleCnt="6">
        <dgm:presLayoutVars>
          <dgm:chMax val="1"/>
          <dgm:chPref val="1"/>
        </dgm:presLayoutVars>
      </dgm:prSet>
      <dgm:spPr/>
    </dgm:pt>
    <dgm:pt modelId="{4E7E1D6F-1F31-4E32-9550-55FFD4E56706}" type="pres">
      <dgm:prSet presAssocID="{96DC7679-29A9-4930-A814-8E7B9C59126E}" presName="sibTrans" presStyleLbl="sibTrans2D1" presStyleIdx="0" presStyleCnt="0"/>
      <dgm:spPr/>
    </dgm:pt>
    <dgm:pt modelId="{1EE1B8E8-3E49-4856-8814-148EFC9B0128}" type="pres">
      <dgm:prSet presAssocID="{CE284229-8169-413B-9829-B733A1E294C7}" presName="compNode" presStyleCnt="0"/>
      <dgm:spPr/>
    </dgm:pt>
    <dgm:pt modelId="{62F007EA-B0E7-40B4-90B4-A91C0D03183A}" type="pres">
      <dgm:prSet presAssocID="{CE284229-8169-413B-9829-B733A1E294C7}" presName="iconBgRect" presStyleLbl="bgShp" presStyleIdx="2" presStyleCnt="6"/>
      <dgm:spPr/>
    </dgm:pt>
    <dgm:pt modelId="{42D65FD3-B80C-40F6-9598-D66F99564265}" type="pres">
      <dgm:prSet presAssocID="{CE284229-8169-413B-9829-B733A1E294C7}"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hermometer"/>
        </a:ext>
      </dgm:extLst>
    </dgm:pt>
    <dgm:pt modelId="{6A6D0509-27AA-4345-827D-D7B0E8893668}" type="pres">
      <dgm:prSet presAssocID="{CE284229-8169-413B-9829-B733A1E294C7}" presName="spaceRect" presStyleCnt="0"/>
      <dgm:spPr/>
    </dgm:pt>
    <dgm:pt modelId="{E7189C79-5282-41DA-9723-C262A8F4A922}" type="pres">
      <dgm:prSet presAssocID="{CE284229-8169-413B-9829-B733A1E294C7}" presName="textRect" presStyleLbl="revTx" presStyleIdx="2" presStyleCnt="6">
        <dgm:presLayoutVars>
          <dgm:chMax val="1"/>
          <dgm:chPref val="1"/>
        </dgm:presLayoutVars>
      </dgm:prSet>
      <dgm:spPr/>
    </dgm:pt>
    <dgm:pt modelId="{FC89D07F-457E-41F3-B254-742ED07C527D}" type="pres">
      <dgm:prSet presAssocID="{A56306BD-E73A-4169-A38F-5501BB0DC202}" presName="sibTrans" presStyleLbl="sibTrans2D1" presStyleIdx="0" presStyleCnt="0"/>
      <dgm:spPr/>
    </dgm:pt>
    <dgm:pt modelId="{E2CF13DF-55DE-4C60-897E-EBAD42ABD70A}" type="pres">
      <dgm:prSet presAssocID="{32C7F719-C5BE-4C50-BAAE-F1E93290B6A9}" presName="compNode" presStyleCnt="0"/>
      <dgm:spPr/>
    </dgm:pt>
    <dgm:pt modelId="{9A05ED58-0216-4A1D-98AF-115824069BEB}" type="pres">
      <dgm:prSet presAssocID="{32C7F719-C5BE-4C50-BAAE-F1E93290B6A9}" presName="iconBgRect" presStyleLbl="bgShp" presStyleIdx="3" presStyleCnt="6"/>
      <dgm:spPr/>
    </dgm:pt>
    <dgm:pt modelId="{778CD61A-3083-42BC-8C54-FC34B88C10BF}" type="pres">
      <dgm:prSet presAssocID="{32C7F719-C5BE-4C50-BAAE-F1E93290B6A9}"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ow Temperature"/>
        </a:ext>
      </dgm:extLst>
    </dgm:pt>
    <dgm:pt modelId="{EA304CD5-660C-4B91-A922-58DBAEDE53C0}" type="pres">
      <dgm:prSet presAssocID="{32C7F719-C5BE-4C50-BAAE-F1E93290B6A9}" presName="spaceRect" presStyleCnt="0"/>
      <dgm:spPr/>
    </dgm:pt>
    <dgm:pt modelId="{BFE9E4D5-BA1F-482A-B43C-33BEE2945112}" type="pres">
      <dgm:prSet presAssocID="{32C7F719-C5BE-4C50-BAAE-F1E93290B6A9}" presName="textRect" presStyleLbl="revTx" presStyleIdx="3" presStyleCnt="6">
        <dgm:presLayoutVars>
          <dgm:chMax val="1"/>
          <dgm:chPref val="1"/>
        </dgm:presLayoutVars>
      </dgm:prSet>
      <dgm:spPr/>
    </dgm:pt>
    <dgm:pt modelId="{F2CE00A6-B1C7-48D8-A6AF-EC7F85CE4FCE}" type="pres">
      <dgm:prSet presAssocID="{9CD777BE-A0EB-4EC1-857B-3D2872E24060}" presName="sibTrans" presStyleLbl="sibTrans2D1" presStyleIdx="0" presStyleCnt="0"/>
      <dgm:spPr/>
    </dgm:pt>
    <dgm:pt modelId="{6F7AEC14-1CEA-4993-BF8B-F37C7632BA02}" type="pres">
      <dgm:prSet presAssocID="{C0E52621-6204-40AB-AA1F-B17CCFDA4E04}" presName="compNode" presStyleCnt="0"/>
      <dgm:spPr/>
    </dgm:pt>
    <dgm:pt modelId="{E9D194CE-7B82-4A99-8371-1F5C989B5FF4}" type="pres">
      <dgm:prSet presAssocID="{C0E52621-6204-40AB-AA1F-B17CCFDA4E04}" presName="iconBgRect" presStyleLbl="bgShp" presStyleIdx="4" presStyleCnt="6"/>
      <dgm:spPr/>
    </dgm:pt>
    <dgm:pt modelId="{D46688E7-44BB-4B4A-A6E3-D1820B5669C7}" type="pres">
      <dgm:prSet presAssocID="{C0E52621-6204-40AB-AA1F-B17CCFDA4E04}"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Rain"/>
        </a:ext>
      </dgm:extLst>
    </dgm:pt>
    <dgm:pt modelId="{DC309FDD-0F5C-4788-AD6F-B0415234D13D}" type="pres">
      <dgm:prSet presAssocID="{C0E52621-6204-40AB-AA1F-B17CCFDA4E04}" presName="spaceRect" presStyleCnt="0"/>
      <dgm:spPr/>
    </dgm:pt>
    <dgm:pt modelId="{77FA1C75-FEF6-49E3-833E-E132FC006A4E}" type="pres">
      <dgm:prSet presAssocID="{C0E52621-6204-40AB-AA1F-B17CCFDA4E04}" presName="textRect" presStyleLbl="revTx" presStyleIdx="4" presStyleCnt="6">
        <dgm:presLayoutVars>
          <dgm:chMax val="1"/>
          <dgm:chPref val="1"/>
        </dgm:presLayoutVars>
      </dgm:prSet>
      <dgm:spPr/>
    </dgm:pt>
    <dgm:pt modelId="{0608955C-B795-4E3B-B020-A073F659E62B}" type="pres">
      <dgm:prSet presAssocID="{F36BC4F5-677B-490E-8BAC-9BF031946482}" presName="sibTrans" presStyleLbl="sibTrans2D1" presStyleIdx="0" presStyleCnt="0"/>
      <dgm:spPr/>
    </dgm:pt>
    <dgm:pt modelId="{95DF0A41-36F4-4051-9A02-F880D8F2C8F6}" type="pres">
      <dgm:prSet presAssocID="{8E38A58C-72FA-4E2E-9D63-FA99367B75B2}" presName="compNode" presStyleCnt="0"/>
      <dgm:spPr/>
    </dgm:pt>
    <dgm:pt modelId="{CBA75D46-F8C6-4133-9CED-B5F5FAA9C7F9}" type="pres">
      <dgm:prSet presAssocID="{8E38A58C-72FA-4E2E-9D63-FA99367B75B2}" presName="iconBgRect" presStyleLbl="bgShp" presStyleIdx="5" presStyleCnt="6"/>
      <dgm:spPr/>
    </dgm:pt>
    <dgm:pt modelId="{2CD1EAFC-1D72-43AD-9AEB-FA44DB5A7267}" type="pres">
      <dgm:prSet presAssocID="{8E38A58C-72FA-4E2E-9D63-FA99367B75B2}"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Finger Print"/>
        </a:ext>
      </dgm:extLst>
    </dgm:pt>
    <dgm:pt modelId="{7980D035-8F3D-4A42-B4BB-24FF40640752}" type="pres">
      <dgm:prSet presAssocID="{8E38A58C-72FA-4E2E-9D63-FA99367B75B2}" presName="spaceRect" presStyleCnt="0"/>
      <dgm:spPr/>
    </dgm:pt>
    <dgm:pt modelId="{EB875E1D-820C-4A8E-BEE3-4AC8F132B027}" type="pres">
      <dgm:prSet presAssocID="{8E38A58C-72FA-4E2E-9D63-FA99367B75B2}" presName="textRect" presStyleLbl="revTx" presStyleIdx="5" presStyleCnt="6">
        <dgm:presLayoutVars>
          <dgm:chMax val="1"/>
          <dgm:chPref val="1"/>
        </dgm:presLayoutVars>
      </dgm:prSet>
      <dgm:spPr/>
    </dgm:pt>
  </dgm:ptLst>
  <dgm:cxnLst>
    <dgm:cxn modelId="{247B6B08-D59F-4A0C-BF26-E08287053A4E}" type="presOf" srcId="{774C3A21-B9C0-49BD-8B7D-DE1FF6A4C112}" destId="{F3465BFC-BDE1-4BA9-BBF9-CE07A6EB1EA4}" srcOrd="0" destOrd="0" presId="urn:microsoft.com/office/officeart/2018/2/layout/IconCircleList"/>
    <dgm:cxn modelId="{1E4CE509-3E5C-460F-A072-C342EE5E74C4}" srcId="{A468E078-7348-42A9-B4AA-5A01A02DBDEC}" destId="{2B0C8978-3ADA-40CC-B0B9-9A26C77C2FE0}" srcOrd="0" destOrd="0" parTransId="{DE232A3F-CB41-4FD1-97CB-24163D573D9D}" sibTransId="{774C3A21-B9C0-49BD-8B7D-DE1FF6A4C112}"/>
    <dgm:cxn modelId="{B2770913-6E4D-444D-8104-58DA0E4C0970}" type="presOf" srcId="{8E38A58C-72FA-4E2E-9D63-FA99367B75B2}" destId="{EB875E1D-820C-4A8E-BEE3-4AC8F132B027}" srcOrd="0" destOrd="0" presId="urn:microsoft.com/office/officeart/2018/2/layout/IconCircleList"/>
    <dgm:cxn modelId="{EAB0A739-EA14-4C4B-8DA1-2E6426B2DEFB}" type="presOf" srcId="{32C7F719-C5BE-4C50-BAAE-F1E93290B6A9}" destId="{BFE9E4D5-BA1F-482A-B43C-33BEE2945112}" srcOrd="0" destOrd="0" presId="urn:microsoft.com/office/officeart/2018/2/layout/IconCircleList"/>
    <dgm:cxn modelId="{4B76243B-4B4B-4360-B32F-E4A08C2DF975}" type="presOf" srcId="{2B0C8978-3ADA-40CC-B0B9-9A26C77C2FE0}" destId="{B401D4F8-1C45-4683-BC08-A08C99D72413}" srcOrd="0" destOrd="0" presId="urn:microsoft.com/office/officeart/2018/2/layout/IconCircleList"/>
    <dgm:cxn modelId="{6EC5DA6D-FB0D-44EB-A286-CBEC61A18151}" type="presOf" srcId="{F36BC4F5-677B-490E-8BAC-9BF031946482}" destId="{0608955C-B795-4E3B-B020-A073F659E62B}" srcOrd="0" destOrd="0" presId="urn:microsoft.com/office/officeart/2018/2/layout/IconCircleList"/>
    <dgm:cxn modelId="{CE571B70-6D76-4D47-BF88-E89A1A899432}" type="presOf" srcId="{A56306BD-E73A-4169-A38F-5501BB0DC202}" destId="{FC89D07F-457E-41F3-B254-742ED07C527D}" srcOrd="0" destOrd="0" presId="urn:microsoft.com/office/officeart/2018/2/layout/IconCircleList"/>
    <dgm:cxn modelId="{28E5EE52-F3FD-4329-A8BD-53109ABCE032}" type="presOf" srcId="{CE284229-8169-413B-9829-B733A1E294C7}" destId="{E7189C79-5282-41DA-9723-C262A8F4A922}" srcOrd="0" destOrd="0" presId="urn:microsoft.com/office/officeart/2018/2/layout/IconCircleList"/>
    <dgm:cxn modelId="{24C74978-5360-4632-A054-EBBC418E6BF2}" type="presOf" srcId="{B577BE21-7CD0-40CE-8736-3C715653B8E7}" destId="{85DAA680-CAF1-444B-8ACD-036FDEA50565}" srcOrd="0" destOrd="0" presId="urn:microsoft.com/office/officeart/2018/2/layout/IconCircleList"/>
    <dgm:cxn modelId="{68A1C079-EFE7-4089-83F9-50C8B78DD995}" type="presOf" srcId="{9CD777BE-A0EB-4EC1-857B-3D2872E24060}" destId="{F2CE00A6-B1C7-48D8-A6AF-EC7F85CE4FCE}" srcOrd="0" destOrd="0" presId="urn:microsoft.com/office/officeart/2018/2/layout/IconCircleList"/>
    <dgm:cxn modelId="{E2080C84-2EDE-4581-808E-EF9CA96D9178}" type="presOf" srcId="{A468E078-7348-42A9-B4AA-5A01A02DBDEC}" destId="{6A521C8D-EC30-4A8E-9070-0AC660C60F6E}" srcOrd="0" destOrd="0" presId="urn:microsoft.com/office/officeart/2018/2/layout/IconCircleList"/>
    <dgm:cxn modelId="{0A0C668F-78E6-45C5-886C-184194A573FF}" type="presOf" srcId="{96DC7679-29A9-4930-A814-8E7B9C59126E}" destId="{4E7E1D6F-1F31-4E32-9550-55FFD4E56706}" srcOrd="0" destOrd="0" presId="urn:microsoft.com/office/officeart/2018/2/layout/IconCircleList"/>
    <dgm:cxn modelId="{C8017595-73A0-4817-A992-7904D07B80AA}" srcId="{A468E078-7348-42A9-B4AA-5A01A02DBDEC}" destId="{C0E52621-6204-40AB-AA1F-B17CCFDA4E04}" srcOrd="4" destOrd="0" parTransId="{0B64755E-FA53-4F17-9913-3CBD79C70ACA}" sibTransId="{F36BC4F5-677B-490E-8BAC-9BF031946482}"/>
    <dgm:cxn modelId="{C04964B2-60B7-4632-97A0-B5FB598AB191}" srcId="{A468E078-7348-42A9-B4AA-5A01A02DBDEC}" destId="{8E38A58C-72FA-4E2E-9D63-FA99367B75B2}" srcOrd="5" destOrd="0" parTransId="{13547BBE-37A6-4BC0-83DC-6A091FED1FD1}" sibTransId="{1259277B-896A-455A-A254-EDE5F69D5DFC}"/>
    <dgm:cxn modelId="{72396DCA-B0EC-4CCA-8705-C5B670668E33}" srcId="{A468E078-7348-42A9-B4AA-5A01A02DBDEC}" destId="{B577BE21-7CD0-40CE-8736-3C715653B8E7}" srcOrd="1" destOrd="0" parTransId="{74F4FCDE-F956-432B-AA95-9AA7E6FE0A80}" sibTransId="{96DC7679-29A9-4930-A814-8E7B9C59126E}"/>
    <dgm:cxn modelId="{7E4735D4-3D5D-4DE7-9598-3E5A48C41619}" srcId="{A468E078-7348-42A9-B4AA-5A01A02DBDEC}" destId="{CE284229-8169-413B-9829-B733A1E294C7}" srcOrd="2" destOrd="0" parTransId="{B57044CA-F296-43AF-A11C-01C3E3BC7EF4}" sibTransId="{A56306BD-E73A-4169-A38F-5501BB0DC202}"/>
    <dgm:cxn modelId="{C20D13DA-C191-40CB-9927-49EC6DED9958}" type="presOf" srcId="{C0E52621-6204-40AB-AA1F-B17CCFDA4E04}" destId="{77FA1C75-FEF6-49E3-833E-E132FC006A4E}" srcOrd="0" destOrd="0" presId="urn:microsoft.com/office/officeart/2018/2/layout/IconCircleList"/>
    <dgm:cxn modelId="{4E0B9BED-82BE-4A75-8E70-E69B0F8C5443}" srcId="{A468E078-7348-42A9-B4AA-5A01A02DBDEC}" destId="{32C7F719-C5BE-4C50-BAAE-F1E93290B6A9}" srcOrd="3" destOrd="0" parTransId="{05CB127E-58E2-45F8-BD17-38C82F6463BD}" sibTransId="{9CD777BE-A0EB-4EC1-857B-3D2872E24060}"/>
    <dgm:cxn modelId="{1E1448B1-102A-4A01-B1A1-EEE58D3D878F}" type="presParOf" srcId="{6A521C8D-EC30-4A8E-9070-0AC660C60F6E}" destId="{F0E13221-ED69-4677-9AD1-B88D9890D7B1}" srcOrd="0" destOrd="0" presId="urn:microsoft.com/office/officeart/2018/2/layout/IconCircleList"/>
    <dgm:cxn modelId="{2623CBAD-ED04-496A-A68A-73603E974832}" type="presParOf" srcId="{F0E13221-ED69-4677-9AD1-B88D9890D7B1}" destId="{B7209CF7-A05A-4E48-B967-3FCB296E94FA}" srcOrd="0" destOrd="0" presId="urn:microsoft.com/office/officeart/2018/2/layout/IconCircleList"/>
    <dgm:cxn modelId="{CD48DDE0-1F6C-455F-AE32-4C9D5E2B9ACD}" type="presParOf" srcId="{B7209CF7-A05A-4E48-B967-3FCB296E94FA}" destId="{E3C0E805-E3FD-4F3C-8249-8ABCDCA34DB8}" srcOrd="0" destOrd="0" presId="urn:microsoft.com/office/officeart/2018/2/layout/IconCircleList"/>
    <dgm:cxn modelId="{A2BF7E09-8723-41A1-9FAE-ADAF2C9C4D86}" type="presParOf" srcId="{B7209CF7-A05A-4E48-B967-3FCB296E94FA}" destId="{F93DAADD-C73C-49CC-84DA-1B9BE2CB1647}" srcOrd="1" destOrd="0" presId="urn:microsoft.com/office/officeart/2018/2/layout/IconCircleList"/>
    <dgm:cxn modelId="{390C8BD4-8666-4FC5-A319-65D28ADDD60E}" type="presParOf" srcId="{B7209CF7-A05A-4E48-B967-3FCB296E94FA}" destId="{F87172A6-DA1F-496E-AD31-1A0D4C98D633}" srcOrd="2" destOrd="0" presId="urn:microsoft.com/office/officeart/2018/2/layout/IconCircleList"/>
    <dgm:cxn modelId="{9649B223-F6B9-4972-9EB5-DDA1D6480D7A}" type="presParOf" srcId="{B7209CF7-A05A-4E48-B967-3FCB296E94FA}" destId="{B401D4F8-1C45-4683-BC08-A08C99D72413}" srcOrd="3" destOrd="0" presId="urn:microsoft.com/office/officeart/2018/2/layout/IconCircleList"/>
    <dgm:cxn modelId="{EE92ABBB-BD6D-4988-A375-FEC273E42B0C}" type="presParOf" srcId="{F0E13221-ED69-4677-9AD1-B88D9890D7B1}" destId="{F3465BFC-BDE1-4BA9-BBF9-CE07A6EB1EA4}" srcOrd="1" destOrd="0" presId="urn:microsoft.com/office/officeart/2018/2/layout/IconCircleList"/>
    <dgm:cxn modelId="{420A67DE-69E0-46D1-8265-675ED962571C}" type="presParOf" srcId="{F0E13221-ED69-4677-9AD1-B88D9890D7B1}" destId="{439EECFE-1CA2-4C78-AB2D-9B38BDEEACE9}" srcOrd="2" destOrd="0" presId="urn:microsoft.com/office/officeart/2018/2/layout/IconCircleList"/>
    <dgm:cxn modelId="{088F6482-F8EE-4399-A89F-AA085AC59B93}" type="presParOf" srcId="{439EECFE-1CA2-4C78-AB2D-9B38BDEEACE9}" destId="{FADBBF2A-AC6F-481A-8F28-65D1938F2594}" srcOrd="0" destOrd="0" presId="urn:microsoft.com/office/officeart/2018/2/layout/IconCircleList"/>
    <dgm:cxn modelId="{026F69AA-F623-42D9-B644-12A64CCF0098}" type="presParOf" srcId="{439EECFE-1CA2-4C78-AB2D-9B38BDEEACE9}" destId="{4CA5EA15-F724-4328-B641-0594BA22B903}" srcOrd="1" destOrd="0" presId="urn:microsoft.com/office/officeart/2018/2/layout/IconCircleList"/>
    <dgm:cxn modelId="{1D410536-F5AA-44F7-BDC4-45FBF414AF3D}" type="presParOf" srcId="{439EECFE-1CA2-4C78-AB2D-9B38BDEEACE9}" destId="{210BCD1F-25C6-4C65-A0ED-03659E764FC8}" srcOrd="2" destOrd="0" presId="urn:microsoft.com/office/officeart/2018/2/layout/IconCircleList"/>
    <dgm:cxn modelId="{136366A4-2F38-45B0-A4BA-CE92A5F92DFD}" type="presParOf" srcId="{439EECFE-1CA2-4C78-AB2D-9B38BDEEACE9}" destId="{85DAA680-CAF1-444B-8ACD-036FDEA50565}" srcOrd="3" destOrd="0" presId="urn:microsoft.com/office/officeart/2018/2/layout/IconCircleList"/>
    <dgm:cxn modelId="{E0F29739-716D-4A53-9DF8-0E554272EB65}" type="presParOf" srcId="{F0E13221-ED69-4677-9AD1-B88D9890D7B1}" destId="{4E7E1D6F-1F31-4E32-9550-55FFD4E56706}" srcOrd="3" destOrd="0" presId="urn:microsoft.com/office/officeart/2018/2/layout/IconCircleList"/>
    <dgm:cxn modelId="{662815C8-75B7-4ACD-87EB-FDDBECFEC6A3}" type="presParOf" srcId="{F0E13221-ED69-4677-9AD1-B88D9890D7B1}" destId="{1EE1B8E8-3E49-4856-8814-148EFC9B0128}" srcOrd="4" destOrd="0" presId="urn:microsoft.com/office/officeart/2018/2/layout/IconCircleList"/>
    <dgm:cxn modelId="{CDDBDD6F-7D79-4644-80DF-14D4881590B9}" type="presParOf" srcId="{1EE1B8E8-3E49-4856-8814-148EFC9B0128}" destId="{62F007EA-B0E7-40B4-90B4-A91C0D03183A}" srcOrd="0" destOrd="0" presId="urn:microsoft.com/office/officeart/2018/2/layout/IconCircleList"/>
    <dgm:cxn modelId="{DD7D184B-BAF2-4507-9A54-C8E44F6D943A}" type="presParOf" srcId="{1EE1B8E8-3E49-4856-8814-148EFC9B0128}" destId="{42D65FD3-B80C-40F6-9598-D66F99564265}" srcOrd="1" destOrd="0" presId="urn:microsoft.com/office/officeart/2018/2/layout/IconCircleList"/>
    <dgm:cxn modelId="{F197898D-74D4-4CFD-90E7-FB572C33AB87}" type="presParOf" srcId="{1EE1B8E8-3E49-4856-8814-148EFC9B0128}" destId="{6A6D0509-27AA-4345-827D-D7B0E8893668}" srcOrd="2" destOrd="0" presId="urn:microsoft.com/office/officeart/2018/2/layout/IconCircleList"/>
    <dgm:cxn modelId="{3D45C70E-733A-4FD0-83AC-6C0857E9291A}" type="presParOf" srcId="{1EE1B8E8-3E49-4856-8814-148EFC9B0128}" destId="{E7189C79-5282-41DA-9723-C262A8F4A922}" srcOrd="3" destOrd="0" presId="urn:microsoft.com/office/officeart/2018/2/layout/IconCircleList"/>
    <dgm:cxn modelId="{72531D60-E9E0-4B03-AE98-3DCCD2799F63}" type="presParOf" srcId="{F0E13221-ED69-4677-9AD1-B88D9890D7B1}" destId="{FC89D07F-457E-41F3-B254-742ED07C527D}" srcOrd="5" destOrd="0" presId="urn:microsoft.com/office/officeart/2018/2/layout/IconCircleList"/>
    <dgm:cxn modelId="{9BF42CF0-6AA2-4894-B6EC-B73BFB279519}" type="presParOf" srcId="{F0E13221-ED69-4677-9AD1-B88D9890D7B1}" destId="{E2CF13DF-55DE-4C60-897E-EBAD42ABD70A}" srcOrd="6" destOrd="0" presId="urn:microsoft.com/office/officeart/2018/2/layout/IconCircleList"/>
    <dgm:cxn modelId="{359296F8-64DA-4EAA-BEF3-730848BFD3F0}" type="presParOf" srcId="{E2CF13DF-55DE-4C60-897E-EBAD42ABD70A}" destId="{9A05ED58-0216-4A1D-98AF-115824069BEB}" srcOrd="0" destOrd="0" presId="urn:microsoft.com/office/officeart/2018/2/layout/IconCircleList"/>
    <dgm:cxn modelId="{39725BA3-870C-4016-9DDD-493F65688386}" type="presParOf" srcId="{E2CF13DF-55DE-4C60-897E-EBAD42ABD70A}" destId="{778CD61A-3083-42BC-8C54-FC34B88C10BF}" srcOrd="1" destOrd="0" presId="urn:microsoft.com/office/officeart/2018/2/layout/IconCircleList"/>
    <dgm:cxn modelId="{758946C6-38BE-4001-8A6B-79111304E5BB}" type="presParOf" srcId="{E2CF13DF-55DE-4C60-897E-EBAD42ABD70A}" destId="{EA304CD5-660C-4B91-A922-58DBAEDE53C0}" srcOrd="2" destOrd="0" presId="urn:microsoft.com/office/officeart/2018/2/layout/IconCircleList"/>
    <dgm:cxn modelId="{27C8E378-7398-4263-B07D-A4280AC0A096}" type="presParOf" srcId="{E2CF13DF-55DE-4C60-897E-EBAD42ABD70A}" destId="{BFE9E4D5-BA1F-482A-B43C-33BEE2945112}" srcOrd="3" destOrd="0" presId="urn:microsoft.com/office/officeart/2018/2/layout/IconCircleList"/>
    <dgm:cxn modelId="{FB7D10E2-26E8-4331-AE44-2F034E8C3EB8}" type="presParOf" srcId="{F0E13221-ED69-4677-9AD1-B88D9890D7B1}" destId="{F2CE00A6-B1C7-48D8-A6AF-EC7F85CE4FCE}" srcOrd="7" destOrd="0" presId="urn:microsoft.com/office/officeart/2018/2/layout/IconCircleList"/>
    <dgm:cxn modelId="{063B26FC-1EAB-4B10-8AC9-7D03485A27FA}" type="presParOf" srcId="{F0E13221-ED69-4677-9AD1-B88D9890D7B1}" destId="{6F7AEC14-1CEA-4993-BF8B-F37C7632BA02}" srcOrd="8" destOrd="0" presId="urn:microsoft.com/office/officeart/2018/2/layout/IconCircleList"/>
    <dgm:cxn modelId="{86115726-123C-4407-99AC-52E6AF26BA66}" type="presParOf" srcId="{6F7AEC14-1CEA-4993-BF8B-F37C7632BA02}" destId="{E9D194CE-7B82-4A99-8371-1F5C989B5FF4}" srcOrd="0" destOrd="0" presId="urn:microsoft.com/office/officeart/2018/2/layout/IconCircleList"/>
    <dgm:cxn modelId="{2C8D6952-1193-4ED3-BC79-8A110414F78F}" type="presParOf" srcId="{6F7AEC14-1CEA-4993-BF8B-F37C7632BA02}" destId="{D46688E7-44BB-4B4A-A6E3-D1820B5669C7}" srcOrd="1" destOrd="0" presId="urn:microsoft.com/office/officeart/2018/2/layout/IconCircleList"/>
    <dgm:cxn modelId="{A59F2FB2-9591-45E4-9210-6A7AD39FE067}" type="presParOf" srcId="{6F7AEC14-1CEA-4993-BF8B-F37C7632BA02}" destId="{DC309FDD-0F5C-4788-AD6F-B0415234D13D}" srcOrd="2" destOrd="0" presId="urn:microsoft.com/office/officeart/2018/2/layout/IconCircleList"/>
    <dgm:cxn modelId="{1E636C5D-BB2F-4150-8E85-55160FE9C808}" type="presParOf" srcId="{6F7AEC14-1CEA-4993-BF8B-F37C7632BA02}" destId="{77FA1C75-FEF6-49E3-833E-E132FC006A4E}" srcOrd="3" destOrd="0" presId="urn:microsoft.com/office/officeart/2018/2/layout/IconCircleList"/>
    <dgm:cxn modelId="{C57AA7C7-0695-41E1-8BCC-336DBD97EDF6}" type="presParOf" srcId="{F0E13221-ED69-4677-9AD1-B88D9890D7B1}" destId="{0608955C-B795-4E3B-B020-A073F659E62B}" srcOrd="9" destOrd="0" presId="urn:microsoft.com/office/officeart/2018/2/layout/IconCircleList"/>
    <dgm:cxn modelId="{1E2046CB-178D-4554-92FB-26D500BE3760}" type="presParOf" srcId="{F0E13221-ED69-4677-9AD1-B88D9890D7B1}" destId="{95DF0A41-36F4-4051-9A02-F880D8F2C8F6}" srcOrd="10" destOrd="0" presId="urn:microsoft.com/office/officeart/2018/2/layout/IconCircleList"/>
    <dgm:cxn modelId="{E0C22B39-CB0C-4EF3-B836-BBAA4C6F4368}" type="presParOf" srcId="{95DF0A41-36F4-4051-9A02-F880D8F2C8F6}" destId="{CBA75D46-F8C6-4133-9CED-B5F5FAA9C7F9}" srcOrd="0" destOrd="0" presId="urn:microsoft.com/office/officeart/2018/2/layout/IconCircleList"/>
    <dgm:cxn modelId="{D32B44C9-901E-4D6A-B994-ED3A28248B9D}" type="presParOf" srcId="{95DF0A41-36F4-4051-9A02-F880D8F2C8F6}" destId="{2CD1EAFC-1D72-43AD-9AEB-FA44DB5A7267}" srcOrd="1" destOrd="0" presId="urn:microsoft.com/office/officeart/2018/2/layout/IconCircleList"/>
    <dgm:cxn modelId="{E4091AA6-0E1B-4BE9-B2E9-492B1020C630}" type="presParOf" srcId="{95DF0A41-36F4-4051-9A02-F880D8F2C8F6}" destId="{7980D035-8F3D-4A42-B4BB-24FF40640752}" srcOrd="2" destOrd="0" presId="urn:microsoft.com/office/officeart/2018/2/layout/IconCircleList"/>
    <dgm:cxn modelId="{B0F94C3A-4238-4295-B8D4-D61D708FD310}" type="presParOf" srcId="{95DF0A41-36F4-4051-9A02-F880D8F2C8F6}" destId="{EB875E1D-820C-4A8E-BEE3-4AC8F132B027}"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DD015CE-1242-4A74-A075-04533DAA03B5}"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3BFD2669-E828-4240-B379-2BC7A6BAB574}">
      <dgm:prSet/>
      <dgm:spPr/>
      <dgm:t>
        <a:bodyPr/>
        <a:lstStyle/>
        <a:p>
          <a:pPr>
            <a:lnSpc>
              <a:spcPct val="100000"/>
            </a:lnSpc>
          </a:pPr>
          <a:r>
            <a:rPr lang="en-AU" b="1"/>
            <a:t>a. Find and identify the values in question</a:t>
          </a:r>
          <a:endParaRPr lang="en-US"/>
        </a:p>
      </dgm:t>
    </dgm:pt>
    <dgm:pt modelId="{69761C06-9578-4BE2-8174-EE453B466E0B}" type="parTrans" cxnId="{7D8F7C59-8F16-41B9-8A0A-29AE11BC7341}">
      <dgm:prSet/>
      <dgm:spPr/>
      <dgm:t>
        <a:bodyPr/>
        <a:lstStyle/>
        <a:p>
          <a:endParaRPr lang="en-US"/>
        </a:p>
      </dgm:t>
    </dgm:pt>
    <dgm:pt modelId="{4A8BB2F5-6216-43EB-AD6C-059C5A8FD646}" type="sibTrans" cxnId="{7D8F7C59-8F16-41B9-8A0A-29AE11BC7341}">
      <dgm:prSet/>
      <dgm:spPr/>
      <dgm:t>
        <a:bodyPr/>
        <a:lstStyle/>
        <a:p>
          <a:endParaRPr lang="en-US"/>
        </a:p>
      </dgm:t>
    </dgm:pt>
    <dgm:pt modelId="{AC7E8D6C-E8A5-49DA-9ACE-9B9238C9CD57}">
      <dgm:prSet/>
      <dgm:spPr/>
      <dgm:t>
        <a:bodyPr/>
        <a:lstStyle/>
        <a:p>
          <a:pPr>
            <a:lnSpc>
              <a:spcPct val="100000"/>
            </a:lnSpc>
          </a:pPr>
          <a:r>
            <a:rPr lang="en-AU" b="1"/>
            <a:t>b. Setting up the DataFrame and preparing for Training and Testing</a:t>
          </a:r>
          <a:endParaRPr lang="en-US"/>
        </a:p>
      </dgm:t>
    </dgm:pt>
    <dgm:pt modelId="{5CF098F8-834C-4F72-BB17-63985FBDAD11}" type="parTrans" cxnId="{ACF50C81-2C8A-4E31-ADA6-665CD3B6FE02}">
      <dgm:prSet/>
      <dgm:spPr/>
      <dgm:t>
        <a:bodyPr/>
        <a:lstStyle/>
        <a:p>
          <a:endParaRPr lang="en-US"/>
        </a:p>
      </dgm:t>
    </dgm:pt>
    <dgm:pt modelId="{BA0540E1-9497-41E9-B8A6-0F1E1523F4FA}" type="sibTrans" cxnId="{ACF50C81-2C8A-4E31-ADA6-665CD3B6FE02}">
      <dgm:prSet/>
      <dgm:spPr/>
      <dgm:t>
        <a:bodyPr/>
        <a:lstStyle/>
        <a:p>
          <a:endParaRPr lang="en-US"/>
        </a:p>
      </dgm:t>
    </dgm:pt>
    <dgm:pt modelId="{C27E6DFE-6EC4-4D4D-83D4-04919A490112}">
      <dgm:prSet/>
      <dgm:spPr/>
      <dgm:t>
        <a:bodyPr/>
        <a:lstStyle/>
        <a:p>
          <a:pPr>
            <a:lnSpc>
              <a:spcPct val="100000"/>
            </a:lnSpc>
          </a:pPr>
          <a:r>
            <a:rPr lang="en-AU" b="1"/>
            <a:t>c. Training and Testing the dataset</a:t>
          </a:r>
          <a:endParaRPr lang="en-US"/>
        </a:p>
      </dgm:t>
    </dgm:pt>
    <dgm:pt modelId="{8C4A3C44-9B58-4DFE-982D-9A89BD2E6745}" type="parTrans" cxnId="{9D5EFE31-5CCE-48E8-911C-246DB69116BA}">
      <dgm:prSet/>
      <dgm:spPr/>
      <dgm:t>
        <a:bodyPr/>
        <a:lstStyle/>
        <a:p>
          <a:endParaRPr lang="en-US"/>
        </a:p>
      </dgm:t>
    </dgm:pt>
    <dgm:pt modelId="{033A8B63-E6CA-4608-A833-47941CBEE803}" type="sibTrans" cxnId="{9D5EFE31-5CCE-48E8-911C-246DB69116BA}">
      <dgm:prSet/>
      <dgm:spPr/>
      <dgm:t>
        <a:bodyPr/>
        <a:lstStyle/>
        <a:p>
          <a:endParaRPr lang="en-US"/>
        </a:p>
      </dgm:t>
    </dgm:pt>
    <dgm:pt modelId="{111FF14A-664A-4002-AB85-B7A0D74C6DB8}" type="pres">
      <dgm:prSet presAssocID="{2DD015CE-1242-4A74-A075-04533DAA03B5}" presName="root" presStyleCnt="0">
        <dgm:presLayoutVars>
          <dgm:dir/>
          <dgm:resizeHandles val="exact"/>
        </dgm:presLayoutVars>
      </dgm:prSet>
      <dgm:spPr/>
    </dgm:pt>
    <dgm:pt modelId="{2F5FCC4D-717C-4E70-B96A-CA2F8560EA20}" type="pres">
      <dgm:prSet presAssocID="{3BFD2669-E828-4240-B379-2BC7A6BAB574}" presName="compNode" presStyleCnt="0"/>
      <dgm:spPr/>
    </dgm:pt>
    <dgm:pt modelId="{9E9CC903-B33E-447A-B0C2-4C331CF2122D}" type="pres">
      <dgm:prSet presAssocID="{3BFD2669-E828-4240-B379-2BC7A6BAB574}" presName="bgRect" presStyleLbl="bgShp" presStyleIdx="0" presStyleCnt="3"/>
      <dgm:spPr/>
    </dgm:pt>
    <dgm:pt modelId="{A5965909-A673-4985-901B-56884865CBFF}" type="pres">
      <dgm:prSet presAssocID="{3BFD2669-E828-4240-B379-2BC7A6BAB57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94B2D3BF-CBAB-4682-8C60-237396F68349}" type="pres">
      <dgm:prSet presAssocID="{3BFD2669-E828-4240-B379-2BC7A6BAB574}" presName="spaceRect" presStyleCnt="0"/>
      <dgm:spPr/>
    </dgm:pt>
    <dgm:pt modelId="{BF43820E-0D23-4023-8E2E-2846E509BBCB}" type="pres">
      <dgm:prSet presAssocID="{3BFD2669-E828-4240-B379-2BC7A6BAB574}" presName="parTx" presStyleLbl="revTx" presStyleIdx="0" presStyleCnt="3">
        <dgm:presLayoutVars>
          <dgm:chMax val="0"/>
          <dgm:chPref val="0"/>
        </dgm:presLayoutVars>
      </dgm:prSet>
      <dgm:spPr/>
    </dgm:pt>
    <dgm:pt modelId="{04D38727-B06F-4D43-922C-62D5E36609D6}" type="pres">
      <dgm:prSet presAssocID="{4A8BB2F5-6216-43EB-AD6C-059C5A8FD646}" presName="sibTrans" presStyleCnt="0"/>
      <dgm:spPr/>
    </dgm:pt>
    <dgm:pt modelId="{FADB3DB4-2390-408E-A060-EC24BC2D4556}" type="pres">
      <dgm:prSet presAssocID="{AC7E8D6C-E8A5-49DA-9ACE-9B9238C9CD57}" presName="compNode" presStyleCnt="0"/>
      <dgm:spPr/>
    </dgm:pt>
    <dgm:pt modelId="{E0DF9A36-DCCB-4CE0-8781-2C43C1E45C77}" type="pres">
      <dgm:prSet presAssocID="{AC7E8D6C-E8A5-49DA-9ACE-9B9238C9CD57}" presName="bgRect" presStyleLbl="bgShp" presStyleIdx="1" presStyleCnt="3"/>
      <dgm:spPr/>
    </dgm:pt>
    <dgm:pt modelId="{A3985578-C121-4227-BC6C-B8C5AB4BB4DB}" type="pres">
      <dgm:prSet presAssocID="{AC7E8D6C-E8A5-49DA-9ACE-9B9238C9CD5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Checklist"/>
        </a:ext>
      </dgm:extLst>
    </dgm:pt>
    <dgm:pt modelId="{007F0DAD-BB8B-4B15-B8C4-800145C4D838}" type="pres">
      <dgm:prSet presAssocID="{AC7E8D6C-E8A5-49DA-9ACE-9B9238C9CD57}" presName="spaceRect" presStyleCnt="0"/>
      <dgm:spPr/>
    </dgm:pt>
    <dgm:pt modelId="{0FB764E0-4782-41CB-911B-6AA1E52D1E50}" type="pres">
      <dgm:prSet presAssocID="{AC7E8D6C-E8A5-49DA-9ACE-9B9238C9CD57}" presName="parTx" presStyleLbl="revTx" presStyleIdx="1" presStyleCnt="3">
        <dgm:presLayoutVars>
          <dgm:chMax val="0"/>
          <dgm:chPref val="0"/>
        </dgm:presLayoutVars>
      </dgm:prSet>
      <dgm:spPr/>
    </dgm:pt>
    <dgm:pt modelId="{ADAEFB9D-DE70-4E12-A322-3987E0CC3D07}" type="pres">
      <dgm:prSet presAssocID="{BA0540E1-9497-41E9-B8A6-0F1E1523F4FA}" presName="sibTrans" presStyleCnt="0"/>
      <dgm:spPr/>
    </dgm:pt>
    <dgm:pt modelId="{A22C5687-8C59-4A98-9476-9B858CBC4115}" type="pres">
      <dgm:prSet presAssocID="{C27E6DFE-6EC4-4D4D-83D4-04919A490112}" presName="compNode" presStyleCnt="0"/>
      <dgm:spPr/>
    </dgm:pt>
    <dgm:pt modelId="{9EB89101-99F9-4AC4-98D6-9C4B0819B3B3}" type="pres">
      <dgm:prSet presAssocID="{C27E6DFE-6EC4-4D4D-83D4-04919A490112}" presName="bgRect" presStyleLbl="bgShp" presStyleIdx="2" presStyleCnt="3"/>
      <dgm:spPr/>
    </dgm:pt>
    <dgm:pt modelId="{F93C1737-2E3B-4C55-8A21-57BFAA2F5F58}" type="pres">
      <dgm:prSet presAssocID="{C27E6DFE-6EC4-4D4D-83D4-04919A49011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F9F6A0AC-7783-48AE-A044-CAE9A35018DE}" type="pres">
      <dgm:prSet presAssocID="{C27E6DFE-6EC4-4D4D-83D4-04919A490112}" presName="spaceRect" presStyleCnt="0"/>
      <dgm:spPr/>
    </dgm:pt>
    <dgm:pt modelId="{C5581563-BCC8-4B3E-8B77-16BA30FE805D}" type="pres">
      <dgm:prSet presAssocID="{C27E6DFE-6EC4-4D4D-83D4-04919A490112}" presName="parTx" presStyleLbl="revTx" presStyleIdx="2" presStyleCnt="3">
        <dgm:presLayoutVars>
          <dgm:chMax val="0"/>
          <dgm:chPref val="0"/>
        </dgm:presLayoutVars>
      </dgm:prSet>
      <dgm:spPr/>
    </dgm:pt>
  </dgm:ptLst>
  <dgm:cxnLst>
    <dgm:cxn modelId="{E961A227-DF84-4A6E-9A09-2D38335EDCF4}" type="presOf" srcId="{2DD015CE-1242-4A74-A075-04533DAA03B5}" destId="{111FF14A-664A-4002-AB85-B7A0D74C6DB8}" srcOrd="0" destOrd="0" presId="urn:microsoft.com/office/officeart/2018/2/layout/IconVerticalSolidList"/>
    <dgm:cxn modelId="{9D5EFE31-5CCE-48E8-911C-246DB69116BA}" srcId="{2DD015CE-1242-4A74-A075-04533DAA03B5}" destId="{C27E6DFE-6EC4-4D4D-83D4-04919A490112}" srcOrd="2" destOrd="0" parTransId="{8C4A3C44-9B58-4DFE-982D-9A89BD2E6745}" sibTransId="{033A8B63-E6CA-4608-A833-47941CBEE803}"/>
    <dgm:cxn modelId="{7D8F7C59-8F16-41B9-8A0A-29AE11BC7341}" srcId="{2DD015CE-1242-4A74-A075-04533DAA03B5}" destId="{3BFD2669-E828-4240-B379-2BC7A6BAB574}" srcOrd="0" destOrd="0" parTransId="{69761C06-9578-4BE2-8174-EE453B466E0B}" sibTransId="{4A8BB2F5-6216-43EB-AD6C-059C5A8FD646}"/>
    <dgm:cxn modelId="{ACF50C81-2C8A-4E31-ADA6-665CD3B6FE02}" srcId="{2DD015CE-1242-4A74-A075-04533DAA03B5}" destId="{AC7E8D6C-E8A5-49DA-9ACE-9B9238C9CD57}" srcOrd="1" destOrd="0" parTransId="{5CF098F8-834C-4F72-BB17-63985FBDAD11}" sibTransId="{BA0540E1-9497-41E9-B8A6-0F1E1523F4FA}"/>
    <dgm:cxn modelId="{8EFC5982-40F3-49E3-933E-30DA25B24CAF}" type="presOf" srcId="{3BFD2669-E828-4240-B379-2BC7A6BAB574}" destId="{BF43820E-0D23-4023-8E2E-2846E509BBCB}" srcOrd="0" destOrd="0" presId="urn:microsoft.com/office/officeart/2018/2/layout/IconVerticalSolidList"/>
    <dgm:cxn modelId="{8A1CF2E2-DFD4-4DD8-BCDE-074508EEA9CE}" type="presOf" srcId="{C27E6DFE-6EC4-4D4D-83D4-04919A490112}" destId="{C5581563-BCC8-4B3E-8B77-16BA30FE805D}" srcOrd="0" destOrd="0" presId="urn:microsoft.com/office/officeart/2018/2/layout/IconVerticalSolidList"/>
    <dgm:cxn modelId="{80E3A9E6-A713-441A-9C92-B329DA59A225}" type="presOf" srcId="{AC7E8D6C-E8A5-49DA-9ACE-9B9238C9CD57}" destId="{0FB764E0-4782-41CB-911B-6AA1E52D1E50}" srcOrd="0" destOrd="0" presId="urn:microsoft.com/office/officeart/2018/2/layout/IconVerticalSolidList"/>
    <dgm:cxn modelId="{EE69DC8D-2350-4C3F-854E-A79E6A8A087D}" type="presParOf" srcId="{111FF14A-664A-4002-AB85-B7A0D74C6DB8}" destId="{2F5FCC4D-717C-4E70-B96A-CA2F8560EA20}" srcOrd="0" destOrd="0" presId="urn:microsoft.com/office/officeart/2018/2/layout/IconVerticalSolidList"/>
    <dgm:cxn modelId="{1BB88510-C1C8-4154-9CB8-1922F108FDA0}" type="presParOf" srcId="{2F5FCC4D-717C-4E70-B96A-CA2F8560EA20}" destId="{9E9CC903-B33E-447A-B0C2-4C331CF2122D}" srcOrd="0" destOrd="0" presId="urn:microsoft.com/office/officeart/2018/2/layout/IconVerticalSolidList"/>
    <dgm:cxn modelId="{DED5C1EB-18CB-48BF-A7F1-707F9A5930EA}" type="presParOf" srcId="{2F5FCC4D-717C-4E70-B96A-CA2F8560EA20}" destId="{A5965909-A673-4985-901B-56884865CBFF}" srcOrd="1" destOrd="0" presId="urn:microsoft.com/office/officeart/2018/2/layout/IconVerticalSolidList"/>
    <dgm:cxn modelId="{798E518D-D059-4F02-BCD7-AD006BEEB162}" type="presParOf" srcId="{2F5FCC4D-717C-4E70-B96A-CA2F8560EA20}" destId="{94B2D3BF-CBAB-4682-8C60-237396F68349}" srcOrd="2" destOrd="0" presId="urn:microsoft.com/office/officeart/2018/2/layout/IconVerticalSolidList"/>
    <dgm:cxn modelId="{6CF07EC3-0A94-49F2-9CC7-317A8C61FA12}" type="presParOf" srcId="{2F5FCC4D-717C-4E70-B96A-CA2F8560EA20}" destId="{BF43820E-0D23-4023-8E2E-2846E509BBCB}" srcOrd="3" destOrd="0" presId="urn:microsoft.com/office/officeart/2018/2/layout/IconVerticalSolidList"/>
    <dgm:cxn modelId="{9861DAFC-A208-4E5D-8874-20407075AFE4}" type="presParOf" srcId="{111FF14A-664A-4002-AB85-B7A0D74C6DB8}" destId="{04D38727-B06F-4D43-922C-62D5E36609D6}" srcOrd="1" destOrd="0" presId="urn:microsoft.com/office/officeart/2018/2/layout/IconVerticalSolidList"/>
    <dgm:cxn modelId="{AEBD233A-CF90-4554-8D4E-3F088638E54D}" type="presParOf" srcId="{111FF14A-664A-4002-AB85-B7A0D74C6DB8}" destId="{FADB3DB4-2390-408E-A060-EC24BC2D4556}" srcOrd="2" destOrd="0" presId="urn:microsoft.com/office/officeart/2018/2/layout/IconVerticalSolidList"/>
    <dgm:cxn modelId="{425BFBBF-99D5-4604-AB0B-DB7750F1D217}" type="presParOf" srcId="{FADB3DB4-2390-408E-A060-EC24BC2D4556}" destId="{E0DF9A36-DCCB-4CE0-8781-2C43C1E45C77}" srcOrd="0" destOrd="0" presId="urn:microsoft.com/office/officeart/2018/2/layout/IconVerticalSolidList"/>
    <dgm:cxn modelId="{05CC1C0F-37A1-403B-9B67-6637FD0C5926}" type="presParOf" srcId="{FADB3DB4-2390-408E-A060-EC24BC2D4556}" destId="{A3985578-C121-4227-BC6C-B8C5AB4BB4DB}" srcOrd="1" destOrd="0" presId="urn:microsoft.com/office/officeart/2018/2/layout/IconVerticalSolidList"/>
    <dgm:cxn modelId="{AF4423DF-573D-4EC8-B692-71C668C9AEF5}" type="presParOf" srcId="{FADB3DB4-2390-408E-A060-EC24BC2D4556}" destId="{007F0DAD-BB8B-4B15-B8C4-800145C4D838}" srcOrd="2" destOrd="0" presId="urn:microsoft.com/office/officeart/2018/2/layout/IconVerticalSolidList"/>
    <dgm:cxn modelId="{3038AA57-4386-464B-AB15-BA2CE3E48CDF}" type="presParOf" srcId="{FADB3DB4-2390-408E-A060-EC24BC2D4556}" destId="{0FB764E0-4782-41CB-911B-6AA1E52D1E50}" srcOrd="3" destOrd="0" presId="urn:microsoft.com/office/officeart/2018/2/layout/IconVerticalSolidList"/>
    <dgm:cxn modelId="{E7025762-A482-47C8-A107-B70A44040CA8}" type="presParOf" srcId="{111FF14A-664A-4002-AB85-B7A0D74C6DB8}" destId="{ADAEFB9D-DE70-4E12-A322-3987E0CC3D07}" srcOrd="3" destOrd="0" presId="urn:microsoft.com/office/officeart/2018/2/layout/IconVerticalSolidList"/>
    <dgm:cxn modelId="{FAF7DCB5-C5DA-47C0-932B-3B04088A966A}" type="presParOf" srcId="{111FF14A-664A-4002-AB85-B7A0D74C6DB8}" destId="{A22C5687-8C59-4A98-9476-9B858CBC4115}" srcOrd="4" destOrd="0" presId="urn:microsoft.com/office/officeart/2018/2/layout/IconVerticalSolidList"/>
    <dgm:cxn modelId="{C7E8CF12-D448-482E-8E45-4E817A06EAAD}" type="presParOf" srcId="{A22C5687-8C59-4A98-9476-9B858CBC4115}" destId="{9EB89101-99F9-4AC4-98D6-9C4B0819B3B3}" srcOrd="0" destOrd="0" presId="urn:microsoft.com/office/officeart/2018/2/layout/IconVerticalSolidList"/>
    <dgm:cxn modelId="{F2AA600F-5F25-4CF6-BBB8-27EF12D281C2}" type="presParOf" srcId="{A22C5687-8C59-4A98-9476-9B858CBC4115}" destId="{F93C1737-2E3B-4C55-8A21-57BFAA2F5F58}" srcOrd="1" destOrd="0" presId="urn:microsoft.com/office/officeart/2018/2/layout/IconVerticalSolidList"/>
    <dgm:cxn modelId="{CF9CF839-16B7-4935-ACA0-6D99F0567E9A}" type="presParOf" srcId="{A22C5687-8C59-4A98-9476-9B858CBC4115}" destId="{F9F6A0AC-7783-48AE-A044-CAE9A35018DE}" srcOrd="2" destOrd="0" presId="urn:microsoft.com/office/officeart/2018/2/layout/IconVerticalSolidList"/>
    <dgm:cxn modelId="{6C95465A-7FA8-4FFA-8D4C-E9E8F1253855}" type="presParOf" srcId="{A22C5687-8C59-4A98-9476-9B858CBC4115}" destId="{C5581563-BCC8-4B3E-8B77-16BA30FE805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84F60F-C2B2-4FCA-941B-56E5536B3532}">
      <dsp:nvSpPr>
        <dsp:cNvPr id="0" name=""/>
        <dsp:cNvSpPr/>
      </dsp:nvSpPr>
      <dsp:spPr>
        <a:xfrm>
          <a:off x="0" y="621"/>
          <a:ext cx="7728267" cy="1453166"/>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349A38-2F76-4BC8-A406-AF6E93B18FB6}">
      <dsp:nvSpPr>
        <dsp:cNvPr id="0" name=""/>
        <dsp:cNvSpPr/>
      </dsp:nvSpPr>
      <dsp:spPr>
        <a:xfrm>
          <a:off x="439582" y="327583"/>
          <a:ext cx="799241" cy="7992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320E39F-E2B3-4204-986F-1A83603D9517}">
      <dsp:nvSpPr>
        <dsp:cNvPr id="0" name=""/>
        <dsp:cNvSpPr/>
      </dsp:nvSpPr>
      <dsp:spPr>
        <a:xfrm>
          <a:off x="1678407" y="621"/>
          <a:ext cx="6049859" cy="1453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793" tIns="153793" rIns="153793" bIns="153793" numCol="1" spcCol="1270" anchor="ctr" anchorCtr="0">
          <a:noAutofit/>
        </a:bodyPr>
        <a:lstStyle/>
        <a:p>
          <a:pPr marL="0" lvl="0" indent="0" algn="l" defTabSz="889000">
            <a:lnSpc>
              <a:spcPct val="100000"/>
            </a:lnSpc>
            <a:spcBef>
              <a:spcPct val="0"/>
            </a:spcBef>
            <a:spcAft>
              <a:spcPct val="35000"/>
            </a:spcAft>
            <a:buNone/>
          </a:pPr>
          <a:r>
            <a:rPr lang="en-US" sz="2000" kern="1200"/>
            <a:t>The Australian weather broadcast or the appropriate agencies, comprehends tomorrow's weather, specifically whether it will be raining or not.</a:t>
          </a:r>
        </a:p>
      </dsp:txBody>
      <dsp:txXfrm>
        <a:off x="1678407" y="621"/>
        <a:ext cx="6049859" cy="1453166"/>
      </dsp:txXfrm>
    </dsp:sp>
    <dsp:sp modelId="{70D22702-9260-4B85-BAFE-21C9E1763989}">
      <dsp:nvSpPr>
        <dsp:cNvPr id="0" name=""/>
        <dsp:cNvSpPr/>
      </dsp:nvSpPr>
      <dsp:spPr>
        <a:xfrm>
          <a:off x="0" y="1817078"/>
          <a:ext cx="7728267" cy="1453166"/>
        </a:xfrm>
        <a:prstGeom prst="roundRect">
          <a:avLst>
            <a:gd name="adj" fmla="val 10000"/>
          </a:avLst>
        </a:prstGeom>
        <a:solidFill>
          <a:schemeClr val="accent5">
            <a:hueOff val="-419932"/>
            <a:satOff val="22824"/>
            <a:lumOff val="-4216"/>
            <a:alphaOff val="0"/>
          </a:schemeClr>
        </a:solidFill>
        <a:ln>
          <a:noFill/>
        </a:ln>
        <a:effectLst/>
      </dsp:spPr>
      <dsp:style>
        <a:lnRef idx="0">
          <a:scrgbClr r="0" g="0" b="0"/>
        </a:lnRef>
        <a:fillRef idx="1">
          <a:scrgbClr r="0" g="0" b="0"/>
        </a:fillRef>
        <a:effectRef idx="0">
          <a:scrgbClr r="0" g="0" b="0"/>
        </a:effectRef>
        <a:fontRef idx="minor"/>
      </dsp:style>
    </dsp:sp>
    <dsp:sp modelId="{6B06498C-5478-4F65-9C25-8AA71E482B74}">
      <dsp:nvSpPr>
        <dsp:cNvPr id="0" name=""/>
        <dsp:cNvSpPr/>
      </dsp:nvSpPr>
      <dsp:spPr>
        <a:xfrm>
          <a:off x="439582" y="2144041"/>
          <a:ext cx="799241" cy="7992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C7E0887-93CB-482C-A09C-F9FB5936071C}">
      <dsp:nvSpPr>
        <dsp:cNvPr id="0" name=""/>
        <dsp:cNvSpPr/>
      </dsp:nvSpPr>
      <dsp:spPr>
        <a:xfrm>
          <a:off x="1678407" y="1817078"/>
          <a:ext cx="6049859" cy="1453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793" tIns="153793" rIns="153793" bIns="153793" numCol="1" spcCol="1270" anchor="ctr" anchorCtr="0">
          <a:noAutofit/>
        </a:bodyPr>
        <a:lstStyle/>
        <a:p>
          <a:pPr marL="0" lvl="0" indent="0" algn="l" defTabSz="889000" rtl="0">
            <a:lnSpc>
              <a:spcPct val="100000"/>
            </a:lnSpc>
            <a:spcBef>
              <a:spcPct val="0"/>
            </a:spcBef>
            <a:spcAft>
              <a:spcPct val="35000"/>
            </a:spcAft>
            <a:buNone/>
          </a:pPr>
          <a:r>
            <a:rPr lang="en-US" sz="2000" kern="1200">
              <a:latin typeface="Corbel" panose="020B0503020204020204"/>
            </a:rPr>
            <a:t>Dataset</a:t>
          </a:r>
          <a:r>
            <a:rPr lang="en-US" sz="2000" kern="1200"/>
            <a:t> of day-to-day weather collected across various stations </a:t>
          </a:r>
          <a:r>
            <a:rPr lang="en-US" sz="2000" kern="1200">
              <a:latin typeface="Corbel" panose="020B0503020204020204"/>
            </a:rPr>
            <a:t>over a period of</a:t>
          </a:r>
          <a:r>
            <a:rPr lang="en-US" sz="2000" kern="1200"/>
            <a:t> 10 years.</a:t>
          </a:r>
        </a:p>
      </dsp:txBody>
      <dsp:txXfrm>
        <a:off x="1678407" y="1817078"/>
        <a:ext cx="6049859" cy="1453166"/>
      </dsp:txXfrm>
    </dsp:sp>
    <dsp:sp modelId="{F7400011-2266-4CDC-B1AF-CADA1856A15C}">
      <dsp:nvSpPr>
        <dsp:cNvPr id="0" name=""/>
        <dsp:cNvSpPr/>
      </dsp:nvSpPr>
      <dsp:spPr>
        <a:xfrm>
          <a:off x="0" y="3633536"/>
          <a:ext cx="7728267" cy="1453166"/>
        </a:xfrm>
        <a:prstGeom prst="roundRect">
          <a:avLst>
            <a:gd name="adj" fmla="val 10000"/>
          </a:avLst>
        </a:prstGeom>
        <a:solidFill>
          <a:schemeClr val="accent5">
            <a:hueOff val="-839865"/>
            <a:satOff val="45647"/>
            <a:lumOff val="-8432"/>
            <a:alphaOff val="0"/>
          </a:schemeClr>
        </a:solidFill>
        <a:ln>
          <a:noFill/>
        </a:ln>
        <a:effectLst/>
      </dsp:spPr>
      <dsp:style>
        <a:lnRef idx="0">
          <a:scrgbClr r="0" g="0" b="0"/>
        </a:lnRef>
        <a:fillRef idx="1">
          <a:scrgbClr r="0" g="0" b="0"/>
        </a:fillRef>
        <a:effectRef idx="0">
          <a:scrgbClr r="0" g="0" b="0"/>
        </a:effectRef>
        <a:fontRef idx="minor"/>
      </dsp:style>
    </dsp:sp>
    <dsp:sp modelId="{ADF3F957-3C19-4928-BF76-A1BEF0AF141E}">
      <dsp:nvSpPr>
        <dsp:cNvPr id="0" name=""/>
        <dsp:cNvSpPr/>
      </dsp:nvSpPr>
      <dsp:spPr>
        <a:xfrm>
          <a:off x="439582" y="3960499"/>
          <a:ext cx="799241" cy="79924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DECBE3E-9955-4DFB-ABA2-F056EA4BF757}">
      <dsp:nvSpPr>
        <dsp:cNvPr id="0" name=""/>
        <dsp:cNvSpPr/>
      </dsp:nvSpPr>
      <dsp:spPr>
        <a:xfrm>
          <a:off x="1678407" y="3633536"/>
          <a:ext cx="6049859" cy="1453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793" tIns="153793" rIns="153793" bIns="153793" numCol="1" spcCol="1270" anchor="ctr" anchorCtr="0">
          <a:noAutofit/>
        </a:bodyPr>
        <a:lstStyle/>
        <a:p>
          <a:pPr marL="0" lvl="0" indent="0" algn="l" defTabSz="889000" rtl="0">
            <a:lnSpc>
              <a:spcPct val="100000"/>
            </a:lnSpc>
            <a:spcBef>
              <a:spcPct val="0"/>
            </a:spcBef>
            <a:spcAft>
              <a:spcPct val="35000"/>
            </a:spcAft>
            <a:buNone/>
          </a:pPr>
          <a:r>
            <a:rPr lang="en-US" sz="2000" kern="1200">
              <a:latin typeface="Corbel" panose="020B0503020204020204"/>
            </a:rPr>
            <a:t> Aim</a:t>
          </a:r>
          <a:r>
            <a:rPr lang="en-US" sz="2000" kern="1200"/>
            <a:t> to return prediction of tomorrow rain by producing the possibilities</a:t>
          </a:r>
          <a:r>
            <a:rPr lang="en-US" sz="2000" kern="1200">
              <a:latin typeface="Corbel" panose="020B0503020204020204"/>
            </a:rPr>
            <a:t>. </a:t>
          </a:r>
          <a:endParaRPr lang="en-US" sz="2000" kern="1200"/>
        </a:p>
      </dsp:txBody>
      <dsp:txXfrm>
        <a:off x="1678407" y="3633536"/>
        <a:ext cx="6049859" cy="14531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4D37A9-0DBF-4BBD-AC17-84219A8D541C}">
      <dsp:nvSpPr>
        <dsp:cNvPr id="0" name=""/>
        <dsp:cNvSpPr/>
      </dsp:nvSpPr>
      <dsp:spPr>
        <a:xfrm>
          <a:off x="0" y="4494956"/>
          <a:ext cx="1932066" cy="589960"/>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409" tIns="142240" rIns="137409" bIns="142240" numCol="1" spcCol="1270" anchor="ctr" anchorCtr="0">
          <a:noAutofit/>
        </a:bodyPr>
        <a:lstStyle/>
        <a:p>
          <a:pPr marL="0" lvl="0" indent="0" algn="ctr" defTabSz="889000">
            <a:lnSpc>
              <a:spcPct val="90000"/>
            </a:lnSpc>
            <a:spcBef>
              <a:spcPct val="0"/>
            </a:spcBef>
            <a:spcAft>
              <a:spcPct val="35000"/>
            </a:spcAft>
            <a:buNone/>
          </a:pPr>
          <a:r>
            <a:rPr lang="en-US" sz="2000" kern="1200">
              <a:latin typeface="Corbel" panose="020B0503020204020204"/>
            </a:rPr>
            <a:t>F</a:t>
          </a:r>
          <a:endParaRPr lang="en-US" sz="2000" kern="1200"/>
        </a:p>
      </dsp:txBody>
      <dsp:txXfrm>
        <a:off x="0" y="4494956"/>
        <a:ext cx="1932066" cy="589960"/>
      </dsp:txXfrm>
    </dsp:sp>
    <dsp:sp modelId="{BD68CDFE-D823-4284-B7FD-D3B1423747D1}">
      <dsp:nvSpPr>
        <dsp:cNvPr id="0" name=""/>
        <dsp:cNvSpPr/>
      </dsp:nvSpPr>
      <dsp:spPr>
        <a:xfrm>
          <a:off x="1932066" y="4494956"/>
          <a:ext cx="5796200" cy="589960"/>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574" tIns="177800" rIns="117574" bIns="177800" numCol="1" spcCol="1270" anchor="ctr" anchorCtr="0">
          <a:noAutofit/>
        </a:bodyPr>
        <a:lstStyle/>
        <a:p>
          <a:pPr marL="0" lvl="0" indent="0" algn="l" defTabSz="622300">
            <a:lnSpc>
              <a:spcPct val="90000"/>
            </a:lnSpc>
            <a:spcBef>
              <a:spcPct val="0"/>
            </a:spcBef>
            <a:spcAft>
              <a:spcPct val="35000"/>
            </a:spcAft>
            <a:buNone/>
          </a:pPr>
          <a:r>
            <a:rPr lang="en-US" sz="1400" kern="1200"/>
            <a:t>Replace all missing values by implementing appropriate algorithms</a:t>
          </a:r>
        </a:p>
      </dsp:txBody>
      <dsp:txXfrm>
        <a:off x="1932066" y="4494956"/>
        <a:ext cx="5796200" cy="589960"/>
      </dsp:txXfrm>
    </dsp:sp>
    <dsp:sp modelId="{83E67071-CDCD-4C88-BF7C-93DBBA7894FE}">
      <dsp:nvSpPr>
        <dsp:cNvPr id="0" name=""/>
        <dsp:cNvSpPr/>
      </dsp:nvSpPr>
      <dsp:spPr>
        <a:xfrm rot="10800000">
          <a:off x="0" y="3596446"/>
          <a:ext cx="1932066" cy="907359"/>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409" tIns="142240" rIns="137409" bIns="142240" numCol="1" spcCol="1270" anchor="ctr" anchorCtr="0">
          <a:noAutofit/>
        </a:bodyPr>
        <a:lstStyle/>
        <a:p>
          <a:pPr marL="0" lvl="0" indent="0" algn="ctr" defTabSz="889000">
            <a:lnSpc>
              <a:spcPct val="90000"/>
            </a:lnSpc>
            <a:spcBef>
              <a:spcPct val="0"/>
            </a:spcBef>
            <a:spcAft>
              <a:spcPct val="35000"/>
            </a:spcAft>
            <a:buNone/>
          </a:pPr>
          <a:r>
            <a:rPr lang="en-US" sz="2000" kern="1200">
              <a:latin typeface="Corbel" panose="020B0503020204020204"/>
            </a:rPr>
            <a:t>E</a:t>
          </a:r>
          <a:endParaRPr lang="en-US" sz="2000" kern="1200"/>
        </a:p>
      </dsp:txBody>
      <dsp:txXfrm rot="-10800000">
        <a:off x="0" y="3596446"/>
        <a:ext cx="1932066" cy="589783"/>
      </dsp:txXfrm>
    </dsp:sp>
    <dsp:sp modelId="{3E32453A-96F1-459A-82F0-36B766314585}">
      <dsp:nvSpPr>
        <dsp:cNvPr id="0" name=""/>
        <dsp:cNvSpPr/>
      </dsp:nvSpPr>
      <dsp:spPr>
        <a:xfrm>
          <a:off x="1932066" y="3596446"/>
          <a:ext cx="5796200" cy="589783"/>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574" tIns="177800" rIns="117574" bIns="177800" numCol="1" spcCol="1270" anchor="ctr" anchorCtr="0">
          <a:noAutofit/>
        </a:bodyPr>
        <a:lstStyle/>
        <a:p>
          <a:pPr marL="0" lvl="0" indent="0" algn="l" defTabSz="622300">
            <a:lnSpc>
              <a:spcPct val="90000"/>
            </a:lnSpc>
            <a:spcBef>
              <a:spcPct val="0"/>
            </a:spcBef>
            <a:spcAft>
              <a:spcPct val="35000"/>
            </a:spcAft>
            <a:buNone/>
          </a:pPr>
          <a:r>
            <a:rPr lang="en-US" sz="1400" kern="1200"/>
            <a:t>Calculate z-score for numerical variables and replace outliers</a:t>
          </a:r>
        </a:p>
      </dsp:txBody>
      <dsp:txXfrm>
        <a:off x="1932066" y="3596446"/>
        <a:ext cx="5796200" cy="589783"/>
      </dsp:txXfrm>
    </dsp:sp>
    <dsp:sp modelId="{975D4F9E-ADE1-4DC1-A713-4906DBFD40F1}">
      <dsp:nvSpPr>
        <dsp:cNvPr id="0" name=""/>
        <dsp:cNvSpPr/>
      </dsp:nvSpPr>
      <dsp:spPr>
        <a:xfrm rot="10800000">
          <a:off x="0" y="2697936"/>
          <a:ext cx="1932066" cy="907359"/>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409" tIns="142240" rIns="137409" bIns="142240" numCol="1" spcCol="1270" anchor="ctr" anchorCtr="0">
          <a:noAutofit/>
        </a:bodyPr>
        <a:lstStyle/>
        <a:p>
          <a:pPr marL="0" lvl="0" indent="0" algn="ctr" defTabSz="889000">
            <a:lnSpc>
              <a:spcPct val="90000"/>
            </a:lnSpc>
            <a:spcBef>
              <a:spcPct val="0"/>
            </a:spcBef>
            <a:spcAft>
              <a:spcPct val="35000"/>
            </a:spcAft>
            <a:buNone/>
          </a:pPr>
          <a:r>
            <a:rPr lang="en-US" sz="2000" kern="1200">
              <a:latin typeface="Corbel" panose="020B0503020204020204"/>
            </a:rPr>
            <a:t>D</a:t>
          </a:r>
          <a:endParaRPr lang="en-US" sz="2000" kern="1200"/>
        </a:p>
      </dsp:txBody>
      <dsp:txXfrm rot="-10800000">
        <a:off x="0" y="2697936"/>
        <a:ext cx="1932066" cy="589783"/>
      </dsp:txXfrm>
    </dsp:sp>
    <dsp:sp modelId="{FCADEDEE-E7E4-4638-895E-F2EED826F2F8}">
      <dsp:nvSpPr>
        <dsp:cNvPr id="0" name=""/>
        <dsp:cNvSpPr/>
      </dsp:nvSpPr>
      <dsp:spPr>
        <a:xfrm>
          <a:off x="1932066" y="2697936"/>
          <a:ext cx="5796200" cy="589783"/>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574" tIns="177800" rIns="117574" bIns="177800" numCol="1" spcCol="1270" anchor="ctr" anchorCtr="0">
          <a:noAutofit/>
        </a:bodyPr>
        <a:lstStyle/>
        <a:p>
          <a:pPr marL="0" lvl="0" indent="0" algn="l" defTabSz="622300">
            <a:lnSpc>
              <a:spcPct val="90000"/>
            </a:lnSpc>
            <a:spcBef>
              <a:spcPct val="0"/>
            </a:spcBef>
            <a:spcAft>
              <a:spcPct val="35000"/>
            </a:spcAft>
            <a:buNone/>
          </a:pPr>
          <a:r>
            <a:rPr lang="en-US" sz="1400" kern="1200"/>
            <a:t>Drop rows with more than 20% missing values</a:t>
          </a:r>
        </a:p>
      </dsp:txBody>
      <dsp:txXfrm>
        <a:off x="1932066" y="2697936"/>
        <a:ext cx="5796200" cy="589783"/>
      </dsp:txXfrm>
    </dsp:sp>
    <dsp:sp modelId="{8186F6EE-28AE-481E-A7EE-6446BF8B149E}">
      <dsp:nvSpPr>
        <dsp:cNvPr id="0" name=""/>
        <dsp:cNvSpPr/>
      </dsp:nvSpPr>
      <dsp:spPr>
        <a:xfrm rot="10800000">
          <a:off x="0" y="1799426"/>
          <a:ext cx="1932066" cy="907359"/>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409" tIns="142240" rIns="137409" bIns="142240" numCol="1" spcCol="1270" anchor="ctr" anchorCtr="0">
          <a:noAutofit/>
        </a:bodyPr>
        <a:lstStyle/>
        <a:p>
          <a:pPr marL="0" lvl="0" indent="0" algn="ctr" defTabSz="889000">
            <a:lnSpc>
              <a:spcPct val="90000"/>
            </a:lnSpc>
            <a:spcBef>
              <a:spcPct val="0"/>
            </a:spcBef>
            <a:spcAft>
              <a:spcPct val="35000"/>
            </a:spcAft>
            <a:buNone/>
          </a:pPr>
          <a:r>
            <a:rPr lang="en-US" sz="2000" kern="1200">
              <a:latin typeface="Corbel" panose="020B0503020204020204"/>
            </a:rPr>
            <a:t>C</a:t>
          </a:r>
          <a:endParaRPr lang="en-US" sz="2000" kern="1200"/>
        </a:p>
      </dsp:txBody>
      <dsp:txXfrm rot="-10800000">
        <a:off x="0" y="1799426"/>
        <a:ext cx="1932066" cy="589783"/>
      </dsp:txXfrm>
    </dsp:sp>
    <dsp:sp modelId="{4116939C-4E87-49B3-B9AB-9A8F8CDFE01A}">
      <dsp:nvSpPr>
        <dsp:cNvPr id="0" name=""/>
        <dsp:cNvSpPr/>
      </dsp:nvSpPr>
      <dsp:spPr>
        <a:xfrm>
          <a:off x="1932066" y="1799426"/>
          <a:ext cx="5796200" cy="589783"/>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574" tIns="177800" rIns="117574" bIns="177800" numCol="1" spcCol="1270" anchor="ctr" anchorCtr="0">
          <a:noAutofit/>
        </a:bodyPr>
        <a:lstStyle/>
        <a:p>
          <a:pPr marL="0" lvl="0" indent="0" algn="l" defTabSz="622300">
            <a:lnSpc>
              <a:spcPct val="90000"/>
            </a:lnSpc>
            <a:spcBef>
              <a:spcPct val="0"/>
            </a:spcBef>
            <a:spcAft>
              <a:spcPct val="35000"/>
            </a:spcAft>
            <a:buNone/>
          </a:pPr>
          <a:r>
            <a:rPr lang="en-US" sz="1400" kern="1200"/>
            <a:t>Drop columns with more than 10% missing values</a:t>
          </a:r>
        </a:p>
      </dsp:txBody>
      <dsp:txXfrm>
        <a:off x="1932066" y="1799426"/>
        <a:ext cx="5796200" cy="589783"/>
      </dsp:txXfrm>
    </dsp:sp>
    <dsp:sp modelId="{8236452E-9315-4D74-92B5-65BF407C0F22}">
      <dsp:nvSpPr>
        <dsp:cNvPr id="0" name=""/>
        <dsp:cNvSpPr/>
      </dsp:nvSpPr>
      <dsp:spPr>
        <a:xfrm rot="10800000">
          <a:off x="0" y="900916"/>
          <a:ext cx="1932066" cy="907359"/>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409" tIns="142240" rIns="137409" bIns="142240" numCol="1" spcCol="1270" anchor="ctr" anchorCtr="0">
          <a:noAutofit/>
        </a:bodyPr>
        <a:lstStyle/>
        <a:p>
          <a:pPr marL="0" lvl="0" indent="0" algn="ctr" defTabSz="889000">
            <a:lnSpc>
              <a:spcPct val="90000"/>
            </a:lnSpc>
            <a:spcBef>
              <a:spcPct val="0"/>
            </a:spcBef>
            <a:spcAft>
              <a:spcPct val="35000"/>
            </a:spcAft>
            <a:buNone/>
          </a:pPr>
          <a:r>
            <a:rPr lang="en-US" sz="2000" kern="1200">
              <a:latin typeface="Corbel" panose="020B0503020204020204"/>
            </a:rPr>
            <a:t>B</a:t>
          </a:r>
          <a:endParaRPr lang="en-US" sz="2000" kern="1200"/>
        </a:p>
      </dsp:txBody>
      <dsp:txXfrm rot="-10800000">
        <a:off x="0" y="900916"/>
        <a:ext cx="1932066" cy="589783"/>
      </dsp:txXfrm>
    </dsp:sp>
    <dsp:sp modelId="{504AB884-A1C9-4002-8521-E4BFD15DBDCE}">
      <dsp:nvSpPr>
        <dsp:cNvPr id="0" name=""/>
        <dsp:cNvSpPr/>
      </dsp:nvSpPr>
      <dsp:spPr>
        <a:xfrm>
          <a:off x="1932066" y="900916"/>
          <a:ext cx="5796200" cy="589783"/>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574" tIns="177800" rIns="117574" bIns="177800" numCol="1" spcCol="1270" anchor="ctr" anchorCtr="0">
          <a:noAutofit/>
        </a:bodyPr>
        <a:lstStyle/>
        <a:p>
          <a:pPr marL="0" lvl="0" indent="0" algn="l" defTabSz="622300">
            <a:lnSpc>
              <a:spcPct val="90000"/>
            </a:lnSpc>
            <a:spcBef>
              <a:spcPct val="0"/>
            </a:spcBef>
            <a:spcAft>
              <a:spcPct val="35000"/>
            </a:spcAft>
            <a:buNone/>
          </a:pPr>
          <a:r>
            <a:rPr lang="en-US" sz="1400" kern="1200"/>
            <a:t>Count the total number of missing values for each column</a:t>
          </a:r>
        </a:p>
      </dsp:txBody>
      <dsp:txXfrm>
        <a:off x="1932066" y="900916"/>
        <a:ext cx="5796200" cy="589783"/>
      </dsp:txXfrm>
    </dsp:sp>
    <dsp:sp modelId="{78913580-FCDD-4B95-BC92-86F456662FF3}">
      <dsp:nvSpPr>
        <dsp:cNvPr id="0" name=""/>
        <dsp:cNvSpPr/>
      </dsp:nvSpPr>
      <dsp:spPr>
        <a:xfrm rot="10800000">
          <a:off x="0" y="2406"/>
          <a:ext cx="1932066" cy="907359"/>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409" tIns="142240" rIns="137409" bIns="142240" numCol="1" spcCol="1270" anchor="ctr" anchorCtr="0">
          <a:noAutofit/>
        </a:bodyPr>
        <a:lstStyle/>
        <a:p>
          <a:pPr marL="0" lvl="0" indent="0" algn="ctr" defTabSz="889000">
            <a:lnSpc>
              <a:spcPct val="90000"/>
            </a:lnSpc>
            <a:spcBef>
              <a:spcPct val="0"/>
            </a:spcBef>
            <a:spcAft>
              <a:spcPct val="35000"/>
            </a:spcAft>
            <a:buNone/>
          </a:pPr>
          <a:r>
            <a:rPr lang="en-US" sz="2000" b="0" i="0" u="none" strike="noStrike" kern="1200" cap="none" baseline="0" noProof="0">
              <a:latin typeface="Corbel"/>
            </a:rPr>
            <a:t>A</a:t>
          </a:r>
        </a:p>
      </dsp:txBody>
      <dsp:txXfrm rot="-10800000">
        <a:off x="0" y="2406"/>
        <a:ext cx="1932066" cy="589783"/>
      </dsp:txXfrm>
    </dsp:sp>
    <dsp:sp modelId="{7D026EE0-80C1-4B87-870D-EE822E821BB2}">
      <dsp:nvSpPr>
        <dsp:cNvPr id="0" name=""/>
        <dsp:cNvSpPr/>
      </dsp:nvSpPr>
      <dsp:spPr>
        <a:xfrm>
          <a:off x="1932066" y="2406"/>
          <a:ext cx="5796200" cy="589783"/>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574" tIns="177800" rIns="117574" bIns="177800" numCol="1" spcCol="1270" anchor="ctr" anchorCtr="0">
          <a:noAutofit/>
        </a:bodyPr>
        <a:lstStyle/>
        <a:p>
          <a:pPr marL="0" lvl="0" indent="0" algn="l" defTabSz="622300">
            <a:lnSpc>
              <a:spcPct val="90000"/>
            </a:lnSpc>
            <a:spcBef>
              <a:spcPct val="0"/>
            </a:spcBef>
            <a:spcAft>
              <a:spcPct val="35000"/>
            </a:spcAft>
            <a:buNone/>
          </a:pPr>
          <a:r>
            <a:rPr lang="en-US" sz="1400" kern="1200"/>
            <a:t>Find and correct errors in categorical variables</a:t>
          </a:r>
        </a:p>
      </dsp:txBody>
      <dsp:txXfrm>
        <a:off x="1932066" y="2406"/>
        <a:ext cx="5796200" cy="58978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C0E805-E3FD-4F3C-8249-8ABCDCA34DB8}">
      <dsp:nvSpPr>
        <dsp:cNvPr id="0" name=""/>
        <dsp:cNvSpPr/>
      </dsp:nvSpPr>
      <dsp:spPr>
        <a:xfrm>
          <a:off x="107822" y="186948"/>
          <a:ext cx="994578" cy="99457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3DAADD-C73C-49CC-84DA-1B9BE2CB1647}">
      <dsp:nvSpPr>
        <dsp:cNvPr id="0" name=""/>
        <dsp:cNvSpPr/>
      </dsp:nvSpPr>
      <dsp:spPr>
        <a:xfrm>
          <a:off x="316684" y="395810"/>
          <a:ext cx="576855" cy="5768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401D4F8-1C45-4683-BC08-A08C99D72413}">
      <dsp:nvSpPr>
        <dsp:cNvPr id="0" name=""/>
        <dsp:cNvSpPr/>
      </dsp:nvSpPr>
      <dsp:spPr>
        <a:xfrm>
          <a:off x="1315525" y="186948"/>
          <a:ext cx="2344364" cy="994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b="1" kern="1200">
              <a:latin typeface="Corbel" panose="020B0503020204020204"/>
            </a:rPr>
            <a:t>A</a:t>
          </a:r>
          <a:r>
            <a:rPr lang="en-US" sz="2100" b="1" kern="1200"/>
            <a:t>. Information used in analysis</a:t>
          </a:r>
          <a:endParaRPr lang="en-US" sz="2100" kern="1200"/>
        </a:p>
      </dsp:txBody>
      <dsp:txXfrm>
        <a:off x="1315525" y="186948"/>
        <a:ext cx="2344364" cy="994578"/>
      </dsp:txXfrm>
    </dsp:sp>
    <dsp:sp modelId="{FADBBF2A-AC6F-481A-8F28-65D1938F2594}">
      <dsp:nvSpPr>
        <dsp:cNvPr id="0" name=""/>
        <dsp:cNvSpPr/>
      </dsp:nvSpPr>
      <dsp:spPr>
        <a:xfrm>
          <a:off x="4068377" y="186948"/>
          <a:ext cx="994578" cy="99457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A5EA15-F724-4328-B641-0594BA22B903}">
      <dsp:nvSpPr>
        <dsp:cNvPr id="0" name=""/>
        <dsp:cNvSpPr/>
      </dsp:nvSpPr>
      <dsp:spPr>
        <a:xfrm>
          <a:off x="4277238" y="395810"/>
          <a:ext cx="576855" cy="5768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5DAA680-CAF1-444B-8ACD-036FDEA50565}">
      <dsp:nvSpPr>
        <dsp:cNvPr id="0" name=""/>
        <dsp:cNvSpPr/>
      </dsp:nvSpPr>
      <dsp:spPr>
        <a:xfrm>
          <a:off x="5276080" y="186948"/>
          <a:ext cx="2344364" cy="994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b="1" kern="1200">
              <a:latin typeface="Corbel" panose="020B0503020204020204"/>
            </a:rPr>
            <a:t>B</a:t>
          </a:r>
          <a:r>
            <a:rPr lang="en-US" sz="2100" b="1" kern="1200"/>
            <a:t>. Date and location</a:t>
          </a:r>
          <a:endParaRPr lang="en-US" sz="2100" kern="1200"/>
        </a:p>
      </dsp:txBody>
      <dsp:txXfrm>
        <a:off x="5276080" y="186948"/>
        <a:ext cx="2344364" cy="994578"/>
      </dsp:txXfrm>
    </dsp:sp>
    <dsp:sp modelId="{62F007EA-B0E7-40B4-90B4-A91C0D03183A}">
      <dsp:nvSpPr>
        <dsp:cNvPr id="0" name=""/>
        <dsp:cNvSpPr/>
      </dsp:nvSpPr>
      <dsp:spPr>
        <a:xfrm>
          <a:off x="107822" y="2046372"/>
          <a:ext cx="994578" cy="99457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D65FD3-B80C-40F6-9598-D66F99564265}">
      <dsp:nvSpPr>
        <dsp:cNvPr id="0" name=""/>
        <dsp:cNvSpPr/>
      </dsp:nvSpPr>
      <dsp:spPr>
        <a:xfrm>
          <a:off x="316684" y="2255234"/>
          <a:ext cx="576855" cy="5768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7189C79-5282-41DA-9723-C262A8F4A922}">
      <dsp:nvSpPr>
        <dsp:cNvPr id="0" name=""/>
        <dsp:cNvSpPr/>
      </dsp:nvSpPr>
      <dsp:spPr>
        <a:xfrm>
          <a:off x="1315525" y="2046372"/>
          <a:ext cx="2344364" cy="994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b="1" kern="1200">
              <a:latin typeface="Corbel" panose="020B0503020204020204"/>
            </a:rPr>
            <a:t>C</a:t>
          </a:r>
          <a:r>
            <a:rPr lang="en-US" sz="2100" b="1" kern="1200"/>
            <a:t>. Min temp and Max temp</a:t>
          </a:r>
          <a:endParaRPr lang="en-US" sz="2100" kern="1200"/>
        </a:p>
      </dsp:txBody>
      <dsp:txXfrm>
        <a:off x="1315525" y="2046372"/>
        <a:ext cx="2344364" cy="994578"/>
      </dsp:txXfrm>
    </dsp:sp>
    <dsp:sp modelId="{9A05ED58-0216-4A1D-98AF-115824069BEB}">
      <dsp:nvSpPr>
        <dsp:cNvPr id="0" name=""/>
        <dsp:cNvSpPr/>
      </dsp:nvSpPr>
      <dsp:spPr>
        <a:xfrm>
          <a:off x="4068377" y="2046372"/>
          <a:ext cx="994578" cy="99457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8CD61A-3083-42BC-8C54-FC34B88C10BF}">
      <dsp:nvSpPr>
        <dsp:cNvPr id="0" name=""/>
        <dsp:cNvSpPr/>
      </dsp:nvSpPr>
      <dsp:spPr>
        <a:xfrm>
          <a:off x="4277238" y="2255234"/>
          <a:ext cx="576855" cy="57685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FE9E4D5-BA1F-482A-B43C-33BEE2945112}">
      <dsp:nvSpPr>
        <dsp:cNvPr id="0" name=""/>
        <dsp:cNvSpPr/>
      </dsp:nvSpPr>
      <dsp:spPr>
        <a:xfrm>
          <a:off x="5276080" y="2046372"/>
          <a:ext cx="2344364" cy="994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b="1" kern="1200">
              <a:latin typeface="Corbel" panose="020B0503020204020204"/>
            </a:rPr>
            <a:t>D</a:t>
          </a:r>
          <a:r>
            <a:rPr lang="en-US" sz="2100" b="1" kern="1200"/>
            <a:t>. Pressure, Humidity and Temp for 9am and 3pm</a:t>
          </a:r>
          <a:endParaRPr lang="en-US" sz="2100" kern="1200"/>
        </a:p>
      </dsp:txBody>
      <dsp:txXfrm>
        <a:off x="5276080" y="2046372"/>
        <a:ext cx="2344364" cy="994578"/>
      </dsp:txXfrm>
    </dsp:sp>
    <dsp:sp modelId="{E9D194CE-7B82-4A99-8371-1F5C989B5FF4}">
      <dsp:nvSpPr>
        <dsp:cNvPr id="0" name=""/>
        <dsp:cNvSpPr/>
      </dsp:nvSpPr>
      <dsp:spPr>
        <a:xfrm>
          <a:off x="107822" y="3905796"/>
          <a:ext cx="994578" cy="99457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6688E7-44BB-4B4A-A6E3-D1820B5669C7}">
      <dsp:nvSpPr>
        <dsp:cNvPr id="0" name=""/>
        <dsp:cNvSpPr/>
      </dsp:nvSpPr>
      <dsp:spPr>
        <a:xfrm>
          <a:off x="316684" y="4114657"/>
          <a:ext cx="576855" cy="57685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7FA1C75-FEF6-49E3-833E-E132FC006A4E}">
      <dsp:nvSpPr>
        <dsp:cNvPr id="0" name=""/>
        <dsp:cNvSpPr/>
      </dsp:nvSpPr>
      <dsp:spPr>
        <a:xfrm>
          <a:off x="1315525" y="3905796"/>
          <a:ext cx="2344364" cy="994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b="1" kern="1200">
              <a:latin typeface="Corbel" panose="020B0503020204020204"/>
            </a:rPr>
            <a:t>E</a:t>
          </a:r>
          <a:r>
            <a:rPr lang="en-US" sz="2100" b="1" kern="1200"/>
            <a:t>. Rain today and tomorrow</a:t>
          </a:r>
          <a:endParaRPr lang="en-US" sz="2100" kern="1200"/>
        </a:p>
      </dsp:txBody>
      <dsp:txXfrm>
        <a:off x="1315525" y="3905796"/>
        <a:ext cx="2344364" cy="994578"/>
      </dsp:txXfrm>
    </dsp:sp>
    <dsp:sp modelId="{CBA75D46-F8C6-4133-9CED-B5F5FAA9C7F9}">
      <dsp:nvSpPr>
        <dsp:cNvPr id="0" name=""/>
        <dsp:cNvSpPr/>
      </dsp:nvSpPr>
      <dsp:spPr>
        <a:xfrm>
          <a:off x="4068377" y="3905796"/>
          <a:ext cx="994578" cy="99457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D1EAFC-1D72-43AD-9AEB-FA44DB5A7267}">
      <dsp:nvSpPr>
        <dsp:cNvPr id="0" name=""/>
        <dsp:cNvSpPr/>
      </dsp:nvSpPr>
      <dsp:spPr>
        <a:xfrm>
          <a:off x="4277238" y="4114657"/>
          <a:ext cx="576855" cy="57685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B875E1D-820C-4A8E-BEE3-4AC8F132B027}">
      <dsp:nvSpPr>
        <dsp:cNvPr id="0" name=""/>
        <dsp:cNvSpPr/>
      </dsp:nvSpPr>
      <dsp:spPr>
        <a:xfrm>
          <a:off x="5276080" y="3905796"/>
          <a:ext cx="2344364" cy="994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b="1" kern="1200">
              <a:latin typeface="Corbel" panose="020B0503020204020204"/>
            </a:rPr>
            <a:t>G</a:t>
          </a:r>
          <a:r>
            <a:rPr lang="en-US" sz="2100" b="1" kern="1200"/>
            <a:t>. The other values </a:t>
          </a:r>
          <a:endParaRPr lang="en-US" sz="2100" kern="1200"/>
        </a:p>
      </dsp:txBody>
      <dsp:txXfrm>
        <a:off x="5276080" y="3905796"/>
        <a:ext cx="2344364" cy="9945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9CC903-B33E-447A-B0C2-4C331CF2122D}">
      <dsp:nvSpPr>
        <dsp:cNvPr id="0" name=""/>
        <dsp:cNvSpPr/>
      </dsp:nvSpPr>
      <dsp:spPr>
        <a:xfrm>
          <a:off x="0" y="621"/>
          <a:ext cx="7728267" cy="14531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965909-A673-4985-901B-56884865CBFF}">
      <dsp:nvSpPr>
        <dsp:cNvPr id="0" name=""/>
        <dsp:cNvSpPr/>
      </dsp:nvSpPr>
      <dsp:spPr>
        <a:xfrm>
          <a:off x="439582" y="327583"/>
          <a:ext cx="799241" cy="7992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F43820E-0D23-4023-8E2E-2846E509BBCB}">
      <dsp:nvSpPr>
        <dsp:cNvPr id="0" name=""/>
        <dsp:cNvSpPr/>
      </dsp:nvSpPr>
      <dsp:spPr>
        <a:xfrm>
          <a:off x="1678407" y="621"/>
          <a:ext cx="6049859" cy="1453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793" tIns="153793" rIns="153793" bIns="153793" numCol="1" spcCol="1270" anchor="ctr" anchorCtr="0">
          <a:noAutofit/>
        </a:bodyPr>
        <a:lstStyle/>
        <a:p>
          <a:pPr marL="0" lvl="0" indent="0" algn="l" defTabSz="1111250">
            <a:lnSpc>
              <a:spcPct val="100000"/>
            </a:lnSpc>
            <a:spcBef>
              <a:spcPct val="0"/>
            </a:spcBef>
            <a:spcAft>
              <a:spcPct val="35000"/>
            </a:spcAft>
            <a:buNone/>
          </a:pPr>
          <a:r>
            <a:rPr lang="en-AU" sz="2500" b="1" kern="1200"/>
            <a:t>a. Find and identify the values in question</a:t>
          </a:r>
          <a:endParaRPr lang="en-US" sz="2500" kern="1200"/>
        </a:p>
      </dsp:txBody>
      <dsp:txXfrm>
        <a:off x="1678407" y="621"/>
        <a:ext cx="6049859" cy="1453166"/>
      </dsp:txXfrm>
    </dsp:sp>
    <dsp:sp modelId="{E0DF9A36-DCCB-4CE0-8781-2C43C1E45C77}">
      <dsp:nvSpPr>
        <dsp:cNvPr id="0" name=""/>
        <dsp:cNvSpPr/>
      </dsp:nvSpPr>
      <dsp:spPr>
        <a:xfrm>
          <a:off x="0" y="1817078"/>
          <a:ext cx="7728267" cy="14531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985578-C121-4227-BC6C-B8C5AB4BB4DB}">
      <dsp:nvSpPr>
        <dsp:cNvPr id="0" name=""/>
        <dsp:cNvSpPr/>
      </dsp:nvSpPr>
      <dsp:spPr>
        <a:xfrm>
          <a:off x="439582" y="2144041"/>
          <a:ext cx="799241" cy="7992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FB764E0-4782-41CB-911B-6AA1E52D1E50}">
      <dsp:nvSpPr>
        <dsp:cNvPr id="0" name=""/>
        <dsp:cNvSpPr/>
      </dsp:nvSpPr>
      <dsp:spPr>
        <a:xfrm>
          <a:off x="1678407" y="1817078"/>
          <a:ext cx="6049859" cy="1453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793" tIns="153793" rIns="153793" bIns="153793" numCol="1" spcCol="1270" anchor="ctr" anchorCtr="0">
          <a:noAutofit/>
        </a:bodyPr>
        <a:lstStyle/>
        <a:p>
          <a:pPr marL="0" lvl="0" indent="0" algn="l" defTabSz="1111250">
            <a:lnSpc>
              <a:spcPct val="100000"/>
            </a:lnSpc>
            <a:spcBef>
              <a:spcPct val="0"/>
            </a:spcBef>
            <a:spcAft>
              <a:spcPct val="35000"/>
            </a:spcAft>
            <a:buNone/>
          </a:pPr>
          <a:r>
            <a:rPr lang="en-AU" sz="2500" b="1" kern="1200"/>
            <a:t>b. Setting up the DataFrame and preparing for Training and Testing</a:t>
          </a:r>
          <a:endParaRPr lang="en-US" sz="2500" kern="1200"/>
        </a:p>
      </dsp:txBody>
      <dsp:txXfrm>
        <a:off x="1678407" y="1817078"/>
        <a:ext cx="6049859" cy="1453166"/>
      </dsp:txXfrm>
    </dsp:sp>
    <dsp:sp modelId="{9EB89101-99F9-4AC4-98D6-9C4B0819B3B3}">
      <dsp:nvSpPr>
        <dsp:cNvPr id="0" name=""/>
        <dsp:cNvSpPr/>
      </dsp:nvSpPr>
      <dsp:spPr>
        <a:xfrm>
          <a:off x="0" y="3633536"/>
          <a:ext cx="7728267" cy="14531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3C1737-2E3B-4C55-8A21-57BFAA2F5F58}">
      <dsp:nvSpPr>
        <dsp:cNvPr id="0" name=""/>
        <dsp:cNvSpPr/>
      </dsp:nvSpPr>
      <dsp:spPr>
        <a:xfrm>
          <a:off x="439582" y="3960499"/>
          <a:ext cx="799241" cy="79924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5581563-BCC8-4B3E-8B77-16BA30FE805D}">
      <dsp:nvSpPr>
        <dsp:cNvPr id="0" name=""/>
        <dsp:cNvSpPr/>
      </dsp:nvSpPr>
      <dsp:spPr>
        <a:xfrm>
          <a:off x="1678407" y="3633536"/>
          <a:ext cx="6049859" cy="1453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793" tIns="153793" rIns="153793" bIns="153793" numCol="1" spcCol="1270" anchor="ctr" anchorCtr="0">
          <a:noAutofit/>
        </a:bodyPr>
        <a:lstStyle/>
        <a:p>
          <a:pPr marL="0" lvl="0" indent="0" algn="l" defTabSz="1111250">
            <a:lnSpc>
              <a:spcPct val="100000"/>
            </a:lnSpc>
            <a:spcBef>
              <a:spcPct val="0"/>
            </a:spcBef>
            <a:spcAft>
              <a:spcPct val="35000"/>
            </a:spcAft>
            <a:buNone/>
          </a:pPr>
          <a:r>
            <a:rPr lang="en-AU" sz="2500" b="1" kern="1200"/>
            <a:t>c. Training and Testing the dataset</a:t>
          </a:r>
          <a:endParaRPr lang="en-US" sz="2500" kern="1200"/>
        </a:p>
      </dsp:txBody>
      <dsp:txXfrm>
        <a:off x="1678407" y="3633536"/>
        <a:ext cx="6049859" cy="145316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27T11:29:59.317"/>
    </inkml:context>
    <inkml:brush xml:id="br0">
      <inkml:brushProperty name="width" value="0.1" units="cm"/>
      <inkml:brushProperty name="height" value="0.1" units="cm"/>
    </inkml:brush>
  </inkml:definitions>
  <inkml:trace contextRef="#ctx0" brushRef="#br0">12585 4701 16383 0 0,'0'0'-16383'0'0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27T11:30:03.698"/>
    </inkml:context>
    <inkml:brush xml:id="br0">
      <inkml:brushProperty name="width" value="0.1" units="cm"/>
      <inkml:brushProperty name="height" value="0.1" units="cm"/>
    </inkml:brush>
  </inkml:definitions>
  <inkml:trace contextRef="#ctx0" brushRef="#br0">13520 5777 16383 0 0,'0'0'-16383'0'0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27T11:30:06.758"/>
    </inkml:context>
    <inkml:brush xml:id="br0">
      <inkml:brushProperty name="width" value="0.1" units="cm"/>
      <inkml:brushProperty name="height" value="0.1" units="cm"/>
    </inkml:brush>
  </inkml:definitions>
  <inkml:trace contextRef="#ctx0" brushRef="#br0">14261 3978 16383 0 0,'0'0'-16383'0'0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27T11:30:07.516"/>
    </inkml:context>
    <inkml:brush xml:id="br0">
      <inkml:brushProperty name="width" value="0.1" units="cm"/>
      <inkml:brushProperty name="height" value="0.1" units="cm"/>
    </inkml:brush>
  </inkml:definitions>
  <inkml:trace contextRef="#ctx0" brushRef="#br0">14155 4401 16383 0 0,'0'0'-16383'0'0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27T11:30:08.355"/>
    </inkml:context>
    <inkml:brush xml:id="br0">
      <inkml:brushProperty name="width" value="0.1" units="cm"/>
      <inkml:brushProperty name="height" value="0.1" units="cm"/>
    </inkml:brush>
  </inkml:definitions>
  <inkml:trace contextRef="#ctx0" brushRef="#br0">14032 5089 16383 0 0,'0'0'-16383'0'0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27T11:30:08.356"/>
    </inkml:context>
    <inkml:brush xml:id="br0">
      <inkml:brushProperty name="width" value="0.1" units="cm"/>
      <inkml:brushProperty name="height" value="0.1" units="cm"/>
    </inkml:brush>
  </inkml:definitions>
  <inkml:trace contextRef="#ctx0" brushRef="#br0">14032 5089 16383 0 0,'0'0'-16383'0'0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27T11:30:13.778"/>
    </inkml:context>
    <inkml:brush xml:id="br0">
      <inkml:brushProperty name="width" value="0.1" units="cm"/>
      <inkml:brushProperty name="height" value="0.1" units="cm"/>
    </inkml:brush>
  </inkml:definitions>
  <inkml:trace contextRef="#ctx0" brushRef="#br0">13855 3854 16383 0 0,'0'0'-16383'0'0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EBCB5C-8A06-B84D-859B-F7F167E84902}" type="datetimeFigureOut">
              <a:rPr lang="en-US" smtClean="0"/>
              <a:t>4/28/2020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01AD26-9877-4241-88B1-D099C562854C}" type="slidenum">
              <a:rPr lang="en-US" smtClean="0"/>
              <a:t>‹#›</a:t>
            </a:fld>
            <a:endParaRPr lang="en-US"/>
          </a:p>
        </p:txBody>
      </p:sp>
    </p:spTree>
    <p:extLst>
      <p:ext uri="{BB962C8B-B14F-4D97-AF65-F5344CB8AC3E}">
        <p14:creationId xmlns:p14="http://schemas.microsoft.com/office/powerpoint/2010/main" val="260494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a:t>Alex</a:t>
            </a:r>
          </a:p>
        </p:txBody>
      </p:sp>
      <p:sp>
        <p:nvSpPr>
          <p:cNvPr id="4" name="Slide Number Placeholder 3"/>
          <p:cNvSpPr>
            <a:spLocks noGrp="1"/>
          </p:cNvSpPr>
          <p:nvPr>
            <p:ph type="sldNum" sz="quarter" idx="5"/>
          </p:nvPr>
        </p:nvSpPr>
        <p:spPr/>
        <p:txBody>
          <a:bodyPr/>
          <a:lstStyle/>
          <a:p>
            <a:fld id="{8D01AD26-9877-4241-88B1-D099C562854C}" type="slidenum">
              <a:rPr lang="en-US" smtClean="0"/>
              <a:t>2</a:t>
            </a:fld>
            <a:endParaRPr lang="en-US"/>
          </a:p>
        </p:txBody>
      </p:sp>
    </p:spTree>
    <p:extLst>
      <p:ext uri="{BB962C8B-B14F-4D97-AF65-F5344CB8AC3E}">
        <p14:creationId xmlns:p14="http://schemas.microsoft.com/office/powerpoint/2010/main" val="6364213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01AD26-9877-4241-88B1-D099C562854C}" type="slidenum">
              <a:rPr lang="en-US" smtClean="0"/>
              <a:t>23</a:t>
            </a:fld>
            <a:endParaRPr lang="en-US"/>
          </a:p>
        </p:txBody>
      </p:sp>
    </p:spTree>
    <p:extLst>
      <p:ext uri="{BB962C8B-B14F-4D97-AF65-F5344CB8AC3E}">
        <p14:creationId xmlns:p14="http://schemas.microsoft.com/office/powerpoint/2010/main" val="2801233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a:t>Nam</a:t>
            </a:r>
          </a:p>
        </p:txBody>
      </p:sp>
      <p:sp>
        <p:nvSpPr>
          <p:cNvPr id="4" name="Slide Number Placeholder 3"/>
          <p:cNvSpPr>
            <a:spLocks noGrp="1"/>
          </p:cNvSpPr>
          <p:nvPr>
            <p:ph type="sldNum" sz="quarter" idx="5"/>
          </p:nvPr>
        </p:nvSpPr>
        <p:spPr/>
        <p:txBody>
          <a:bodyPr/>
          <a:lstStyle/>
          <a:p>
            <a:fld id="{8D01AD26-9877-4241-88B1-D099C562854C}" type="slidenum">
              <a:rPr lang="en-US" smtClean="0"/>
              <a:t>3</a:t>
            </a:fld>
            <a:endParaRPr lang="en-US"/>
          </a:p>
        </p:txBody>
      </p:sp>
    </p:spTree>
    <p:extLst>
      <p:ext uri="{BB962C8B-B14F-4D97-AF65-F5344CB8AC3E}">
        <p14:creationId xmlns:p14="http://schemas.microsoft.com/office/powerpoint/2010/main" val="37139903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a:t>Nam</a:t>
            </a:r>
          </a:p>
        </p:txBody>
      </p:sp>
      <p:sp>
        <p:nvSpPr>
          <p:cNvPr id="4" name="Slide Number Placeholder 3"/>
          <p:cNvSpPr>
            <a:spLocks noGrp="1"/>
          </p:cNvSpPr>
          <p:nvPr>
            <p:ph type="sldNum" sz="quarter" idx="5"/>
          </p:nvPr>
        </p:nvSpPr>
        <p:spPr/>
        <p:txBody>
          <a:bodyPr/>
          <a:lstStyle/>
          <a:p>
            <a:fld id="{8D01AD26-9877-4241-88B1-D099C562854C}" type="slidenum">
              <a:rPr lang="en-US" smtClean="0"/>
              <a:t>4</a:t>
            </a:fld>
            <a:endParaRPr lang="en-US"/>
          </a:p>
        </p:txBody>
      </p:sp>
    </p:spTree>
    <p:extLst>
      <p:ext uri="{BB962C8B-B14F-4D97-AF65-F5344CB8AC3E}">
        <p14:creationId xmlns:p14="http://schemas.microsoft.com/office/powerpoint/2010/main" val="2167393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a:t>Nam</a:t>
            </a:r>
          </a:p>
        </p:txBody>
      </p:sp>
      <p:sp>
        <p:nvSpPr>
          <p:cNvPr id="4" name="Slide Number Placeholder 3"/>
          <p:cNvSpPr>
            <a:spLocks noGrp="1"/>
          </p:cNvSpPr>
          <p:nvPr>
            <p:ph type="sldNum" sz="quarter" idx="5"/>
          </p:nvPr>
        </p:nvSpPr>
        <p:spPr/>
        <p:txBody>
          <a:bodyPr/>
          <a:lstStyle/>
          <a:p>
            <a:fld id="{8D01AD26-9877-4241-88B1-D099C562854C}" type="slidenum">
              <a:rPr lang="en-US" smtClean="0"/>
              <a:t>5</a:t>
            </a:fld>
            <a:endParaRPr lang="en-US"/>
          </a:p>
        </p:txBody>
      </p:sp>
    </p:spTree>
    <p:extLst>
      <p:ext uri="{BB962C8B-B14F-4D97-AF65-F5344CB8AC3E}">
        <p14:creationId xmlns:p14="http://schemas.microsoft.com/office/powerpoint/2010/main" val="9007402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a:t>Nam</a:t>
            </a:r>
          </a:p>
        </p:txBody>
      </p:sp>
      <p:sp>
        <p:nvSpPr>
          <p:cNvPr id="4" name="Slide Number Placeholder 3"/>
          <p:cNvSpPr>
            <a:spLocks noGrp="1"/>
          </p:cNvSpPr>
          <p:nvPr>
            <p:ph type="sldNum" sz="quarter" idx="5"/>
          </p:nvPr>
        </p:nvSpPr>
        <p:spPr/>
        <p:txBody>
          <a:bodyPr/>
          <a:lstStyle/>
          <a:p>
            <a:fld id="{8D01AD26-9877-4241-88B1-D099C562854C}" type="slidenum">
              <a:rPr lang="en-US" smtClean="0"/>
              <a:t>6</a:t>
            </a:fld>
            <a:endParaRPr lang="en-US"/>
          </a:p>
        </p:txBody>
      </p:sp>
    </p:spTree>
    <p:extLst>
      <p:ext uri="{BB962C8B-B14F-4D97-AF65-F5344CB8AC3E}">
        <p14:creationId xmlns:p14="http://schemas.microsoft.com/office/powerpoint/2010/main" val="39913874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a:t>Nam</a:t>
            </a:r>
          </a:p>
        </p:txBody>
      </p:sp>
      <p:sp>
        <p:nvSpPr>
          <p:cNvPr id="4" name="Slide Number Placeholder 3"/>
          <p:cNvSpPr>
            <a:spLocks noGrp="1"/>
          </p:cNvSpPr>
          <p:nvPr>
            <p:ph type="sldNum" sz="quarter" idx="5"/>
          </p:nvPr>
        </p:nvSpPr>
        <p:spPr/>
        <p:txBody>
          <a:bodyPr/>
          <a:lstStyle/>
          <a:p>
            <a:fld id="{8D01AD26-9877-4241-88B1-D099C562854C}" type="slidenum">
              <a:rPr lang="en-US" smtClean="0"/>
              <a:t>7</a:t>
            </a:fld>
            <a:endParaRPr lang="en-US"/>
          </a:p>
        </p:txBody>
      </p:sp>
    </p:spTree>
    <p:extLst>
      <p:ext uri="{BB962C8B-B14F-4D97-AF65-F5344CB8AC3E}">
        <p14:creationId xmlns:p14="http://schemas.microsoft.com/office/powerpoint/2010/main" val="3071283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a:t>Nam</a:t>
            </a:r>
          </a:p>
        </p:txBody>
      </p:sp>
      <p:sp>
        <p:nvSpPr>
          <p:cNvPr id="4" name="Slide Number Placeholder 3"/>
          <p:cNvSpPr>
            <a:spLocks noGrp="1"/>
          </p:cNvSpPr>
          <p:nvPr>
            <p:ph type="sldNum" sz="quarter" idx="5"/>
          </p:nvPr>
        </p:nvSpPr>
        <p:spPr/>
        <p:txBody>
          <a:bodyPr/>
          <a:lstStyle/>
          <a:p>
            <a:fld id="{8D01AD26-9877-4241-88B1-D099C562854C}" type="slidenum">
              <a:rPr lang="en-US" smtClean="0"/>
              <a:t>8</a:t>
            </a:fld>
            <a:endParaRPr lang="en-US"/>
          </a:p>
        </p:txBody>
      </p:sp>
    </p:spTree>
    <p:extLst>
      <p:ext uri="{BB962C8B-B14F-4D97-AF65-F5344CB8AC3E}">
        <p14:creationId xmlns:p14="http://schemas.microsoft.com/office/powerpoint/2010/main" val="26357215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a:t>Nam</a:t>
            </a:r>
          </a:p>
        </p:txBody>
      </p:sp>
      <p:sp>
        <p:nvSpPr>
          <p:cNvPr id="4" name="Slide Number Placeholder 3"/>
          <p:cNvSpPr>
            <a:spLocks noGrp="1"/>
          </p:cNvSpPr>
          <p:nvPr>
            <p:ph type="sldNum" sz="quarter" idx="5"/>
          </p:nvPr>
        </p:nvSpPr>
        <p:spPr/>
        <p:txBody>
          <a:bodyPr/>
          <a:lstStyle/>
          <a:p>
            <a:fld id="{8D01AD26-9877-4241-88B1-D099C562854C}" type="slidenum">
              <a:rPr lang="en-US" smtClean="0"/>
              <a:t>9</a:t>
            </a:fld>
            <a:endParaRPr lang="en-US"/>
          </a:p>
        </p:txBody>
      </p:sp>
    </p:spTree>
    <p:extLst>
      <p:ext uri="{BB962C8B-B14F-4D97-AF65-F5344CB8AC3E}">
        <p14:creationId xmlns:p14="http://schemas.microsoft.com/office/powerpoint/2010/main" val="33551414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a:t>Nam</a:t>
            </a:r>
          </a:p>
        </p:txBody>
      </p:sp>
      <p:sp>
        <p:nvSpPr>
          <p:cNvPr id="4" name="Slide Number Placeholder 3"/>
          <p:cNvSpPr>
            <a:spLocks noGrp="1"/>
          </p:cNvSpPr>
          <p:nvPr>
            <p:ph type="sldNum" sz="quarter" idx="5"/>
          </p:nvPr>
        </p:nvSpPr>
        <p:spPr/>
        <p:txBody>
          <a:bodyPr/>
          <a:lstStyle/>
          <a:p>
            <a:fld id="{8D01AD26-9877-4241-88B1-D099C562854C}" type="slidenum">
              <a:rPr lang="en-US" smtClean="0"/>
              <a:t>10</a:t>
            </a:fld>
            <a:endParaRPr lang="en-US"/>
          </a:p>
        </p:txBody>
      </p:sp>
    </p:spTree>
    <p:extLst>
      <p:ext uri="{BB962C8B-B14F-4D97-AF65-F5344CB8AC3E}">
        <p14:creationId xmlns:p14="http://schemas.microsoft.com/office/powerpoint/2010/main" val="1461722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GB"/>
              <a:t>Click to edit Master title style</a:t>
            </a:r>
            <a:endParaRPr lang="en-US"/>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3F71090C-315D-5B41-8A55-E89E818E76DD}"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35DD36-0A6F-8240-8086-B442782CDF24}" type="slidenum">
              <a:rPr lang="en-US" smtClean="0"/>
              <a:t>‹#›</a:t>
            </a:fld>
            <a:endParaRPr lang="en-US"/>
          </a:p>
        </p:txBody>
      </p:sp>
    </p:spTree>
    <p:extLst>
      <p:ext uri="{BB962C8B-B14F-4D97-AF65-F5344CB8AC3E}">
        <p14:creationId xmlns:p14="http://schemas.microsoft.com/office/powerpoint/2010/main" val="1960188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3F71090C-315D-5B41-8A55-E89E818E76DD}" type="datetimeFigureOut">
              <a:rPr lang="en-US" smtClean="0"/>
              <a:t>4/28/2020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35DD36-0A6F-8240-8086-B442782CDF24}" type="slidenum">
              <a:rPr lang="en-US" smtClean="0"/>
              <a:t>‹#›</a:t>
            </a:fld>
            <a:endParaRPr lang="en-US"/>
          </a:p>
        </p:txBody>
      </p:sp>
    </p:spTree>
    <p:extLst>
      <p:ext uri="{BB962C8B-B14F-4D97-AF65-F5344CB8AC3E}">
        <p14:creationId xmlns:p14="http://schemas.microsoft.com/office/powerpoint/2010/main" val="1668015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3F71090C-315D-5B41-8A55-E89E818E76DD}" type="datetimeFigureOut">
              <a:rPr lang="en-US" smtClean="0"/>
              <a:t>4/28/2020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35DD36-0A6F-8240-8086-B442782CDF24}" type="slidenum">
              <a:rPr lang="en-US" smtClean="0"/>
              <a:t>‹#›</a:t>
            </a:fld>
            <a:endParaRPr lang="en-US"/>
          </a:p>
        </p:txBody>
      </p:sp>
    </p:spTree>
    <p:extLst>
      <p:ext uri="{BB962C8B-B14F-4D97-AF65-F5344CB8AC3E}">
        <p14:creationId xmlns:p14="http://schemas.microsoft.com/office/powerpoint/2010/main" val="782846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GB"/>
              <a:t>Click to edit Master title style</a:t>
            </a:r>
            <a:endParaRPr lang="en-US"/>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3F71090C-315D-5B41-8A55-E89E818E76DD}"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35DD36-0A6F-8240-8086-B442782CDF24}" type="slidenum">
              <a:rPr lang="en-US" smtClean="0"/>
              <a:t>‹#›</a:t>
            </a:fld>
            <a:endParaRPr lang="en-US"/>
          </a:p>
        </p:txBody>
      </p:sp>
    </p:spTree>
    <p:extLst>
      <p:ext uri="{BB962C8B-B14F-4D97-AF65-F5344CB8AC3E}">
        <p14:creationId xmlns:p14="http://schemas.microsoft.com/office/powerpoint/2010/main" val="23101740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3F71090C-315D-5B41-8A55-E89E818E76DD}"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35DD36-0A6F-8240-8086-B442782CDF24}" type="slidenum">
              <a:rPr lang="en-US" smtClean="0"/>
              <a:t>‹#›</a:t>
            </a:fld>
            <a:endParaRPr lang="en-US"/>
          </a:p>
        </p:txBody>
      </p:sp>
    </p:spTree>
    <p:extLst>
      <p:ext uri="{BB962C8B-B14F-4D97-AF65-F5344CB8AC3E}">
        <p14:creationId xmlns:p14="http://schemas.microsoft.com/office/powerpoint/2010/main" val="25626150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GB"/>
              <a:t>Click to edit Master title style</a:t>
            </a:r>
            <a:endParaRPr lang="en-US"/>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F71090C-315D-5B41-8A55-E89E818E76DD}"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35DD36-0A6F-8240-8086-B442782CDF24}" type="slidenum">
              <a:rPr lang="en-US" smtClean="0"/>
              <a:t>‹#›</a:t>
            </a:fld>
            <a:endParaRPr lang="en-US"/>
          </a:p>
        </p:txBody>
      </p:sp>
    </p:spTree>
    <p:extLst>
      <p:ext uri="{BB962C8B-B14F-4D97-AF65-F5344CB8AC3E}">
        <p14:creationId xmlns:p14="http://schemas.microsoft.com/office/powerpoint/2010/main" val="36375530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8" name="Date Placeholder 7"/>
          <p:cNvSpPr>
            <a:spLocks noGrp="1"/>
          </p:cNvSpPr>
          <p:nvPr>
            <p:ph type="dt" sz="half" idx="10"/>
          </p:nvPr>
        </p:nvSpPr>
        <p:spPr/>
        <p:txBody>
          <a:bodyPr/>
          <a:lstStyle/>
          <a:p>
            <a:fld id="{3F71090C-315D-5B41-8A55-E89E818E76DD}" type="datetimeFigureOut">
              <a:rPr lang="en-US" smtClean="0"/>
              <a:t>4/28/2020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BA35DD36-0A6F-8240-8086-B442782CDF24}" type="slidenum">
              <a:rPr lang="en-US" smtClean="0"/>
              <a:t>‹#›</a:t>
            </a:fld>
            <a:endParaRPr lang="en-US"/>
          </a:p>
        </p:txBody>
      </p:sp>
    </p:spTree>
    <p:extLst>
      <p:ext uri="{BB962C8B-B14F-4D97-AF65-F5344CB8AC3E}">
        <p14:creationId xmlns:p14="http://schemas.microsoft.com/office/powerpoint/2010/main" val="3063119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 name="Date Placeholder 1"/>
          <p:cNvSpPr>
            <a:spLocks noGrp="1"/>
          </p:cNvSpPr>
          <p:nvPr>
            <p:ph type="dt" sz="half" idx="10"/>
          </p:nvPr>
        </p:nvSpPr>
        <p:spPr/>
        <p:txBody>
          <a:bodyPr/>
          <a:lstStyle/>
          <a:p>
            <a:fld id="{3F71090C-315D-5B41-8A55-E89E818E76DD}" type="datetimeFigureOut">
              <a:rPr lang="en-US" smtClean="0"/>
              <a:t>4/28/2020</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BA35DD36-0A6F-8240-8086-B442782CDF24}" type="slidenum">
              <a:rPr lang="en-US" smtClean="0"/>
              <a:t>‹#›</a:t>
            </a:fld>
            <a:endParaRPr lang="en-US"/>
          </a:p>
        </p:txBody>
      </p:sp>
    </p:spTree>
    <p:extLst>
      <p:ext uri="{BB962C8B-B14F-4D97-AF65-F5344CB8AC3E}">
        <p14:creationId xmlns:p14="http://schemas.microsoft.com/office/powerpoint/2010/main" val="7787798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a:t>Click to edit Master title style</a:t>
            </a:r>
            <a:endParaRPr lang="en-US"/>
          </a:p>
        </p:txBody>
      </p:sp>
      <p:sp>
        <p:nvSpPr>
          <p:cNvPr id="2" name="Date Placeholder 1"/>
          <p:cNvSpPr>
            <a:spLocks noGrp="1"/>
          </p:cNvSpPr>
          <p:nvPr>
            <p:ph type="dt" sz="half" idx="10"/>
          </p:nvPr>
        </p:nvSpPr>
        <p:spPr/>
        <p:txBody>
          <a:bodyPr/>
          <a:lstStyle/>
          <a:p>
            <a:fld id="{3F71090C-315D-5B41-8A55-E89E818E76DD}" type="datetimeFigureOut">
              <a:rPr lang="en-US" smtClean="0"/>
              <a:t>4/28/2020</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BA35DD36-0A6F-8240-8086-B442782CDF24}" type="slidenum">
              <a:rPr lang="en-US" smtClean="0"/>
              <a:t>‹#›</a:t>
            </a:fld>
            <a:endParaRPr lang="en-US"/>
          </a:p>
        </p:txBody>
      </p:sp>
    </p:spTree>
    <p:extLst>
      <p:ext uri="{BB962C8B-B14F-4D97-AF65-F5344CB8AC3E}">
        <p14:creationId xmlns:p14="http://schemas.microsoft.com/office/powerpoint/2010/main" val="36055014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F71090C-315D-5B41-8A55-E89E818E76DD}"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35DD36-0A6F-8240-8086-B442782CDF24}" type="slidenum">
              <a:rPr lang="en-US" smtClean="0"/>
              <a:t>‹#›</a:t>
            </a:fld>
            <a:endParaRPr lang="en-US"/>
          </a:p>
        </p:txBody>
      </p:sp>
    </p:spTree>
    <p:extLst>
      <p:ext uri="{BB962C8B-B14F-4D97-AF65-F5344CB8AC3E}">
        <p14:creationId xmlns:p14="http://schemas.microsoft.com/office/powerpoint/2010/main" val="3863994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GB"/>
              <a:t>Click to edit Master title style</a:t>
            </a:r>
            <a:endParaRPr lang="en-US"/>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Date Placeholder 7"/>
          <p:cNvSpPr>
            <a:spLocks noGrp="1"/>
          </p:cNvSpPr>
          <p:nvPr>
            <p:ph type="dt" sz="half" idx="10"/>
          </p:nvPr>
        </p:nvSpPr>
        <p:spPr/>
        <p:txBody>
          <a:bodyPr/>
          <a:lstStyle/>
          <a:p>
            <a:fld id="{3F71090C-315D-5B41-8A55-E89E818E76DD}" type="datetimeFigureOut">
              <a:rPr lang="en-US" smtClean="0"/>
              <a:t>4/28/2020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BA35DD36-0A6F-8240-8086-B442782CDF24}" type="slidenum">
              <a:rPr lang="en-US" smtClean="0"/>
              <a:t>‹#›</a:t>
            </a:fld>
            <a:endParaRPr lang="en-US"/>
          </a:p>
        </p:txBody>
      </p:sp>
    </p:spTree>
    <p:extLst>
      <p:ext uri="{BB962C8B-B14F-4D97-AF65-F5344CB8AC3E}">
        <p14:creationId xmlns:p14="http://schemas.microsoft.com/office/powerpoint/2010/main" val="978340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3F71090C-315D-5B41-8A55-E89E818E76DD}"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35DD36-0A6F-8240-8086-B442782CDF24}" type="slidenum">
              <a:rPr lang="en-US" smtClean="0"/>
              <a:t>‹#›</a:t>
            </a:fld>
            <a:endParaRPr lang="en-US"/>
          </a:p>
        </p:txBody>
      </p:sp>
    </p:spTree>
    <p:extLst>
      <p:ext uri="{BB962C8B-B14F-4D97-AF65-F5344CB8AC3E}">
        <p14:creationId xmlns:p14="http://schemas.microsoft.com/office/powerpoint/2010/main" val="38264961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GB"/>
              <a:t>Click to edit Master title style</a:t>
            </a:r>
            <a:endParaRPr lang="en-US"/>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Date Placeholder 7"/>
          <p:cNvSpPr>
            <a:spLocks noGrp="1"/>
          </p:cNvSpPr>
          <p:nvPr>
            <p:ph type="dt" sz="half" idx="10"/>
          </p:nvPr>
        </p:nvSpPr>
        <p:spPr/>
        <p:txBody>
          <a:bodyPr/>
          <a:lstStyle/>
          <a:p>
            <a:fld id="{3F71090C-315D-5B41-8A55-E89E818E76DD}" type="datetimeFigureOut">
              <a:rPr lang="en-US" smtClean="0"/>
              <a:t>4/28/2020</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BA35DD36-0A6F-8240-8086-B442782CDF24}" type="slidenum">
              <a:rPr lang="en-US" smtClean="0"/>
              <a:t>‹#›</a:t>
            </a:fld>
            <a:endParaRPr lang="en-US"/>
          </a:p>
        </p:txBody>
      </p:sp>
    </p:spTree>
    <p:extLst>
      <p:ext uri="{BB962C8B-B14F-4D97-AF65-F5344CB8AC3E}">
        <p14:creationId xmlns:p14="http://schemas.microsoft.com/office/powerpoint/2010/main" val="17559872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3F71090C-315D-5B41-8A55-E89E818E76DD}" type="datetimeFigureOut">
              <a:rPr lang="en-US" smtClean="0"/>
              <a:t>4/28/2020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35DD36-0A6F-8240-8086-B442782CDF24}" type="slidenum">
              <a:rPr lang="en-US" smtClean="0"/>
              <a:t>‹#›</a:t>
            </a:fld>
            <a:endParaRPr lang="en-US"/>
          </a:p>
        </p:txBody>
      </p:sp>
    </p:spTree>
    <p:extLst>
      <p:ext uri="{BB962C8B-B14F-4D97-AF65-F5344CB8AC3E}">
        <p14:creationId xmlns:p14="http://schemas.microsoft.com/office/powerpoint/2010/main" val="39451974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3F71090C-315D-5B41-8A55-E89E818E76DD}" type="datetimeFigureOut">
              <a:rPr lang="en-US" smtClean="0"/>
              <a:t>4/28/2020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35DD36-0A6F-8240-8086-B442782CDF24}" type="slidenum">
              <a:rPr lang="en-US" smtClean="0"/>
              <a:t>‹#›</a:t>
            </a:fld>
            <a:endParaRPr lang="en-US"/>
          </a:p>
        </p:txBody>
      </p:sp>
    </p:spTree>
    <p:extLst>
      <p:ext uri="{BB962C8B-B14F-4D97-AF65-F5344CB8AC3E}">
        <p14:creationId xmlns:p14="http://schemas.microsoft.com/office/powerpoint/2010/main" val="2517419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GB"/>
              <a:t>Click to edit Master title style</a:t>
            </a:r>
            <a:endParaRPr lang="en-US"/>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F71090C-315D-5B41-8A55-E89E818E76DD}"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35DD36-0A6F-8240-8086-B442782CDF24}" type="slidenum">
              <a:rPr lang="en-US" smtClean="0"/>
              <a:t>‹#›</a:t>
            </a:fld>
            <a:endParaRPr lang="en-US"/>
          </a:p>
        </p:txBody>
      </p:sp>
    </p:spTree>
    <p:extLst>
      <p:ext uri="{BB962C8B-B14F-4D97-AF65-F5344CB8AC3E}">
        <p14:creationId xmlns:p14="http://schemas.microsoft.com/office/powerpoint/2010/main" val="2828114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8" name="Date Placeholder 7"/>
          <p:cNvSpPr>
            <a:spLocks noGrp="1"/>
          </p:cNvSpPr>
          <p:nvPr>
            <p:ph type="dt" sz="half" idx="10"/>
          </p:nvPr>
        </p:nvSpPr>
        <p:spPr/>
        <p:txBody>
          <a:bodyPr/>
          <a:lstStyle/>
          <a:p>
            <a:fld id="{3F71090C-315D-5B41-8A55-E89E818E76DD}" type="datetimeFigureOut">
              <a:rPr lang="en-US" smtClean="0"/>
              <a:t>4/28/2020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BA35DD36-0A6F-8240-8086-B442782CDF24}" type="slidenum">
              <a:rPr lang="en-US" smtClean="0"/>
              <a:t>‹#›</a:t>
            </a:fld>
            <a:endParaRPr lang="en-US"/>
          </a:p>
        </p:txBody>
      </p:sp>
    </p:spTree>
    <p:extLst>
      <p:ext uri="{BB962C8B-B14F-4D97-AF65-F5344CB8AC3E}">
        <p14:creationId xmlns:p14="http://schemas.microsoft.com/office/powerpoint/2010/main" val="365638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 name="Date Placeholder 1"/>
          <p:cNvSpPr>
            <a:spLocks noGrp="1"/>
          </p:cNvSpPr>
          <p:nvPr>
            <p:ph type="dt" sz="half" idx="10"/>
          </p:nvPr>
        </p:nvSpPr>
        <p:spPr/>
        <p:txBody>
          <a:bodyPr/>
          <a:lstStyle/>
          <a:p>
            <a:fld id="{3F71090C-315D-5B41-8A55-E89E818E76DD}" type="datetimeFigureOut">
              <a:rPr lang="en-US" smtClean="0"/>
              <a:t>4/28/2020</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BA35DD36-0A6F-8240-8086-B442782CDF24}" type="slidenum">
              <a:rPr lang="en-US" smtClean="0"/>
              <a:t>‹#›</a:t>
            </a:fld>
            <a:endParaRPr lang="en-US"/>
          </a:p>
        </p:txBody>
      </p:sp>
    </p:spTree>
    <p:extLst>
      <p:ext uri="{BB962C8B-B14F-4D97-AF65-F5344CB8AC3E}">
        <p14:creationId xmlns:p14="http://schemas.microsoft.com/office/powerpoint/2010/main" val="4015518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a:t>Click to edit Master title style</a:t>
            </a:r>
            <a:endParaRPr lang="en-US"/>
          </a:p>
        </p:txBody>
      </p:sp>
      <p:sp>
        <p:nvSpPr>
          <p:cNvPr id="2" name="Date Placeholder 1"/>
          <p:cNvSpPr>
            <a:spLocks noGrp="1"/>
          </p:cNvSpPr>
          <p:nvPr>
            <p:ph type="dt" sz="half" idx="10"/>
          </p:nvPr>
        </p:nvSpPr>
        <p:spPr/>
        <p:txBody>
          <a:bodyPr/>
          <a:lstStyle/>
          <a:p>
            <a:fld id="{3F71090C-315D-5B41-8A55-E89E818E76DD}" type="datetimeFigureOut">
              <a:rPr lang="en-US" smtClean="0"/>
              <a:t>4/28/2020</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BA35DD36-0A6F-8240-8086-B442782CDF24}" type="slidenum">
              <a:rPr lang="en-US" smtClean="0"/>
              <a:t>‹#›</a:t>
            </a:fld>
            <a:endParaRPr lang="en-US"/>
          </a:p>
        </p:txBody>
      </p:sp>
    </p:spTree>
    <p:extLst>
      <p:ext uri="{BB962C8B-B14F-4D97-AF65-F5344CB8AC3E}">
        <p14:creationId xmlns:p14="http://schemas.microsoft.com/office/powerpoint/2010/main" val="4122701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F71090C-315D-5B41-8A55-E89E818E76DD}"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35DD36-0A6F-8240-8086-B442782CDF24}" type="slidenum">
              <a:rPr lang="en-US" smtClean="0"/>
              <a:t>‹#›</a:t>
            </a:fld>
            <a:endParaRPr lang="en-US"/>
          </a:p>
        </p:txBody>
      </p:sp>
    </p:spTree>
    <p:extLst>
      <p:ext uri="{BB962C8B-B14F-4D97-AF65-F5344CB8AC3E}">
        <p14:creationId xmlns:p14="http://schemas.microsoft.com/office/powerpoint/2010/main" val="2775849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GB"/>
              <a:t>Click to edit Master title style</a:t>
            </a:r>
            <a:endParaRPr lang="en-US"/>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Date Placeholder 7"/>
          <p:cNvSpPr>
            <a:spLocks noGrp="1"/>
          </p:cNvSpPr>
          <p:nvPr>
            <p:ph type="dt" sz="half" idx="10"/>
          </p:nvPr>
        </p:nvSpPr>
        <p:spPr/>
        <p:txBody>
          <a:bodyPr/>
          <a:lstStyle/>
          <a:p>
            <a:fld id="{3F71090C-315D-5B41-8A55-E89E818E76DD}" type="datetimeFigureOut">
              <a:rPr lang="en-US" smtClean="0"/>
              <a:t>4/28/2020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BA35DD36-0A6F-8240-8086-B442782CDF24}" type="slidenum">
              <a:rPr lang="en-US" smtClean="0"/>
              <a:t>‹#›</a:t>
            </a:fld>
            <a:endParaRPr lang="en-US"/>
          </a:p>
        </p:txBody>
      </p:sp>
    </p:spTree>
    <p:extLst>
      <p:ext uri="{BB962C8B-B14F-4D97-AF65-F5344CB8AC3E}">
        <p14:creationId xmlns:p14="http://schemas.microsoft.com/office/powerpoint/2010/main" val="1639670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GB"/>
              <a:t>Click to edit Master title style</a:t>
            </a:r>
            <a:endParaRPr lang="en-US"/>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Date Placeholder 7"/>
          <p:cNvSpPr>
            <a:spLocks noGrp="1"/>
          </p:cNvSpPr>
          <p:nvPr>
            <p:ph type="dt" sz="half" idx="10"/>
          </p:nvPr>
        </p:nvSpPr>
        <p:spPr/>
        <p:txBody>
          <a:bodyPr/>
          <a:lstStyle/>
          <a:p>
            <a:fld id="{3F71090C-315D-5B41-8A55-E89E818E76DD}" type="datetimeFigureOut">
              <a:rPr lang="en-US" smtClean="0"/>
              <a:t>4/28/2020</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BA35DD36-0A6F-8240-8086-B442782CDF24}" type="slidenum">
              <a:rPr lang="en-US" smtClean="0"/>
              <a:t>‹#›</a:t>
            </a:fld>
            <a:endParaRPr lang="en-US"/>
          </a:p>
        </p:txBody>
      </p:sp>
    </p:spTree>
    <p:extLst>
      <p:ext uri="{BB962C8B-B14F-4D97-AF65-F5344CB8AC3E}">
        <p14:creationId xmlns:p14="http://schemas.microsoft.com/office/powerpoint/2010/main" val="1471735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3F71090C-315D-5B41-8A55-E89E818E76DD}" type="datetimeFigureOut">
              <a:rPr lang="en-US" smtClean="0"/>
              <a:t>4/28/2020</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BA35DD36-0A6F-8240-8086-B442782CDF24}" type="slidenum">
              <a:rPr lang="en-US" smtClean="0"/>
              <a:t>‹#›</a:t>
            </a:fld>
            <a:endParaRPr lang="en-US"/>
          </a:p>
        </p:txBody>
      </p:sp>
    </p:spTree>
    <p:extLst>
      <p:ext uri="{BB962C8B-B14F-4D97-AF65-F5344CB8AC3E}">
        <p14:creationId xmlns:p14="http://schemas.microsoft.com/office/powerpoint/2010/main" val="3908830767"/>
      </p:ext>
    </p:extLst>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3F71090C-315D-5B41-8A55-E89E818E76DD}" type="datetimeFigureOut">
              <a:rPr lang="en-US" smtClean="0"/>
              <a:t>4/28/2020</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BA35DD36-0A6F-8240-8086-B442782CDF24}" type="slidenum">
              <a:rPr lang="en-US" smtClean="0"/>
              <a:t>‹#›</a:t>
            </a:fld>
            <a:endParaRPr lang="en-US"/>
          </a:p>
        </p:txBody>
      </p:sp>
    </p:spTree>
    <p:extLst>
      <p:ext uri="{BB962C8B-B14F-4D97-AF65-F5344CB8AC3E}">
        <p14:creationId xmlns:p14="http://schemas.microsoft.com/office/powerpoint/2010/main" val="1981011546"/>
      </p:ext>
    </p:extLst>
  </p:cSld>
  <p:clrMap bg1="lt1" tx1="dk1" bg2="lt2" tx2="dk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32.sv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themeOverride" Target="../theme/themeOverride3.xml"/><Relationship Id="rId4" Type="http://schemas.openxmlformats.org/officeDocument/2006/relationships/image" Target="../media/image34.svg"/></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openxmlformats.org/officeDocument/2006/relationships/image" Target="../media/image36.sv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Layout" Target="../slideLayouts/slideLayout2.xml"/><Relationship Id="rId1" Type="http://schemas.openxmlformats.org/officeDocument/2006/relationships/themeOverride" Target="../theme/themeOverride5.xml"/><Relationship Id="rId4" Type="http://schemas.openxmlformats.org/officeDocument/2006/relationships/image" Target="../media/image38.sv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slideLayout" Target="../slideLayouts/slideLayout13.xml"/><Relationship Id="rId1" Type="http://schemas.openxmlformats.org/officeDocument/2006/relationships/themeOverride" Target="../theme/themeOverride8.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8.xml.rels><?xml version="1.0" encoding="UTF-8" standalone="yes"?>
<Relationships xmlns="http://schemas.openxmlformats.org/package/2006/relationships"><Relationship Id="rId13" Type="http://schemas.openxmlformats.org/officeDocument/2006/relationships/customXml" Target="../ink/ink4.xml"/><Relationship Id="rId3" Type="http://schemas.openxmlformats.org/officeDocument/2006/relationships/image" Target="../media/image54.jpeg"/><Relationship Id="rId12" Type="http://schemas.openxmlformats.org/officeDocument/2006/relationships/customXml" Target="../ink/ink3.xml"/><Relationship Id="rId2" Type="http://schemas.openxmlformats.org/officeDocument/2006/relationships/slideLayout" Target="../slideLayouts/slideLayout13.xml"/><Relationship Id="rId16" Type="http://schemas.openxmlformats.org/officeDocument/2006/relationships/customXml" Target="../ink/ink7.xml"/><Relationship Id="rId1" Type="http://schemas.openxmlformats.org/officeDocument/2006/relationships/themeOverride" Target="../theme/themeOverride9.xml"/><Relationship Id="rId11" Type="http://schemas.openxmlformats.org/officeDocument/2006/relationships/customXml" Target="../ink/ink2.xml"/><Relationship Id="rId5" Type="http://schemas.openxmlformats.org/officeDocument/2006/relationships/customXml" Target="../ink/ink1.xml"/><Relationship Id="rId15" Type="http://schemas.openxmlformats.org/officeDocument/2006/relationships/customXml" Target="../ink/ink6.xml"/><Relationship Id="rId10" Type="http://schemas.openxmlformats.org/officeDocument/2006/relationships/image" Target="../media/image111.png"/><Relationship Id="rId4" Type="http://schemas.openxmlformats.org/officeDocument/2006/relationships/image" Target="../media/image55.jpeg"/><Relationship Id="rId14" Type="http://schemas.openxmlformats.org/officeDocument/2006/relationships/customXml" Target="../ink/ink5.xml"/></Relationships>
</file>

<file path=ppt/slides/_rels/slide29.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slideLayout" Target="../slideLayouts/slideLayout13.xml"/><Relationship Id="rId1" Type="http://schemas.openxmlformats.org/officeDocument/2006/relationships/themeOverride" Target="../theme/themeOverride10.xml"/><Relationship Id="rId4" Type="http://schemas.openxmlformats.org/officeDocument/2006/relationships/image" Target="../media/image57.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slideLayout" Target="../slideLayouts/slideLayout13.xml"/><Relationship Id="rId1" Type="http://schemas.openxmlformats.org/officeDocument/2006/relationships/themeOverride" Target="../theme/themeOverride11.xml"/></Relationships>
</file>

<file path=ppt/slides/_rels/slide31.xml.rels><?xml version="1.0" encoding="UTF-8" standalone="yes"?>
<Relationships xmlns="http://schemas.openxmlformats.org/package/2006/relationships"><Relationship Id="rId3" Type="http://schemas.openxmlformats.org/officeDocument/2006/relationships/image" Target="../media/image59.jpeg"/><Relationship Id="rId2" Type="http://schemas.openxmlformats.org/officeDocument/2006/relationships/slideLayout" Target="../slideLayouts/slideLayout13.xml"/><Relationship Id="rId1" Type="http://schemas.openxmlformats.org/officeDocument/2006/relationships/themeOverride" Target="../theme/themeOverride12.xml"/><Relationship Id="rId4" Type="http://schemas.openxmlformats.org/officeDocument/2006/relationships/image" Target="../media/image60.jpeg"/></Relationships>
</file>

<file path=ppt/slides/_rels/slide32.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slideLayout" Target="../slideLayouts/slideLayout13.xml"/><Relationship Id="rId1" Type="http://schemas.openxmlformats.org/officeDocument/2006/relationships/themeOverride" Target="../theme/themeOverride13.xml"/></Relationships>
</file>

<file path=ppt/slides/_rels/slide3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matplotlib.org/" TargetMode="External"/><Relationship Id="rId2" Type="http://schemas.openxmlformats.org/officeDocument/2006/relationships/hyperlink" Target="http://www.bom.gov.au/climate/dwo/IDCJDW0000.shtml" TargetMode="External"/><Relationship Id="rId1" Type="http://schemas.openxmlformats.org/officeDocument/2006/relationships/slideLayout" Target="../slideLayouts/slideLayout2.xml"/><Relationship Id="rId4" Type="http://schemas.openxmlformats.org/officeDocument/2006/relationships/hyperlink" Target="https://www.kaggle.com/jsphyg/weather-dataset-rattle-package" TargetMode="Externa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1">
            <a:extLst>
              <a:ext uri="{FF2B5EF4-FFF2-40B4-BE49-F238E27FC236}">
                <a16:creationId xmlns:a16="http://schemas.microsoft.com/office/drawing/2014/main" id="{3AFD7E30-4FA2-4EF8-BB3C-096AAC3EE2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3">
            <a:extLst>
              <a:ext uri="{FF2B5EF4-FFF2-40B4-BE49-F238E27FC236}">
                <a16:creationId xmlns:a16="http://schemas.microsoft.com/office/drawing/2014/main" id="{C4BC7293-0492-4B68-88EF-6362B3E9BB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ADD4642-EE4E-A14F-A97C-E94422BBB792}"/>
              </a:ext>
            </a:extLst>
          </p:cNvPr>
          <p:cNvSpPr>
            <a:spLocks noGrp="1"/>
          </p:cNvSpPr>
          <p:nvPr>
            <p:ph type="ctrTitle"/>
          </p:nvPr>
        </p:nvSpPr>
        <p:spPr>
          <a:xfrm>
            <a:off x="538599" y="1827443"/>
            <a:ext cx="3258688" cy="1945979"/>
          </a:xfrm>
        </p:spPr>
        <p:txBody>
          <a:bodyPr>
            <a:normAutofit/>
          </a:bodyPr>
          <a:lstStyle/>
          <a:p>
            <a:r>
              <a:rPr lang="en-US" sz="5400"/>
              <a:t>Rainfall in Australia</a:t>
            </a:r>
          </a:p>
        </p:txBody>
      </p:sp>
      <p:sp>
        <p:nvSpPr>
          <p:cNvPr id="3" name="Subtitle 2">
            <a:extLst>
              <a:ext uri="{FF2B5EF4-FFF2-40B4-BE49-F238E27FC236}">
                <a16:creationId xmlns:a16="http://schemas.microsoft.com/office/drawing/2014/main" id="{52C37D13-FD28-7045-ACD8-07E4CF5E162A}"/>
              </a:ext>
            </a:extLst>
          </p:cNvPr>
          <p:cNvSpPr>
            <a:spLocks noGrp="1"/>
          </p:cNvSpPr>
          <p:nvPr>
            <p:ph type="subTitle" idx="1"/>
          </p:nvPr>
        </p:nvSpPr>
        <p:spPr>
          <a:xfrm>
            <a:off x="401721" y="4186260"/>
            <a:ext cx="4247768" cy="1421496"/>
          </a:xfrm>
        </p:spPr>
        <p:txBody>
          <a:bodyPr>
            <a:normAutofit fontScale="92500" lnSpcReduction="10000"/>
          </a:bodyPr>
          <a:lstStyle/>
          <a:p>
            <a:r>
              <a:rPr lang="en-US" sz="1800">
                <a:solidFill>
                  <a:srgbClr val="FFFFFF"/>
                </a:solidFill>
              </a:rPr>
              <a:t>JARROD KENG  YEN YONG (</a:t>
            </a:r>
            <a:r>
              <a:rPr lang="en-US" sz="1800">
                <a:ea typeface="+mn-lt"/>
                <a:cs typeface="+mn-lt"/>
              </a:rPr>
              <a:t>218271795</a:t>
            </a:r>
            <a:r>
              <a:rPr lang="en-US" sz="1800">
                <a:solidFill>
                  <a:srgbClr val="FFFFFF"/>
                </a:solidFill>
              </a:rPr>
              <a:t>)</a:t>
            </a:r>
          </a:p>
          <a:p>
            <a:r>
              <a:rPr lang="en-US" sz="1800">
                <a:solidFill>
                  <a:srgbClr val="FFFFFF"/>
                </a:solidFill>
              </a:rPr>
              <a:t>HARRY WILLIAM LODGE (</a:t>
            </a:r>
            <a:r>
              <a:rPr lang="en-US" sz="1800">
                <a:ea typeface="+mn-lt"/>
                <a:cs typeface="+mn-lt"/>
              </a:rPr>
              <a:t>218241616</a:t>
            </a:r>
            <a:r>
              <a:rPr lang="en-US" sz="1800">
                <a:solidFill>
                  <a:srgbClr val="FFFFFF"/>
                </a:solidFill>
              </a:rPr>
              <a:t>)</a:t>
            </a:r>
          </a:p>
          <a:p>
            <a:r>
              <a:rPr lang="en-US" sz="1800">
                <a:solidFill>
                  <a:srgbClr val="FFFFFF"/>
                </a:solidFill>
              </a:rPr>
              <a:t>VIET NAM NGUYEN (</a:t>
            </a:r>
            <a:r>
              <a:rPr lang="en-US" sz="1800">
                <a:ea typeface="+mn-lt"/>
                <a:cs typeface="+mn-lt"/>
              </a:rPr>
              <a:t>218459058</a:t>
            </a:r>
            <a:r>
              <a:rPr lang="en-US" sz="1800">
                <a:solidFill>
                  <a:srgbClr val="FFFFFF"/>
                </a:solidFill>
              </a:rPr>
              <a:t>)</a:t>
            </a:r>
          </a:p>
          <a:p>
            <a:r>
              <a:rPr lang="en-US" sz="1800">
                <a:solidFill>
                  <a:srgbClr val="FFFFFF"/>
                </a:solidFill>
              </a:rPr>
              <a:t>ALEXANDER PAK YU LAI (</a:t>
            </a:r>
            <a:r>
              <a:rPr lang="en-US" sz="1800">
                <a:ea typeface="+mn-lt"/>
                <a:cs typeface="+mn-lt"/>
              </a:rPr>
              <a:t>218401269</a:t>
            </a:r>
            <a:r>
              <a:rPr lang="en-US" sz="1800">
                <a:solidFill>
                  <a:srgbClr val="FFFFFF"/>
                </a:solidFill>
              </a:rPr>
              <a:t>)</a:t>
            </a:r>
          </a:p>
        </p:txBody>
      </p:sp>
      <p:pic>
        <p:nvPicPr>
          <p:cNvPr id="7" name="Graphic 6" descr="Rainy scene">
            <a:extLst>
              <a:ext uri="{FF2B5EF4-FFF2-40B4-BE49-F238E27FC236}">
                <a16:creationId xmlns:a16="http://schemas.microsoft.com/office/drawing/2014/main" id="{4F408313-B50E-49F9-916B-B58D977D94F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38950" y="759599"/>
            <a:ext cx="5330650" cy="5330650"/>
          </a:xfrm>
          <a:prstGeom prst="rect">
            <a:avLst/>
          </a:prstGeom>
        </p:spPr>
      </p:pic>
      <p:sp>
        <p:nvSpPr>
          <p:cNvPr id="20" name="Rectangle 15">
            <a:extLst>
              <a:ext uri="{FF2B5EF4-FFF2-40B4-BE49-F238E27FC236}">
                <a16:creationId xmlns:a16="http://schemas.microsoft.com/office/drawing/2014/main" id="{7F22716B-0B4A-4DF5-8C68-165745EDFA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6601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7277A-265F-49AB-A792-8895BC382495}"/>
              </a:ext>
            </a:extLst>
          </p:cNvPr>
          <p:cNvSpPr>
            <a:spLocks noGrp="1"/>
          </p:cNvSpPr>
          <p:nvPr>
            <p:ph type="title"/>
          </p:nvPr>
        </p:nvSpPr>
        <p:spPr/>
        <p:txBody>
          <a:bodyPr/>
          <a:lstStyle/>
          <a:p>
            <a:r>
              <a:rPr lang="en-GB" b="1">
                <a:ea typeface="+mj-lt"/>
                <a:cs typeface="+mj-lt"/>
              </a:rPr>
              <a:t>C. Drop columns with more than 10% missing values</a:t>
            </a:r>
            <a:endParaRPr lang="en-US"/>
          </a:p>
        </p:txBody>
      </p:sp>
      <p:pic>
        <p:nvPicPr>
          <p:cNvPr id="4" name="Picture 4" descr="A screen shot of a person&#10;&#10;Description generated with high confidence">
            <a:extLst>
              <a:ext uri="{FF2B5EF4-FFF2-40B4-BE49-F238E27FC236}">
                <a16:creationId xmlns:a16="http://schemas.microsoft.com/office/drawing/2014/main" id="{5F44CF24-DBC5-49A8-AC96-4E8830C388C6}"/>
              </a:ext>
            </a:extLst>
          </p:cNvPr>
          <p:cNvPicPr>
            <a:picLocks noChangeAspect="1"/>
          </p:cNvPicPr>
          <p:nvPr/>
        </p:nvPicPr>
        <p:blipFill>
          <a:blip r:embed="rId3"/>
          <a:stretch>
            <a:fillRect/>
          </a:stretch>
        </p:blipFill>
        <p:spPr>
          <a:xfrm>
            <a:off x="5235178" y="5021241"/>
            <a:ext cx="5718284" cy="942318"/>
          </a:xfrm>
          <a:prstGeom prst="rect">
            <a:avLst/>
          </a:prstGeom>
        </p:spPr>
      </p:pic>
      <p:sp>
        <p:nvSpPr>
          <p:cNvPr id="8" name="Rectangle 7">
            <a:extLst>
              <a:ext uri="{FF2B5EF4-FFF2-40B4-BE49-F238E27FC236}">
                <a16:creationId xmlns:a16="http://schemas.microsoft.com/office/drawing/2014/main" id="{FB10B7A6-62CE-43CE-8C1C-D788575D68B6}"/>
              </a:ext>
            </a:extLst>
          </p:cNvPr>
          <p:cNvSpPr/>
          <p:nvPr/>
        </p:nvSpPr>
        <p:spPr>
          <a:xfrm>
            <a:off x="5835191" y="2751840"/>
            <a:ext cx="4273483" cy="6755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a:t>THE NUMBER OF MISSING VALUES</a:t>
            </a:r>
            <a:r>
              <a:rPr lang="en-US"/>
              <a:t> </a:t>
            </a:r>
          </a:p>
        </p:txBody>
      </p:sp>
      <p:sp>
        <p:nvSpPr>
          <p:cNvPr id="11" name="Rectangle 10">
            <a:extLst>
              <a:ext uri="{FF2B5EF4-FFF2-40B4-BE49-F238E27FC236}">
                <a16:creationId xmlns:a16="http://schemas.microsoft.com/office/drawing/2014/main" id="{3CBB5949-3C52-4807-8C7A-D2525E23A361}"/>
              </a:ext>
            </a:extLst>
          </p:cNvPr>
          <p:cNvSpPr/>
          <p:nvPr/>
        </p:nvSpPr>
        <p:spPr>
          <a:xfrm>
            <a:off x="7225644" y="913613"/>
            <a:ext cx="1194061" cy="5498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a:t>STEP B</a:t>
            </a:r>
            <a:r>
              <a:rPr lang="en-US"/>
              <a:t> </a:t>
            </a:r>
          </a:p>
        </p:txBody>
      </p:sp>
      <p:cxnSp>
        <p:nvCxnSpPr>
          <p:cNvPr id="12" name="Straight Arrow Connector 11">
            <a:extLst>
              <a:ext uri="{FF2B5EF4-FFF2-40B4-BE49-F238E27FC236}">
                <a16:creationId xmlns:a16="http://schemas.microsoft.com/office/drawing/2014/main" id="{1F8B102D-60BC-493A-96F8-0146E04D811A}"/>
              </a:ext>
            </a:extLst>
          </p:cNvPr>
          <p:cNvCxnSpPr/>
          <p:nvPr/>
        </p:nvCxnSpPr>
        <p:spPr>
          <a:xfrm>
            <a:off x="7822676" y="1463512"/>
            <a:ext cx="10999" cy="12836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5973991C-86F6-4B7A-9EF7-5804BEC740B3}"/>
              </a:ext>
            </a:extLst>
          </p:cNvPr>
          <p:cNvCxnSpPr>
            <a:cxnSpLocks/>
          </p:cNvCxnSpPr>
          <p:nvPr/>
        </p:nvCxnSpPr>
        <p:spPr>
          <a:xfrm>
            <a:off x="7822676" y="3427429"/>
            <a:ext cx="10999" cy="15899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04534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4D545DB-8A58-4FDC-8FF8-F99D917C37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F02532-0429-47BE-B7D5-89B31C0C80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6729" y="757325"/>
            <a:ext cx="3549144"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FA83A9-3D6A-49E5-B91C-017933A66015}"/>
              </a:ext>
            </a:extLst>
          </p:cNvPr>
          <p:cNvSpPr>
            <a:spLocks noGrp="1"/>
          </p:cNvSpPr>
          <p:nvPr>
            <p:ph type="title"/>
          </p:nvPr>
        </p:nvSpPr>
        <p:spPr>
          <a:xfrm>
            <a:off x="8389648" y="1123837"/>
            <a:ext cx="2947482" cy="4601183"/>
          </a:xfrm>
        </p:spPr>
        <p:txBody>
          <a:bodyPr>
            <a:normAutofit/>
          </a:bodyPr>
          <a:lstStyle/>
          <a:p>
            <a:r>
              <a:rPr lang="en-GB" b="1" dirty="0">
                <a:ea typeface="+mj-lt"/>
                <a:cs typeface="+mj-lt"/>
              </a:rPr>
              <a:t>D. Drop rows with more than 20% missing values</a:t>
            </a:r>
            <a:endParaRPr lang="en-US" dirty="0"/>
          </a:p>
        </p:txBody>
      </p:sp>
      <p:sp>
        <p:nvSpPr>
          <p:cNvPr id="12" name="Rectangle 11">
            <a:extLst>
              <a:ext uri="{FF2B5EF4-FFF2-40B4-BE49-F238E27FC236}">
                <a16:creationId xmlns:a16="http://schemas.microsoft.com/office/drawing/2014/main" id="{E3401C9A-B20D-42B0-B7C0-0E4D1CE585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406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4" descr="A picture containing indoor, photo, table, sitting&#10;&#10;Description generated with very high confidence">
            <a:extLst>
              <a:ext uri="{FF2B5EF4-FFF2-40B4-BE49-F238E27FC236}">
                <a16:creationId xmlns:a16="http://schemas.microsoft.com/office/drawing/2014/main" id="{736A3C04-2AF0-49B1-956D-DFCD375398A9}"/>
              </a:ext>
            </a:extLst>
          </p:cNvPr>
          <p:cNvPicPr>
            <a:picLocks noChangeAspect="1"/>
          </p:cNvPicPr>
          <p:nvPr/>
        </p:nvPicPr>
        <p:blipFill>
          <a:blip r:embed="rId2"/>
          <a:stretch>
            <a:fillRect/>
          </a:stretch>
        </p:blipFill>
        <p:spPr>
          <a:xfrm>
            <a:off x="1761280" y="2846095"/>
            <a:ext cx="4810125" cy="1047750"/>
          </a:xfrm>
          <a:prstGeom prst="rect">
            <a:avLst/>
          </a:prstGeom>
        </p:spPr>
      </p:pic>
      <p:sp>
        <p:nvSpPr>
          <p:cNvPr id="3" name="Rectangle 2">
            <a:extLst>
              <a:ext uri="{FF2B5EF4-FFF2-40B4-BE49-F238E27FC236}">
                <a16:creationId xmlns:a16="http://schemas.microsoft.com/office/drawing/2014/main" id="{7C0CB63C-4548-4CCF-B3BC-E746434598A6}"/>
              </a:ext>
            </a:extLst>
          </p:cNvPr>
          <p:cNvSpPr/>
          <p:nvPr/>
        </p:nvSpPr>
        <p:spPr>
          <a:xfrm>
            <a:off x="3540689" y="957195"/>
            <a:ext cx="1127342" cy="5636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ROW</a:t>
            </a:r>
          </a:p>
        </p:txBody>
      </p:sp>
      <p:sp>
        <p:nvSpPr>
          <p:cNvPr id="14" name="Rectangle 13">
            <a:extLst>
              <a:ext uri="{FF2B5EF4-FFF2-40B4-BE49-F238E27FC236}">
                <a16:creationId xmlns:a16="http://schemas.microsoft.com/office/drawing/2014/main" id="{146A16C6-D25A-4783-A656-60323F995CD0}"/>
              </a:ext>
            </a:extLst>
          </p:cNvPr>
          <p:cNvSpPr/>
          <p:nvPr/>
        </p:nvSpPr>
        <p:spPr>
          <a:xfrm>
            <a:off x="2323315" y="4948563"/>
            <a:ext cx="3768245" cy="8768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056624EE-F148-4595-9F7B-D680AD6DDA7F}"/>
              </a:ext>
            </a:extLst>
          </p:cNvPr>
          <p:cNvSpPr txBox="1"/>
          <p:nvPr/>
        </p:nvSpPr>
        <p:spPr>
          <a:xfrm>
            <a:off x="2323577" y="4954044"/>
            <a:ext cx="3693089"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ea typeface="+mn-lt"/>
                <a:cs typeface="+mn-lt"/>
              </a:rPr>
              <a:t>NUMBER OF MISSING VALUE</a:t>
            </a:r>
            <a:endParaRPr lang="en-US" sz="2000" dirty="0">
              <a:ea typeface="+mn-lt"/>
              <a:cs typeface="+mn-lt"/>
            </a:endParaRPr>
          </a:p>
          <a:p>
            <a:pPr algn="l"/>
            <a:endParaRPr lang="en-US"/>
          </a:p>
        </p:txBody>
      </p:sp>
      <p:sp>
        <p:nvSpPr>
          <p:cNvPr id="13" name="TextBox 12">
            <a:extLst>
              <a:ext uri="{FF2B5EF4-FFF2-40B4-BE49-F238E27FC236}">
                <a16:creationId xmlns:a16="http://schemas.microsoft.com/office/drawing/2014/main" id="{B1216AA2-C4D0-4EF0-9785-01A3528501C6}"/>
              </a:ext>
            </a:extLst>
          </p:cNvPr>
          <p:cNvSpPr txBox="1"/>
          <p:nvPr/>
        </p:nvSpPr>
        <p:spPr>
          <a:xfrm>
            <a:off x="2511467" y="5382015"/>
            <a:ext cx="3192048"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ea typeface="+mn-lt"/>
                <a:cs typeface="+mn-lt"/>
              </a:rPr>
              <a:t>TOTAL ROW OF DATASET</a:t>
            </a:r>
            <a:endParaRPr lang="en-US" sz="2000" dirty="0">
              <a:ea typeface="+mn-lt"/>
              <a:cs typeface="+mn-lt"/>
            </a:endParaRPr>
          </a:p>
          <a:p>
            <a:pPr algn="l"/>
            <a:endParaRPr lang="en-US"/>
          </a:p>
        </p:txBody>
      </p:sp>
      <p:cxnSp>
        <p:nvCxnSpPr>
          <p:cNvPr id="7" name="Straight Arrow Connector 6">
            <a:extLst>
              <a:ext uri="{FF2B5EF4-FFF2-40B4-BE49-F238E27FC236}">
                <a16:creationId xmlns:a16="http://schemas.microsoft.com/office/drawing/2014/main" id="{D8B2C19A-021B-4DEF-82BF-E285AB98A002}"/>
              </a:ext>
            </a:extLst>
          </p:cNvPr>
          <p:cNvCxnSpPr/>
          <p:nvPr/>
        </p:nvCxnSpPr>
        <p:spPr>
          <a:xfrm>
            <a:off x="2451838" y="5348482"/>
            <a:ext cx="3434219" cy="10438"/>
          </a:xfrm>
          <a:prstGeom prst="straightConnector1">
            <a:avLst/>
          </a:prstGeom>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190FBD69-01B0-4D55-9476-F750C332437E}"/>
              </a:ext>
            </a:extLst>
          </p:cNvPr>
          <p:cNvCxnSpPr/>
          <p:nvPr/>
        </p:nvCxnSpPr>
        <p:spPr>
          <a:xfrm flipH="1">
            <a:off x="4048647" y="1521521"/>
            <a:ext cx="4175" cy="13319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FAD2DC13-AACA-4EFD-89D1-F8114E2DFB7F}"/>
              </a:ext>
            </a:extLst>
          </p:cNvPr>
          <p:cNvCxnSpPr>
            <a:cxnSpLocks/>
          </p:cNvCxnSpPr>
          <p:nvPr/>
        </p:nvCxnSpPr>
        <p:spPr>
          <a:xfrm flipH="1">
            <a:off x="4059086" y="3891026"/>
            <a:ext cx="4175" cy="10605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94570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6334E-ED3D-4770-A654-45C51767AFFA}"/>
              </a:ext>
            </a:extLst>
          </p:cNvPr>
          <p:cNvSpPr>
            <a:spLocks noGrp="1"/>
          </p:cNvSpPr>
          <p:nvPr>
            <p:ph type="title"/>
          </p:nvPr>
        </p:nvSpPr>
        <p:spPr>
          <a:xfrm>
            <a:off x="566070" y="1134275"/>
            <a:ext cx="2582140" cy="4601183"/>
          </a:xfrm>
        </p:spPr>
        <p:txBody>
          <a:bodyPr/>
          <a:lstStyle/>
          <a:p>
            <a:r>
              <a:rPr lang="en-GB" b="1">
                <a:ea typeface="+mj-lt"/>
                <a:cs typeface="+mj-lt"/>
              </a:rPr>
              <a:t>E. Calculate</a:t>
            </a:r>
            <a:br>
              <a:rPr lang="en-GB" b="1">
                <a:ea typeface="+mj-lt"/>
                <a:cs typeface="+mj-lt"/>
              </a:rPr>
            </a:br>
            <a:r>
              <a:rPr lang="en-GB" b="1">
                <a:ea typeface="+mj-lt"/>
                <a:cs typeface="+mj-lt"/>
              </a:rPr>
              <a:t>z-score for numerical variables and replace outliers</a:t>
            </a:r>
            <a:endParaRPr lang="en-US"/>
          </a:p>
        </p:txBody>
      </p:sp>
      <p:pic>
        <p:nvPicPr>
          <p:cNvPr id="4" name="Picture 4">
            <a:extLst>
              <a:ext uri="{FF2B5EF4-FFF2-40B4-BE49-F238E27FC236}">
                <a16:creationId xmlns:a16="http://schemas.microsoft.com/office/drawing/2014/main" id="{6E92BDFD-26DF-48AA-B991-16A06F74DE4F}"/>
              </a:ext>
            </a:extLst>
          </p:cNvPr>
          <p:cNvPicPr>
            <a:picLocks noChangeAspect="1"/>
          </p:cNvPicPr>
          <p:nvPr/>
        </p:nvPicPr>
        <p:blipFill>
          <a:blip r:embed="rId2"/>
          <a:stretch>
            <a:fillRect/>
          </a:stretch>
        </p:blipFill>
        <p:spPr>
          <a:xfrm>
            <a:off x="5183517" y="1020876"/>
            <a:ext cx="5295900" cy="361950"/>
          </a:xfrm>
          <a:prstGeom prst="rect">
            <a:avLst/>
          </a:prstGeom>
        </p:spPr>
      </p:pic>
      <p:pic>
        <p:nvPicPr>
          <p:cNvPr id="5" name="Picture 5" descr="A close up of a person&#10;&#10;Description generated with high confidence">
            <a:extLst>
              <a:ext uri="{FF2B5EF4-FFF2-40B4-BE49-F238E27FC236}">
                <a16:creationId xmlns:a16="http://schemas.microsoft.com/office/drawing/2014/main" id="{13E11191-B93C-44F7-A6B7-2CC5A78DAA12}"/>
              </a:ext>
            </a:extLst>
          </p:cNvPr>
          <p:cNvPicPr>
            <a:picLocks noChangeAspect="1"/>
          </p:cNvPicPr>
          <p:nvPr/>
        </p:nvPicPr>
        <p:blipFill>
          <a:blip r:embed="rId3"/>
          <a:stretch>
            <a:fillRect/>
          </a:stretch>
        </p:blipFill>
        <p:spPr>
          <a:xfrm>
            <a:off x="5345488" y="4884311"/>
            <a:ext cx="5419725" cy="1228725"/>
          </a:xfrm>
          <a:prstGeom prst="rect">
            <a:avLst/>
          </a:prstGeom>
        </p:spPr>
      </p:pic>
      <p:sp>
        <p:nvSpPr>
          <p:cNvPr id="9" name="Rectangle 8">
            <a:extLst>
              <a:ext uri="{FF2B5EF4-FFF2-40B4-BE49-F238E27FC236}">
                <a16:creationId xmlns:a16="http://schemas.microsoft.com/office/drawing/2014/main" id="{60CFEF68-A511-46E9-B1DF-572E3893F76C}"/>
              </a:ext>
            </a:extLst>
          </p:cNvPr>
          <p:cNvSpPr/>
          <p:nvPr/>
        </p:nvSpPr>
        <p:spPr>
          <a:xfrm>
            <a:off x="6118963" y="2742156"/>
            <a:ext cx="3423779" cy="9185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a:t>OUTLITER LOCATION IN DATASET</a:t>
            </a:r>
          </a:p>
        </p:txBody>
      </p:sp>
      <p:cxnSp>
        <p:nvCxnSpPr>
          <p:cNvPr id="10" name="Straight Arrow Connector 9">
            <a:extLst>
              <a:ext uri="{FF2B5EF4-FFF2-40B4-BE49-F238E27FC236}">
                <a16:creationId xmlns:a16="http://schemas.microsoft.com/office/drawing/2014/main" id="{BFB945EC-15EB-429D-AAB1-62854EEA592E}"/>
              </a:ext>
            </a:extLst>
          </p:cNvPr>
          <p:cNvCxnSpPr/>
          <p:nvPr/>
        </p:nvCxnSpPr>
        <p:spPr>
          <a:xfrm>
            <a:off x="7642964" y="1374733"/>
            <a:ext cx="16701" cy="13736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680F1075-B72A-4013-A659-E7873F61E4C4}"/>
              </a:ext>
            </a:extLst>
          </p:cNvPr>
          <p:cNvCxnSpPr>
            <a:cxnSpLocks/>
          </p:cNvCxnSpPr>
          <p:nvPr/>
        </p:nvCxnSpPr>
        <p:spPr>
          <a:xfrm>
            <a:off x="7674279" y="3660732"/>
            <a:ext cx="16701" cy="12588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02225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C8A81A9-A442-4FB4-A3AC-254A64023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9379D16-E9B5-4217-96FC-4444572AA0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42856" y="757325"/>
            <a:ext cx="3549144"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3A7A56-FEE3-438D-AEAF-23A7E1F09E02}"/>
              </a:ext>
            </a:extLst>
          </p:cNvPr>
          <p:cNvSpPr>
            <a:spLocks noGrp="1"/>
          </p:cNvSpPr>
          <p:nvPr>
            <p:ph type="title"/>
          </p:nvPr>
        </p:nvSpPr>
        <p:spPr>
          <a:xfrm>
            <a:off x="8895775" y="1123837"/>
            <a:ext cx="2947482" cy="4601183"/>
          </a:xfrm>
        </p:spPr>
        <p:txBody>
          <a:bodyPr>
            <a:normAutofit/>
          </a:bodyPr>
          <a:lstStyle/>
          <a:p>
            <a:r>
              <a:rPr lang="en-GB" b="1">
                <a:ea typeface="+mj-lt"/>
                <a:cs typeface="+mj-lt"/>
              </a:rPr>
              <a:t>F.  Replace all missing values by implementing appropriate algorithms</a:t>
            </a:r>
            <a:endParaRPr lang="en-US"/>
          </a:p>
        </p:txBody>
      </p:sp>
      <p:sp>
        <p:nvSpPr>
          <p:cNvPr id="23" name="Rectangle 22">
            <a:extLst>
              <a:ext uri="{FF2B5EF4-FFF2-40B4-BE49-F238E27FC236}">
                <a16:creationId xmlns:a16="http://schemas.microsoft.com/office/drawing/2014/main" id="{CD6054B7-5AC5-49DB-A3ED-354175FA8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Rectangle 3">
            <a:extLst>
              <a:ext uri="{FF2B5EF4-FFF2-40B4-BE49-F238E27FC236}">
                <a16:creationId xmlns:a16="http://schemas.microsoft.com/office/drawing/2014/main" id="{480D31DD-7C7B-4238-9AF2-E7ECB271124B}"/>
              </a:ext>
            </a:extLst>
          </p:cNvPr>
          <p:cNvSpPr/>
          <p:nvPr/>
        </p:nvSpPr>
        <p:spPr>
          <a:xfrm>
            <a:off x="3415429" y="758868"/>
            <a:ext cx="2139862" cy="6158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a:t>MISSING VALUES</a:t>
            </a:r>
          </a:p>
        </p:txBody>
      </p:sp>
      <p:sp>
        <p:nvSpPr>
          <p:cNvPr id="9" name="Rectangle 8">
            <a:extLst>
              <a:ext uri="{FF2B5EF4-FFF2-40B4-BE49-F238E27FC236}">
                <a16:creationId xmlns:a16="http://schemas.microsoft.com/office/drawing/2014/main" id="{DF47F5DC-AF61-4892-B549-D8246FFF0BA0}"/>
              </a:ext>
            </a:extLst>
          </p:cNvPr>
          <p:cNvSpPr/>
          <p:nvPr/>
        </p:nvSpPr>
        <p:spPr>
          <a:xfrm>
            <a:off x="1150305" y="3201443"/>
            <a:ext cx="1638821" cy="4488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a:t>NUMERICAL</a:t>
            </a:r>
          </a:p>
        </p:txBody>
      </p:sp>
      <p:sp>
        <p:nvSpPr>
          <p:cNvPr id="10" name="Rectangle 9">
            <a:extLst>
              <a:ext uri="{FF2B5EF4-FFF2-40B4-BE49-F238E27FC236}">
                <a16:creationId xmlns:a16="http://schemas.microsoft.com/office/drawing/2014/main" id="{5E9BC7AF-71E6-432E-91A5-1661A640FEC8}"/>
              </a:ext>
            </a:extLst>
          </p:cNvPr>
          <p:cNvSpPr/>
          <p:nvPr/>
        </p:nvSpPr>
        <p:spPr>
          <a:xfrm>
            <a:off x="3697264" y="3170128"/>
            <a:ext cx="1638821" cy="4488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i="1" err="1"/>
              <a:t>RainToday</a:t>
            </a:r>
          </a:p>
        </p:txBody>
      </p:sp>
      <p:sp>
        <p:nvSpPr>
          <p:cNvPr id="11" name="Rectangle 10">
            <a:extLst>
              <a:ext uri="{FF2B5EF4-FFF2-40B4-BE49-F238E27FC236}">
                <a16:creationId xmlns:a16="http://schemas.microsoft.com/office/drawing/2014/main" id="{B019C020-722A-4ECE-BE34-A0F6B2245303}"/>
              </a:ext>
            </a:extLst>
          </p:cNvPr>
          <p:cNvSpPr/>
          <p:nvPr/>
        </p:nvSpPr>
        <p:spPr>
          <a:xfrm>
            <a:off x="6411236" y="2773470"/>
            <a:ext cx="1837149" cy="10960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i="1" err="1"/>
              <a:t>WindGustDir</a:t>
            </a:r>
          </a:p>
          <a:p>
            <a:pPr algn="ctr"/>
            <a:r>
              <a:rPr lang="en-US" sz="2000" b="1" i="1"/>
              <a:t>WindDir9am</a:t>
            </a:r>
          </a:p>
          <a:p>
            <a:pPr algn="ctr"/>
            <a:r>
              <a:rPr lang="en-US" sz="2000" b="1" i="1"/>
              <a:t>WinDir3pm</a:t>
            </a:r>
          </a:p>
        </p:txBody>
      </p:sp>
      <p:sp>
        <p:nvSpPr>
          <p:cNvPr id="12" name="Rectangle 11">
            <a:extLst>
              <a:ext uri="{FF2B5EF4-FFF2-40B4-BE49-F238E27FC236}">
                <a16:creationId xmlns:a16="http://schemas.microsoft.com/office/drawing/2014/main" id="{CACBDC11-4B27-4DAD-ACC5-965C406D068B}"/>
              </a:ext>
            </a:extLst>
          </p:cNvPr>
          <p:cNvSpPr/>
          <p:nvPr/>
        </p:nvSpPr>
        <p:spPr>
          <a:xfrm>
            <a:off x="1056360" y="5341306"/>
            <a:ext cx="1826711" cy="615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a:t>Linear Regression</a:t>
            </a:r>
          </a:p>
        </p:txBody>
      </p:sp>
      <p:sp>
        <p:nvSpPr>
          <p:cNvPr id="13" name="Rectangle 12">
            <a:extLst>
              <a:ext uri="{FF2B5EF4-FFF2-40B4-BE49-F238E27FC236}">
                <a16:creationId xmlns:a16="http://schemas.microsoft.com/office/drawing/2014/main" id="{C45A8167-6B42-4B65-B37C-61559D5B2224}"/>
              </a:ext>
            </a:extLst>
          </p:cNvPr>
          <p:cNvSpPr/>
          <p:nvPr/>
        </p:nvSpPr>
        <p:spPr>
          <a:xfrm>
            <a:off x="3697263" y="5351743"/>
            <a:ext cx="1826711" cy="615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a:t>Naïve Bayes</a:t>
            </a:r>
          </a:p>
        </p:txBody>
      </p:sp>
      <p:sp>
        <p:nvSpPr>
          <p:cNvPr id="14" name="Rectangle 13">
            <a:extLst>
              <a:ext uri="{FF2B5EF4-FFF2-40B4-BE49-F238E27FC236}">
                <a16:creationId xmlns:a16="http://schemas.microsoft.com/office/drawing/2014/main" id="{B1D05B52-42B0-4AC8-9938-BCFDF22B86DA}"/>
              </a:ext>
            </a:extLst>
          </p:cNvPr>
          <p:cNvSpPr/>
          <p:nvPr/>
        </p:nvSpPr>
        <p:spPr>
          <a:xfrm>
            <a:off x="6421674" y="5403935"/>
            <a:ext cx="1826711" cy="615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a:t>Random</a:t>
            </a:r>
          </a:p>
        </p:txBody>
      </p:sp>
      <p:cxnSp>
        <p:nvCxnSpPr>
          <p:cNvPr id="5" name="Straight Arrow Connector 4">
            <a:extLst>
              <a:ext uri="{FF2B5EF4-FFF2-40B4-BE49-F238E27FC236}">
                <a16:creationId xmlns:a16="http://schemas.microsoft.com/office/drawing/2014/main" id="{6C852100-95C9-446D-B413-4FCCBBC5E5BF}"/>
              </a:ext>
            </a:extLst>
          </p:cNvPr>
          <p:cNvCxnSpPr/>
          <p:nvPr/>
        </p:nvCxnSpPr>
        <p:spPr>
          <a:xfrm flipH="1">
            <a:off x="2051006" y="1371470"/>
            <a:ext cx="2425875" cy="18538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44BA2CE4-DD5C-44AE-B103-846FB9B15DC2}"/>
              </a:ext>
            </a:extLst>
          </p:cNvPr>
          <p:cNvCxnSpPr>
            <a:cxnSpLocks/>
          </p:cNvCxnSpPr>
          <p:nvPr/>
        </p:nvCxnSpPr>
        <p:spPr>
          <a:xfrm flipH="1">
            <a:off x="4441389" y="1371471"/>
            <a:ext cx="25053" cy="17912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0C30A898-C41E-41C3-90EA-6E7EE0FD49E0}"/>
              </a:ext>
            </a:extLst>
          </p:cNvPr>
          <p:cNvCxnSpPr>
            <a:cxnSpLocks/>
          </p:cNvCxnSpPr>
          <p:nvPr/>
        </p:nvCxnSpPr>
        <p:spPr>
          <a:xfrm>
            <a:off x="4487318" y="1371471"/>
            <a:ext cx="2229632" cy="14154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8DEB8280-1182-457B-B3FB-343853316F34}"/>
              </a:ext>
            </a:extLst>
          </p:cNvPr>
          <p:cNvCxnSpPr>
            <a:cxnSpLocks/>
          </p:cNvCxnSpPr>
          <p:nvPr/>
        </p:nvCxnSpPr>
        <p:spPr>
          <a:xfrm flipH="1">
            <a:off x="1946621" y="3647032"/>
            <a:ext cx="4178" cy="16972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7D0E5138-F970-434F-82C3-BDB211BDCA4B}"/>
              </a:ext>
            </a:extLst>
          </p:cNvPr>
          <p:cNvCxnSpPr>
            <a:cxnSpLocks/>
          </p:cNvCxnSpPr>
          <p:nvPr/>
        </p:nvCxnSpPr>
        <p:spPr>
          <a:xfrm>
            <a:off x="4508196" y="3647031"/>
            <a:ext cx="6261" cy="16868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1F9D8A4D-99BA-4CE9-9050-50BD23D6DB55}"/>
              </a:ext>
            </a:extLst>
          </p:cNvPr>
          <p:cNvCxnSpPr>
            <a:cxnSpLocks/>
          </p:cNvCxnSpPr>
          <p:nvPr/>
        </p:nvCxnSpPr>
        <p:spPr>
          <a:xfrm>
            <a:off x="7336990" y="3866236"/>
            <a:ext cx="6261" cy="15302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88738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3D8CD-D4A3-7045-974C-DAFF713833D6}"/>
              </a:ext>
            </a:extLst>
          </p:cNvPr>
          <p:cNvSpPr>
            <a:spLocks noGrp="1"/>
          </p:cNvSpPr>
          <p:nvPr>
            <p:ph type="title"/>
          </p:nvPr>
        </p:nvSpPr>
        <p:spPr>
          <a:xfrm>
            <a:off x="252919" y="1123837"/>
            <a:ext cx="2947482" cy="4601183"/>
          </a:xfrm>
        </p:spPr>
        <p:txBody>
          <a:bodyPr>
            <a:normAutofit/>
          </a:bodyPr>
          <a:lstStyle/>
          <a:p>
            <a:r>
              <a:rPr lang="en-US"/>
              <a:t>Main Structure and Key Variables</a:t>
            </a:r>
          </a:p>
        </p:txBody>
      </p:sp>
      <p:graphicFrame>
        <p:nvGraphicFramePr>
          <p:cNvPr id="18" name="Content Placeholder 2">
            <a:extLst>
              <a:ext uri="{FF2B5EF4-FFF2-40B4-BE49-F238E27FC236}">
                <a16:creationId xmlns:a16="http://schemas.microsoft.com/office/drawing/2014/main" id="{9009F972-11E4-47B4-935F-B7B7CE0CCA22}"/>
              </a:ext>
            </a:extLst>
          </p:cNvPr>
          <p:cNvGraphicFramePr>
            <a:graphicFrameLocks noGrp="1"/>
          </p:cNvGraphicFramePr>
          <p:nvPr>
            <p:ph idx="1"/>
            <p:extLst>
              <p:ext uri="{D42A27DB-BD31-4B8C-83A1-F6EECF244321}">
                <p14:modId xmlns:p14="http://schemas.microsoft.com/office/powerpoint/2010/main" val="447053590"/>
              </p:ext>
            </p:extLst>
          </p:nvPr>
        </p:nvGraphicFramePr>
        <p:xfrm>
          <a:off x="3759896" y="885459"/>
          <a:ext cx="7728267" cy="50873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01800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6ADA6A4-0E3A-4918-B6D4-22715A55CC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79EF8B0-F266-4D16-A66B-C33723680B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rgbClr val="3E335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C6051A8-AE2B-401F-932D-6D5E840BE713}"/>
              </a:ext>
            </a:extLst>
          </p:cNvPr>
          <p:cNvSpPr>
            <a:spLocks noGrp="1"/>
          </p:cNvSpPr>
          <p:nvPr>
            <p:ph type="title"/>
          </p:nvPr>
        </p:nvSpPr>
        <p:spPr>
          <a:xfrm>
            <a:off x="252919" y="1123837"/>
            <a:ext cx="2947482" cy="4601183"/>
          </a:xfrm>
        </p:spPr>
        <p:txBody>
          <a:bodyPr>
            <a:normAutofit/>
          </a:bodyPr>
          <a:lstStyle/>
          <a:p>
            <a:r>
              <a:rPr lang="en-GB" b="1">
                <a:ea typeface="+mj-lt"/>
                <a:cs typeface="+mj-lt"/>
              </a:rPr>
              <a:t>A. Information used in analysis</a:t>
            </a:r>
            <a:endParaRPr lang="en-US"/>
          </a:p>
        </p:txBody>
      </p:sp>
      <p:sp>
        <p:nvSpPr>
          <p:cNvPr id="3" name="Content Placeholder 2">
            <a:extLst>
              <a:ext uri="{FF2B5EF4-FFF2-40B4-BE49-F238E27FC236}">
                <a16:creationId xmlns:a16="http://schemas.microsoft.com/office/drawing/2014/main" id="{CDD38BAE-2C7B-4ED4-98AE-0501CA84D241}"/>
              </a:ext>
            </a:extLst>
          </p:cNvPr>
          <p:cNvSpPr>
            <a:spLocks noGrp="1"/>
          </p:cNvSpPr>
          <p:nvPr>
            <p:ph idx="1"/>
          </p:nvPr>
        </p:nvSpPr>
        <p:spPr>
          <a:xfrm>
            <a:off x="3869268" y="864108"/>
            <a:ext cx="7315200" cy="2998765"/>
          </a:xfrm>
        </p:spPr>
        <p:txBody>
          <a:bodyPr>
            <a:normAutofit/>
          </a:bodyPr>
          <a:lstStyle/>
          <a:p>
            <a:pPr>
              <a:buClr>
                <a:srgbClr val="D69B42"/>
              </a:buClr>
            </a:pPr>
            <a:r>
              <a:rPr lang="en-GB">
                <a:ea typeface="+mn-lt"/>
                <a:cs typeface="+mn-lt"/>
              </a:rPr>
              <a:t>The list shown is  the different values/columns that we could use when analysing the information. It was our job to look at the list of different variables that we could use to help us analyse patterns and trends in the information. </a:t>
            </a:r>
            <a:endParaRPr lang="en-GB"/>
          </a:p>
        </p:txBody>
      </p:sp>
      <p:pic>
        <p:nvPicPr>
          <p:cNvPr id="4" name="Picture 4" descr="A screenshot of a cell phone&#10;&#10;Description generated with very high confidence">
            <a:extLst>
              <a:ext uri="{FF2B5EF4-FFF2-40B4-BE49-F238E27FC236}">
                <a16:creationId xmlns:a16="http://schemas.microsoft.com/office/drawing/2014/main" id="{D679EE06-E4EB-46AD-8F03-8A97090A7825}"/>
              </a:ext>
            </a:extLst>
          </p:cNvPr>
          <p:cNvPicPr>
            <a:picLocks noChangeAspect="1"/>
          </p:cNvPicPr>
          <p:nvPr/>
        </p:nvPicPr>
        <p:blipFill>
          <a:blip r:embed="rId2"/>
          <a:stretch>
            <a:fillRect/>
          </a:stretch>
        </p:blipFill>
        <p:spPr>
          <a:xfrm>
            <a:off x="3984287" y="3419703"/>
            <a:ext cx="7315200" cy="1792223"/>
          </a:xfrm>
          <a:prstGeom prst="rect">
            <a:avLst/>
          </a:prstGeom>
        </p:spPr>
      </p:pic>
      <p:sp>
        <p:nvSpPr>
          <p:cNvPr id="13" name="Rectangle 12">
            <a:extLst>
              <a:ext uri="{FF2B5EF4-FFF2-40B4-BE49-F238E27FC236}">
                <a16:creationId xmlns:a16="http://schemas.microsoft.com/office/drawing/2014/main" id="{D9D0B110-82F6-41DA-8945-C8411E576A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19419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FD3A18F-3514-4129-95E2-B646925B9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9599"/>
            <a:ext cx="5608255" cy="5336401"/>
          </a:xfrm>
          <a:prstGeom prst="rect">
            <a:avLst/>
          </a:prstGeom>
          <a:solidFill>
            <a:srgbClr val="51917E"/>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97B5102-A2A2-4890-87CB-8D58B082E2D4}"/>
              </a:ext>
            </a:extLst>
          </p:cNvPr>
          <p:cNvSpPr>
            <a:spLocks noGrp="1"/>
          </p:cNvSpPr>
          <p:nvPr>
            <p:ph type="title"/>
          </p:nvPr>
        </p:nvSpPr>
        <p:spPr>
          <a:xfrm>
            <a:off x="289248" y="1123837"/>
            <a:ext cx="4998963" cy="1255469"/>
          </a:xfrm>
        </p:spPr>
        <p:txBody>
          <a:bodyPr>
            <a:normAutofit/>
          </a:bodyPr>
          <a:lstStyle/>
          <a:p>
            <a:r>
              <a:rPr lang="en-GB" b="1">
                <a:ea typeface="+mj-lt"/>
                <a:cs typeface="+mj-lt"/>
              </a:rPr>
              <a:t>B. Date and location</a:t>
            </a:r>
            <a:endParaRPr lang="en-US"/>
          </a:p>
        </p:txBody>
      </p:sp>
      <p:sp>
        <p:nvSpPr>
          <p:cNvPr id="3" name="Content Placeholder 2">
            <a:extLst>
              <a:ext uri="{FF2B5EF4-FFF2-40B4-BE49-F238E27FC236}">
                <a16:creationId xmlns:a16="http://schemas.microsoft.com/office/drawing/2014/main" id="{AF776209-ACC4-4A76-A59D-F64786E69FE7}"/>
              </a:ext>
            </a:extLst>
          </p:cNvPr>
          <p:cNvSpPr>
            <a:spLocks noGrp="1"/>
          </p:cNvSpPr>
          <p:nvPr>
            <p:ph idx="1"/>
          </p:nvPr>
        </p:nvSpPr>
        <p:spPr>
          <a:xfrm>
            <a:off x="289249" y="2510395"/>
            <a:ext cx="4998962" cy="3274586"/>
          </a:xfrm>
        </p:spPr>
        <p:txBody>
          <a:bodyPr anchor="t">
            <a:normAutofit lnSpcReduction="10000"/>
          </a:bodyPr>
          <a:lstStyle/>
          <a:p>
            <a:pPr>
              <a:buClr>
                <a:srgbClr val="EDAE48"/>
              </a:buClr>
            </a:pPr>
            <a:r>
              <a:rPr lang="en-GB" sz="1700">
                <a:solidFill>
                  <a:srgbClr val="FFFFFF"/>
                </a:solidFill>
                <a:ea typeface="+mn-lt"/>
                <a:cs typeface="+mn-lt"/>
              </a:rPr>
              <a:t>The main use for these two variables was to help us know the differences between each row of information. Of the 14000+ entries that we had to look into, the combination of the two variables allow us to break all entries into unique rows. </a:t>
            </a:r>
          </a:p>
          <a:p>
            <a:pPr>
              <a:buClr>
                <a:srgbClr val="EDAE48"/>
              </a:buClr>
            </a:pPr>
            <a:r>
              <a:rPr lang="en-GB" sz="1700">
                <a:solidFill>
                  <a:srgbClr val="FFFFFF"/>
                </a:solidFill>
                <a:ea typeface="+mn-lt"/>
                <a:cs typeface="+mn-lt"/>
              </a:rPr>
              <a:t>The values could also be broken up when looking into each individual location like when we used the location and date to help us know a specific area's max temp as posted throughout the year. By separating the location and then separating by time, we could get area-based analysis that we could compare against each year's record as shown in our analysis.</a:t>
            </a:r>
          </a:p>
        </p:txBody>
      </p:sp>
      <p:pic>
        <p:nvPicPr>
          <p:cNvPr id="4" name="Picture 4" descr="A pencil and paper&#10;&#10;Description generated with high confidence">
            <a:extLst>
              <a:ext uri="{FF2B5EF4-FFF2-40B4-BE49-F238E27FC236}">
                <a16:creationId xmlns:a16="http://schemas.microsoft.com/office/drawing/2014/main" id="{622C1BD1-F928-4442-871F-14673D89B864}"/>
              </a:ext>
            </a:extLst>
          </p:cNvPr>
          <p:cNvPicPr>
            <a:picLocks noChangeAspect="1"/>
          </p:cNvPicPr>
          <p:nvPr/>
        </p:nvPicPr>
        <p:blipFill>
          <a:blip r:embed="rId2"/>
          <a:stretch>
            <a:fillRect/>
          </a:stretch>
        </p:blipFill>
        <p:spPr>
          <a:xfrm>
            <a:off x="6092890" y="1541054"/>
            <a:ext cx="5238340" cy="3767740"/>
          </a:xfrm>
          <a:prstGeom prst="rect">
            <a:avLst/>
          </a:prstGeom>
        </p:spPr>
      </p:pic>
    </p:spTree>
    <p:extLst>
      <p:ext uri="{BB962C8B-B14F-4D97-AF65-F5344CB8AC3E}">
        <p14:creationId xmlns:p14="http://schemas.microsoft.com/office/powerpoint/2010/main" val="2009669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FD3A18F-3514-4129-95E2-B646925B9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9599"/>
            <a:ext cx="5608255" cy="53364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98A5C22-1E41-41F4-897C-F51159CA7443}"/>
              </a:ext>
            </a:extLst>
          </p:cNvPr>
          <p:cNvSpPr>
            <a:spLocks noGrp="1"/>
          </p:cNvSpPr>
          <p:nvPr>
            <p:ph type="title"/>
          </p:nvPr>
        </p:nvSpPr>
        <p:spPr>
          <a:xfrm>
            <a:off x="289248" y="1123837"/>
            <a:ext cx="4998963" cy="1255469"/>
          </a:xfrm>
        </p:spPr>
        <p:txBody>
          <a:bodyPr>
            <a:normAutofit/>
          </a:bodyPr>
          <a:lstStyle/>
          <a:p>
            <a:r>
              <a:rPr lang="en-GB" b="1">
                <a:ea typeface="+mj-lt"/>
                <a:cs typeface="+mj-lt"/>
              </a:rPr>
              <a:t>C. Min temp and Max temp</a:t>
            </a:r>
            <a:endParaRPr lang="en-US"/>
          </a:p>
        </p:txBody>
      </p:sp>
      <p:sp>
        <p:nvSpPr>
          <p:cNvPr id="3" name="Content Placeholder 2">
            <a:extLst>
              <a:ext uri="{FF2B5EF4-FFF2-40B4-BE49-F238E27FC236}">
                <a16:creationId xmlns:a16="http://schemas.microsoft.com/office/drawing/2014/main" id="{8DD8F1D9-EC88-4DFF-8752-6B889C090B25}"/>
              </a:ext>
            </a:extLst>
          </p:cNvPr>
          <p:cNvSpPr>
            <a:spLocks noGrp="1"/>
          </p:cNvSpPr>
          <p:nvPr>
            <p:ph idx="1"/>
          </p:nvPr>
        </p:nvSpPr>
        <p:spPr>
          <a:xfrm>
            <a:off x="289249" y="2510395"/>
            <a:ext cx="4998962" cy="3274586"/>
          </a:xfrm>
        </p:spPr>
        <p:txBody>
          <a:bodyPr anchor="t">
            <a:normAutofit/>
          </a:bodyPr>
          <a:lstStyle/>
          <a:p>
            <a:r>
              <a:rPr lang="en-GB">
                <a:solidFill>
                  <a:srgbClr val="FFFFFF"/>
                </a:solidFill>
                <a:ea typeface="+mn-lt"/>
                <a:cs typeface="+mn-lt"/>
              </a:rPr>
              <a:t>The max and min temp are used to show us the maximum temperature and minimum temperature that was recorded on that day. We used these temperatures when we wanted to identify if there was any correlation to temperature rising and falling and any of the other variables. </a:t>
            </a:r>
          </a:p>
        </p:txBody>
      </p:sp>
      <p:pic>
        <p:nvPicPr>
          <p:cNvPr id="7" name="Graphic 6" descr="Frigid">
            <a:extLst>
              <a:ext uri="{FF2B5EF4-FFF2-40B4-BE49-F238E27FC236}">
                <a16:creationId xmlns:a16="http://schemas.microsoft.com/office/drawing/2014/main" id="{FA1888BB-31BB-4F70-AB48-0F3BD74E4BF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2890" y="805754"/>
            <a:ext cx="5238340" cy="5238340"/>
          </a:xfrm>
          <a:prstGeom prst="rect">
            <a:avLst/>
          </a:prstGeom>
        </p:spPr>
      </p:pic>
    </p:spTree>
    <p:extLst>
      <p:ext uri="{BB962C8B-B14F-4D97-AF65-F5344CB8AC3E}">
        <p14:creationId xmlns:p14="http://schemas.microsoft.com/office/powerpoint/2010/main" val="2536323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8F6DC1F-9116-4111-8F58-6FEE4E71C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6E4B1AE-C79F-4C53-9482-446EC01BCC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6308ED6-2C71-4620-A4D6-E9443C9F22A4}"/>
              </a:ext>
            </a:extLst>
          </p:cNvPr>
          <p:cNvSpPr>
            <a:spLocks noGrp="1"/>
          </p:cNvSpPr>
          <p:nvPr>
            <p:ph type="title"/>
          </p:nvPr>
        </p:nvSpPr>
        <p:spPr>
          <a:xfrm>
            <a:off x="252919" y="1123837"/>
            <a:ext cx="2947482" cy="4601183"/>
          </a:xfrm>
        </p:spPr>
        <p:txBody>
          <a:bodyPr>
            <a:normAutofit/>
          </a:bodyPr>
          <a:lstStyle/>
          <a:p>
            <a:r>
              <a:rPr lang="en-GB" b="1">
                <a:ea typeface="+mj-lt"/>
                <a:cs typeface="+mj-lt"/>
              </a:rPr>
              <a:t>D. Pressure, Humidity and Temp for 9am and 3pm</a:t>
            </a:r>
            <a:endParaRPr lang="en-US"/>
          </a:p>
        </p:txBody>
      </p:sp>
      <p:sp>
        <p:nvSpPr>
          <p:cNvPr id="3" name="Content Placeholder 2">
            <a:extLst>
              <a:ext uri="{FF2B5EF4-FFF2-40B4-BE49-F238E27FC236}">
                <a16:creationId xmlns:a16="http://schemas.microsoft.com/office/drawing/2014/main" id="{5AD74F84-5DA0-475A-952E-8DA450CD8E40}"/>
              </a:ext>
            </a:extLst>
          </p:cNvPr>
          <p:cNvSpPr>
            <a:spLocks noGrp="1"/>
          </p:cNvSpPr>
          <p:nvPr>
            <p:ph idx="1"/>
          </p:nvPr>
        </p:nvSpPr>
        <p:spPr>
          <a:xfrm>
            <a:off x="3869267" y="864108"/>
            <a:ext cx="3585891" cy="5120640"/>
          </a:xfrm>
        </p:spPr>
        <p:txBody>
          <a:bodyPr>
            <a:normAutofit/>
          </a:bodyPr>
          <a:lstStyle/>
          <a:p>
            <a:r>
              <a:rPr lang="en-GB">
                <a:ea typeface="+mn-lt"/>
                <a:cs typeface="+mn-lt"/>
              </a:rPr>
              <a:t>Perhaps one of the most useful sets of variables that we could use so that we could observe the amount difference between the morning and afternoon. </a:t>
            </a:r>
          </a:p>
          <a:p>
            <a:endParaRPr lang="en-GB">
              <a:ea typeface="+mn-lt"/>
              <a:cs typeface="+mn-lt"/>
            </a:endParaRPr>
          </a:p>
          <a:p>
            <a:r>
              <a:rPr lang="en-GB">
                <a:ea typeface="+mn-lt"/>
                <a:cs typeface="+mn-lt"/>
              </a:rPr>
              <a:t>As we originally didn’t find much information in the section where there was a rise in temperature during the day. We used pressure and humidity as the key values we looked into for the analysis and helped us reach a usable conclusion with our studies. </a:t>
            </a:r>
            <a:endParaRPr lang="en-GB"/>
          </a:p>
        </p:txBody>
      </p:sp>
      <p:pic>
        <p:nvPicPr>
          <p:cNvPr id="7" name="Graphic 6" descr="Partial Sun">
            <a:extLst>
              <a:ext uri="{FF2B5EF4-FFF2-40B4-BE49-F238E27FC236}">
                <a16:creationId xmlns:a16="http://schemas.microsoft.com/office/drawing/2014/main" id="{F09AD939-D21C-424B-9F47-EAC6451ECCD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18120" y="1691640"/>
            <a:ext cx="3474720" cy="3474720"/>
          </a:xfrm>
          <a:prstGeom prst="rect">
            <a:avLst/>
          </a:prstGeom>
        </p:spPr>
      </p:pic>
      <p:sp>
        <p:nvSpPr>
          <p:cNvPr id="14" name="Rectangle 13">
            <a:extLst>
              <a:ext uri="{FF2B5EF4-FFF2-40B4-BE49-F238E27FC236}">
                <a16:creationId xmlns:a16="http://schemas.microsoft.com/office/drawing/2014/main" id="{7B9BC52A-979C-4CAD-A00D-2D6E821B2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644026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FD3A18F-3514-4129-95E2-B646925B9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9599"/>
            <a:ext cx="5608255" cy="53364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EC75A25-693A-4B97-80B1-160C8171BF84}"/>
              </a:ext>
            </a:extLst>
          </p:cNvPr>
          <p:cNvSpPr>
            <a:spLocks noGrp="1"/>
          </p:cNvSpPr>
          <p:nvPr>
            <p:ph type="title"/>
          </p:nvPr>
        </p:nvSpPr>
        <p:spPr>
          <a:xfrm>
            <a:off x="289248" y="1123837"/>
            <a:ext cx="4998963" cy="1255469"/>
          </a:xfrm>
        </p:spPr>
        <p:txBody>
          <a:bodyPr>
            <a:normAutofit/>
          </a:bodyPr>
          <a:lstStyle/>
          <a:p>
            <a:r>
              <a:rPr lang="en-GB" b="1">
                <a:ea typeface="+mj-lt"/>
                <a:cs typeface="+mj-lt"/>
              </a:rPr>
              <a:t>E. Rain today and tomorrow</a:t>
            </a:r>
            <a:endParaRPr lang="en-US"/>
          </a:p>
        </p:txBody>
      </p:sp>
      <p:sp>
        <p:nvSpPr>
          <p:cNvPr id="3" name="Content Placeholder 2">
            <a:extLst>
              <a:ext uri="{FF2B5EF4-FFF2-40B4-BE49-F238E27FC236}">
                <a16:creationId xmlns:a16="http://schemas.microsoft.com/office/drawing/2014/main" id="{2C99B2A2-DFE6-4121-BB1F-E7F17499284F}"/>
              </a:ext>
            </a:extLst>
          </p:cNvPr>
          <p:cNvSpPr>
            <a:spLocks noGrp="1"/>
          </p:cNvSpPr>
          <p:nvPr>
            <p:ph idx="1"/>
          </p:nvPr>
        </p:nvSpPr>
        <p:spPr>
          <a:xfrm>
            <a:off x="289249" y="2510395"/>
            <a:ext cx="4998962" cy="3274586"/>
          </a:xfrm>
        </p:spPr>
        <p:txBody>
          <a:bodyPr anchor="t">
            <a:normAutofit/>
          </a:bodyPr>
          <a:lstStyle/>
          <a:p>
            <a:r>
              <a:rPr lang="en-GB" dirty="0">
                <a:solidFill>
                  <a:srgbClr val="FFFFFF"/>
                </a:solidFill>
                <a:ea typeface="+mn-lt"/>
                <a:cs typeface="+mn-lt"/>
              </a:rPr>
              <a:t>These were the key values that we used to make sure our assumptions were correct. The aim of these variables were to help us identify if there was rain on the following day. By using that information we could predict based on the values given to us if there would be “rain today” on the following day without the need for additional analysis.</a:t>
            </a:r>
            <a:r>
              <a:rPr lang="en-GB" b="1" dirty="0">
                <a:solidFill>
                  <a:srgbClr val="FFFFFF"/>
                </a:solidFill>
                <a:ea typeface="+mn-lt"/>
                <a:cs typeface="+mn-lt"/>
              </a:rPr>
              <a:t>       </a:t>
            </a:r>
            <a:endParaRPr lang="en-GB" dirty="0">
              <a:solidFill>
                <a:srgbClr val="FFFFFF"/>
              </a:solidFill>
            </a:endParaRPr>
          </a:p>
        </p:txBody>
      </p:sp>
      <p:pic>
        <p:nvPicPr>
          <p:cNvPr id="7" name="Graphic 6" descr="Rain">
            <a:extLst>
              <a:ext uri="{FF2B5EF4-FFF2-40B4-BE49-F238E27FC236}">
                <a16:creationId xmlns:a16="http://schemas.microsoft.com/office/drawing/2014/main" id="{6C4A63B5-A063-410C-8683-F01A90A1576F}"/>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6092890" y="805754"/>
            <a:ext cx="5238340" cy="5238340"/>
          </a:xfrm>
          <a:prstGeom prst="rect">
            <a:avLst/>
          </a:prstGeom>
        </p:spPr>
      </p:pic>
    </p:spTree>
    <p:extLst>
      <p:ext uri="{BB962C8B-B14F-4D97-AF65-F5344CB8AC3E}">
        <p14:creationId xmlns:p14="http://schemas.microsoft.com/office/powerpoint/2010/main" val="3171604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47BF8-72AC-994A-AA82-BBA4C3311749}"/>
              </a:ext>
            </a:extLst>
          </p:cNvPr>
          <p:cNvSpPr>
            <a:spLocks noGrp="1"/>
          </p:cNvSpPr>
          <p:nvPr>
            <p:ph type="title"/>
          </p:nvPr>
        </p:nvSpPr>
        <p:spPr>
          <a:xfrm>
            <a:off x="252919" y="1123837"/>
            <a:ext cx="2947482" cy="4601183"/>
          </a:xfrm>
        </p:spPr>
        <p:txBody>
          <a:bodyPr>
            <a:normAutofit/>
          </a:bodyPr>
          <a:lstStyle/>
          <a:p>
            <a:r>
              <a:rPr lang="en-US"/>
              <a:t>Introduction</a:t>
            </a:r>
          </a:p>
        </p:txBody>
      </p:sp>
      <p:graphicFrame>
        <p:nvGraphicFramePr>
          <p:cNvPr id="28" name="Content Placeholder 2">
            <a:extLst>
              <a:ext uri="{FF2B5EF4-FFF2-40B4-BE49-F238E27FC236}">
                <a16:creationId xmlns:a16="http://schemas.microsoft.com/office/drawing/2014/main" id="{79353990-167A-48A5-87FD-61783CE7AC17}"/>
              </a:ext>
            </a:extLst>
          </p:cNvPr>
          <p:cNvGraphicFramePr>
            <a:graphicFrameLocks noGrp="1"/>
          </p:cNvGraphicFramePr>
          <p:nvPr>
            <p:ph idx="1"/>
            <p:extLst>
              <p:ext uri="{D42A27DB-BD31-4B8C-83A1-F6EECF244321}">
                <p14:modId xmlns:p14="http://schemas.microsoft.com/office/powerpoint/2010/main" val="2813029321"/>
              </p:ext>
            </p:extLst>
          </p:nvPr>
        </p:nvGraphicFramePr>
        <p:xfrm>
          <a:off x="3759896" y="885459"/>
          <a:ext cx="7728267" cy="50873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2974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8F6DC1F-9116-4111-8F58-6FEE4E71C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6E4B1AE-C79F-4C53-9482-446EC01BCC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FF7C44E-0FC3-4803-A2A5-C933A0BEE814}"/>
              </a:ext>
            </a:extLst>
          </p:cNvPr>
          <p:cNvSpPr>
            <a:spLocks noGrp="1"/>
          </p:cNvSpPr>
          <p:nvPr>
            <p:ph type="title"/>
          </p:nvPr>
        </p:nvSpPr>
        <p:spPr>
          <a:xfrm>
            <a:off x="252919" y="1123837"/>
            <a:ext cx="2947482" cy="4601183"/>
          </a:xfrm>
        </p:spPr>
        <p:txBody>
          <a:bodyPr>
            <a:normAutofit/>
          </a:bodyPr>
          <a:lstStyle/>
          <a:p>
            <a:r>
              <a:rPr lang="en-GB" b="1">
                <a:ea typeface="+mj-lt"/>
                <a:cs typeface="+mj-lt"/>
              </a:rPr>
              <a:t>G. The other values </a:t>
            </a:r>
            <a:endParaRPr lang="en-US"/>
          </a:p>
        </p:txBody>
      </p:sp>
      <p:sp>
        <p:nvSpPr>
          <p:cNvPr id="3" name="Content Placeholder 2">
            <a:extLst>
              <a:ext uri="{FF2B5EF4-FFF2-40B4-BE49-F238E27FC236}">
                <a16:creationId xmlns:a16="http://schemas.microsoft.com/office/drawing/2014/main" id="{8682DB0A-CB9F-431F-8126-B02BA0BD2B46}"/>
              </a:ext>
            </a:extLst>
          </p:cNvPr>
          <p:cNvSpPr>
            <a:spLocks noGrp="1"/>
          </p:cNvSpPr>
          <p:nvPr>
            <p:ph idx="1"/>
          </p:nvPr>
        </p:nvSpPr>
        <p:spPr>
          <a:xfrm>
            <a:off x="3869267" y="864108"/>
            <a:ext cx="3585891" cy="5120640"/>
          </a:xfrm>
        </p:spPr>
        <p:txBody>
          <a:bodyPr>
            <a:normAutofit/>
          </a:bodyPr>
          <a:lstStyle/>
          <a:p>
            <a:r>
              <a:rPr lang="en-GB">
                <a:ea typeface="+mn-lt"/>
                <a:cs typeface="+mn-lt"/>
              </a:rPr>
              <a:t>The rest of the values, while useful, weren't used too much in our calculations and meant that we didn’t have a way to use them during the analysis, other than the generic analysis that we had used during testing that we had used so that we could make sure all our calculations for both data cleaning and predicting are correct.</a:t>
            </a:r>
            <a:r>
              <a:rPr lang="en-GB" b="1">
                <a:ea typeface="+mn-lt"/>
                <a:cs typeface="+mn-lt"/>
              </a:rPr>
              <a:t>             </a:t>
            </a:r>
            <a:endParaRPr lang="en-GB"/>
          </a:p>
        </p:txBody>
      </p:sp>
      <p:pic>
        <p:nvPicPr>
          <p:cNvPr id="7" name="Graphic 6" descr="Bar chart RTL">
            <a:extLst>
              <a:ext uri="{FF2B5EF4-FFF2-40B4-BE49-F238E27FC236}">
                <a16:creationId xmlns:a16="http://schemas.microsoft.com/office/drawing/2014/main" id="{5D33452B-0F0F-4CB1-BB97-53421DB3BC76}"/>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818120" y="1691640"/>
            <a:ext cx="3474720" cy="3474720"/>
          </a:xfrm>
          <a:prstGeom prst="rect">
            <a:avLst/>
          </a:prstGeom>
        </p:spPr>
      </p:pic>
      <p:sp>
        <p:nvSpPr>
          <p:cNvPr id="14" name="Rectangle 13">
            <a:extLst>
              <a:ext uri="{FF2B5EF4-FFF2-40B4-BE49-F238E27FC236}">
                <a16:creationId xmlns:a16="http://schemas.microsoft.com/office/drawing/2014/main" id="{7B9BC52A-979C-4CAD-A00D-2D6E821B2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877621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162DF2A-64D1-4AA9-BA42-8A4063EAD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5D7C1373-63AF-4A75-909E-990E0535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1" name="Rectangle 10">
            <a:extLst>
              <a:ext uri="{FF2B5EF4-FFF2-40B4-BE49-F238E27FC236}">
                <a16:creationId xmlns:a16="http://schemas.microsoft.com/office/drawing/2014/main" id="{EE72CBEC-7BC8-4019-86DB-1B7604A47A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C91FDC-D1F2-49FF-A7F2-5D219CF9ED8A}"/>
              </a:ext>
            </a:extLst>
          </p:cNvPr>
          <p:cNvSpPr>
            <a:spLocks noGrp="1"/>
          </p:cNvSpPr>
          <p:nvPr>
            <p:ph type="title"/>
          </p:nvPr>
        </p:nvSpPr>
        <p:spPr>
          <a:xfrm>
            <a:off x="4026347" y="2286000"/>
            <a:ext cx="5228890" cy="3810000"/>
          </a:xfrm>
        </p:spPr>
        <p:txBody>
          <a:bodyPr vert="horz" lIns="91440" tIns="45720" rIns="91440" bIns="45720" rtlCol="0" anchor="t">
            <a:normAutofit/>
          </a:bodyPr>
          <a:lstStyle/>
          <a:p>
            <a:r>
              <a:rPr lang="en-US" sz="6600" spc="-100">
                <a:solidFill>
                  <a:schemeClr val="accent1"/>
                </a:solidFill>
              </a:rPr>
              <a:t>Data Patterns</a:t>
            </a:r>
          </a:p>
        </p:txBody>
      </p:sp>
      <p:sp>
        <p:nvSpPr>
          <p:cNvPr id="13" name="Rectangle 12">
            <a:extLst>
              <a:ext uri="{FF2B5EF4-FFF2-40B4-BE49-F238E27FC236}">
                <a16:creationId xmlns:a16="http://schemas.microsoft.com/office/drawing/2014/main" id="{8B3A7788-AA18-4395-B0A6-3C50CCB60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3724447" cy="139535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848EF24-56BA-4684-8BB7-8280CBCE3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0323" y="767825"/>
            <a:ext cx="643467" cy="1395357"/>
          </a:xfrm>
          <a:prstGeom prst="rect">
            <a:avLst/>
          </a:prstGeom>
          <a:solidFill>
            <a:srgbClr val="BBBB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5C3D107-2A0D-4A60-B10A-7E5349DAF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5999"/>
            <a:ext cx="3731816" cy="381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0E42B6A5-A12D-4C68-892C-4844407DA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0323" y="2285999"/>
            <a:ext cx="645258" cy="3809999"/>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046643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 name="Rectangle 77">
            <a:extLst>
              <a:ext uri="{FF2B5EF4-FFF2-40B4-BE49-F238E27FC236}">
                <a16:creationId xmlns:a16="http://schemas.microsoft.com/office/drawing/2014/main" id="{BC733717-8978-4840-8762-A474DFA62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9599"/>
            <a:ext cx="4642228" cy="5334001"/>
          </a:xfrm>
          <a:prstGeom prst="rect">
            <a:avLst/>
          </a:prstGeom>
          <a:solidFill>
            <a:srgbClr val="45665C"/>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61F0D94-C203-1B4A-AFED-028879534B88}"/>
              </a:ext>
            </a:extLst>
          </p:cNvPr>
          <p:cNvSpPr>
            <a:spLocks noGrp="1"/>
          </p:cNvSpPr>
          <p:nvPr>
            <p:ph type="title"/>
          </p:nvPr>
        </p:nvSpPr>
        <p:spPr>
          <a:xfrm>
            <a:off x="289249" y="1123837"/>
            <a:ext cx="4016116" cy="1255469"/>
          </a:xfrm>
        </p:spPr>
        <p:txBody>
          <a:bodyPr>
            <a:normAutofit/>
          </a:bodyPr>
          <a:lstStyle/>
          <a:p>
            <a:r>
              <a:rPr lang="en-AU" b="1"/>
              <a:t>Temp Based Patterns</a:t>
            </a:r>
            <a:endParaRPr lang="en-US"/>
          </a:p>
        </p:txBody>
      </p:sp>
      <p:sp>
        <p:nvSpPr>
          <p:cNvPr id="3" name="Content Placeholder 2">
            <a:extLst>
              <a:ext uri="{FF2B5EF4-FFF2-40B4-BE49-F238E27FC236}">
                <a16:creationId xmlns:a16="http://schemas.microsoft.com/office/drawing/2014/main" id="{6499B187-83EC-0542-9854-9BBEF968344C}"/>
              </a:ext>
            </a:extLst>
          </p:cNvPr>
          <p:cNvSpPr>
            <a:spLocks noGrp="1"/>
          </p:cNvSpPr>
          <p:nvPr>
            <p:ph idx="1"/>
          </p:nvPr>
        </p:nvSpPr>
        <p:spPr>
          <a:xfrm>
            <a:off x="289249" y="2510395"/>
            <a:ext cx="4016116" cy="3274586"/>
          </a:xfrm>
        </p:spPr>
        <p:txBody>
          <a:bodyPr anchor="t">
            <a:normAutofit/>
          </a:bodyPr>
          <a:lstStyle/>
          <a:p>
            <a:pPr>
              <a:buClr>
                <a:srgbClr val="F4B859"/>
              </a:buClr>
            </a:pPr>
            <a:r>
              <a:rPr lang="en-AU">
                <a:solidFill>
                  <a:srgbClr val="FFFFFF"/>
                </a:solidFill>
              </a:rPr>
              <a:t>The final pattern that was plotted and observed in relation to the temperature was when we plotted the change in temp between 9AM and 3PM for all entries in the table. When we plotted the information, we managed to get a plot vaguely matching the bell curve.</a:t>
            </a:r>
            <a:endParaRPr lang="en-US">
              <a:solidFill>
                <a:srgbClr val="FFFFFF"/>
              </a:solidFill>
            </a:endParaRPr>
          </a:p>
        </p:txBody>
      </p:sp>
      <p:pic>
        <p:nvPicPr>
          <p:cNvPr id="16" name="Picture 2">
            <a:extLst>
              <a:ext uri="{FF2B5EF4-FFF2-40B4-BE49-F238E27FC236}">
                <a16:creationId xmlns:a16="http://schemas.microsoft.com/office/drawing/2014/main" id="{0CCA5DCB-93AE-461F-A970-20C5C384705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109882" y="1344486"/>
            <a:ext cx="6438652" cy="4169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45673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D5A5F952-F79E-4C77-8F5D-21402FCC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77E2D911-5C35-48E1-A18F-E3BF187683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7052486" cy="5334001"/>
          </a:xfrm>
          <a:prstGeom prst="rect">
            <a:avLst/>
          </a:prstGeom>
          <a:solidFill>
            <a:srgbClr val="488F7A"/>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D43D790-943D-F44D-90F1-52BD9FA4EA0A}"/>
              </a:ext>
            </a:extLst>
          </p:cNvPr>
          <p:cNvSpPr>
            <a:spLocks noGrp="1"/>
          </p:cNvSpPr>
          <p:nvPr>
            <p:ph type="title"/>
          </p:nvPr>
        </p:nvSpPr>
        <p:spPr>
          <a:xfrm>
            <a:off x="289248" y="1123837"/>
            <a:ext cx="6451110" cy="1255469"/>
          </a:xfrm>
        </p:spPr>
        <p:txBody>
          <a:bodyPr>
            <a:normAutofit/>
          </a:bodyPr>
          <a:lstStyle/>
          <a:p>
            <a:r>
              <a:rPr lang="en-AU" sz="2800" b="1"/>
              <a:t>Temp Based Patterns</a:t>
            </a:r>
            <a:br>
              <a:rPr lang="en-AU" sz="2800"/>
            </a:br>
            <a:br>
              <a:rPr lang="en-AU" sz="2800"/>
            </a:br>
            <a:endParaRPr lang="en-US" sz="2800"/>
          </a:p>
        </p:txBody>
      </p:sp>
      <p:sp>
        <p:nvSpPr>
          <p:cNvPr id="3" name="Content Placeholder 2">
            <a:extLst>
              <a:ext uri="{FF2B5EF4-FFF2-40B4-BE49-F238E27FC236}">
                <a16:creationId xmlns:a16="http://schemas.microsoft.com/office/drawing/2014/main" id="{5D16DB20-55ED-F14A-A4F1-71587654DACA}"/>
              </a:ext>
            </a:extLst>
          </p:cNvPr>
          <p:cNvSpPr>
            <a:spLocks noGrp="1"/>
          </p:cNvSpPr>
          <p:nvPr>
            <p:ph idx="1"/>
          </p:nvPr>
        </p:nvSpPr>
        <p:spPr>
          <a:xfrm>
            <a:off x="289248" y="2510395"/>
            <a:ext cx="6451109" cy="3274586"/>
          </a:xfrm>
        </p:spPr>
        <p:txBody>
          <a:bodyPr anchor="t">
            <a:normAutofit/>
          </a:bodyPr>
          <a:lstStyle/>
          <a:p>
            <a:pPr marL="0" indent="0">
              <a:buClr>
                <a:srgbClr val="EEB65C"/>
              </a:buClr>
              <a:buNone/>
            </a:pPr>
            <a:r>
              <a:rPr lang="en-AU" b="1">
                <a:solidFill>
                  <a:srgbClr val="FFFFFF"/>
                </a:solidFill>
              </a:rPr>
              <a:t>Max temp over the year:</a:t>
            </a:r>
            <a:endParaRPr lang="en-AU">
              <a:solidFill>
                <a:srgbClr val="FFFFFF"/>
              </a:solidFill>
            </a:endParaRPr>
          </a:p>
          <a:p>
            <a:pPr>
              <a:buClr>
                <a:srgbClr val="EEB65C"/>
              </a:buClr>
            </a:pPr>
            <a:r>
              <a:rPr lang="en-AU">
                <a:solidFill>
                  <a:srgbClr val="FFFFFF"/>
                </a:solidFill>
              </a:rPr>
              <a:t>One of the patterns we observed was when we observed when looking at the max temp and min temp of locations, there was a fairly erratic to all the information as shown by the graphs. It was however noted that while it does fall into a curve that is common throughout the year, causing a sine wave.</a:t>
            </a:r>
            <a:endParaRPr lang="en-US">
              <a:solidFill>
                <a:srgbClr val="FFFFFF"/>
              </a:solidFill>
            </a:endParaRPr>
          </a:p>
        </p:txBody>
      </p:sp>
      <p:pic>
        <p:nvPicPr>
          <p:cNvPr id="1028" name="Picture 4">
            <a:extLst>
              <a:ext uri="{FF2B5EF4-FFF2-40B4-BE49-F238E27FC236}">
                <a16:creationId xmlns:a16="http://schemas.microsoft.com/office/drawing/2014/main" id="{D2FE1EF5-226E-0546-92FE-F668ABC8182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232903" y="788956"/>
            <a:ext cx="4467788" cy="241260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BD262715-1B03-4047-9B41-F482E9BD9074}"/>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341734" y="3656440"/>
            <a:ext cx="4260362" cy="2289944"/>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a:extLst>
              <a:ext uri="{FF2B5EF4-FFF2-40B4-BE49-F238E27FC236}">
                <a16:creationId xmlns:a16="http://schemas.microsoft.com/office/drawing/2014/main" id="{418BEF3A-C61D-4CD4-A58D-C4999D765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67043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4" name="Rectangle 72">
            <a:extLst>
              <a:ext uri="{FF2B5EF4-FFF2-40B4-BE49-F238E27FC236}">
                <a16:creationId xmlns:a16="http://schemas.microsoft.com/office/drawing/2014/main" id="{A1DFCBE5-52C1-48A9-89CF-E7D68CCA1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5" name="Rectangle 74">
            <a:extLst>
              <a:ext uri="{FF2B5EF4-FFF2-40B4-BE49-F238E27FC236}">
                <a16:creationId xmlns:a16="http://schemas.microsoft.com/office/drawing/2014/main" id="{EB17C8F6-D357-4254-BBAC-96B01EEBE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47203"/>
            <a:ext cx="11707367" cy="2572622"/>
          </a:xfrm>
          <a:prstGeom prst="rect">
            <a:avLst/>
          </a:prstGeom>
          <a:solidFill>
            <a:srgbClr val="53877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40B14F2-CB5A-9144-9CC5-BB97257D6C83}"/>
              </a:ext>
            </a:extLst>
          </p:cNvPr>
          <p:cNvSpPr>
            <a:spLocks noGrp="1"/>
          </p:cNvSpPr>
          <p:nvPr>
            <p:ph type="title"/>
          </p:nvPr>
        </p:nvSpPr>
        <p:spPr>
          <a:xfrm>
            <a:off x="1063691" y="4049486"/>
            <a:ext cx="4825480" cy="1883228"/>
          </a:xfrm>
        </p:spPr>
        <p:txBody>
          <a:bodyPr>
            <a:normAutofit/>
          </a:bodyPr>
          <a:lstStyle/>
          <a:p>
            <a:pPr algn="r"/>
            <a:r>
              <a:rPr lang="en-AU" sz="4400" b="1"/>
              <a:t>Temp Based Patterns</a:t>
            </a:r>
            <a:endParaRPr lang="en-US" sz="4400"/>
          </a:p>
        </p:txBody>
      </p:sp>
      <p:pic>
        <p:nvPicPr>
          <p:cNvPr id="2050" name="Picture 2">
            <a:extLst>
              <a:ext uri="{FF2B5EF4-FFF2-40B4-BE49-F238E27FC236}">
                <a16:creationId xmlns:a16="http://schemas.microsoft.com/office/drawing/2014/main" id="{6F083133-586E-7844-ACBA-DCB05B57421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47" b="-1"/>
          <a:stretch/>
        </p:blipFill>
        <p:spPr bwMode="auto">
          <a:xfrm>
            <a:off x="156521" y="513567"/>
            <a:ext cx="5697161" cy="303373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0616ED09-CC1D-1548-8389-3133E7E2887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10209" y="485084"/>
            <a:ext cx="5697158" cy="303373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2E4F6236-F1B0-7840-B38B-029D8D6D0433}"/>
              </a:ext>
            </a:extLst>
          </p:cNvPr>
          <p:cNvSpPr>
            <a:spLocks noGrp="1"/>
          </p:cNvSpPr>
          <p:nvPr>
            <p:ph idx="1"/>
          </p:nvPr>
        </p:nvSpPr>
        <p:spPr>
          <a:xfrm>
            <a:off x="6338316" y="4049485"/>
            <a:ext cx="4846151" cy="1883229"/>
          </a:xfrm>
        </p:spPr>
        <p:txBody>
          <a:bodyPr>
            <a:normAutofit/>
          </a:bodyPr>
          <a:lstStyle/>
          <a:p>
            <a:pPr>
              <a:buClr>
                <a:srgbClr val="E9B35B"/>
              </a:buClr>
            </a:pPr>
            <a:r>
              <a:rPr lang="en-AU" sz="1800">
                <a:solidFill>
                  <a:srgbClr val="FFFFFF"/>
                </a:solidFill>
              </a:rPr>
              <a:t>It was noticed however that the max temp manages to shorten the curve's variation over the winter months. As shown by the graphs below show, there is a dip in the variation during the winter months with that trend being observed with all the locations.</a:t>
            </a:r>
            <a:endParaRPr lang="en-US" sz="1800">
              <a:solidFill>
                <a:srgbClr val="FFFFFF"/>
              </a:solidFill>
            </a:endParaRPr>
          </a:p>
        </p:txBody>
      </p:sp>
    </p:spTree>
    <p:extLst>
      <p:ext uri="{BB962C8B-B14F-4D97-AF65-F5344CB8AC3E}">
        <p14:creationId xmlns:p14="http://schemas.microsoft.com/office/powerpoint/2010/main" val="25149306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9B86EB1B-4B55-4579-97FA-337EE5CFA3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8DFFECBC-3365-4A8E-B5C9-F04909FEC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3"/>
            <a:ext cx="4642228" cy="5330952"/>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7D79BCE-13CD-324B-9F64-071E5D78BD9D}"/>
              </a:ext>
            </a:extLst>
          </p:cNvPr>
          <p:cNvSpPr>
            <a:spLocks noGrp="1"/>
          </p:cNvSpPr>
          <p:nvPr>
            <p:ph type="title"/>
          </p:nvPr>
        </p:nvSpPr>
        <p:spPr>
          <a:xfrm>
            <a:off x="289249" y="1123837"/>
            <a:ext cx="4016116" cy="1255469"/>
          </a:xfrm>
        </p:spPr>
        <p:txBody>
          <a:bodyPr>
            <a:normAutofit/>
          </a:bodyPr>
          <a:lstStyle/>
          <a:p>
            <a:r>
              <a:rPr lang="en-AU" b="1">
                <a:solidFill>
                  <a:schemeClr val="tx1"/>
                </a:solidFill>
              </a:rPr>
              <a:t>Humidity and pressure</a:t>
            </a:r>
            <a:endParaRPr lang="en-US">
              <a:solidFill>
                <a:schemeClr val="tx1"/>
              </a:solidFill>
            </a:endParaRPr>
          </a:p>
        </p:txBody>
      </p:sp>
      <p:sp>
        <p:nvSpPr>
          <p:cNvPr id="3" name="Content Placeholder 2">
            <a:extLst>
              <a:ext uri="{FF2B5EF4-FFF2-40B4-BE49-F238E27FC236}">
                <a16:creationId xmlns:a16="http://schemas.microsoft.com/office/drawing/2014/main" id="{2B37D14D-6951-744C-A4CA-074DD1CFBB7C}"/>
              </a:ext>
            </a:extLst>
          </p:cNvPr>
          <p:cNvSpPr>
            <a:spLocks noGrp="1"/>
          </p:cNvSpPr>
          <p:nvPr>
            <p:ph idx="1"/>
          </p:nvPr>
        </p:nvSpPr>
        <p:spPr>
          <a:xfrm>
            <a:off x="289249" y="2510395"/>
            <a:ext cx="4016116" cy="3274586"/>
          </a:xfrm>
        </p:spPr>
        <p:txBody>
          <a:bodyPr anchor="t">
            <a:normAutofit/>
          </a:bodyPr>
          <a:lstStyle/>
          <a:p>
            <a:pPr>
              <a:buClr>
                <a:srgbClr val="2B93D7"/>
              </a:buClr>
            </a:pPr>
            <a:r>
              <a:rPr lang="en-AU" sz="1700">
                <a:solidFill>
                  <a:schemeClr val="tx1"/>
                </a:solidFill>
              </a:rPr>
              <a:t>Having looked at the trends that we observed in which we saw that we could predict rain &gt;50% of the time, we decided to see if there was a trend in the rise in humidity that correlated with the rise in pressure, while we didn’t manage to get usable information, we were able to notice that when plotted, the information made a graph that was interesting nonetheless and made the information somewhat predictable. </a:t>
            </a:r>
            <a:endParaRPr lang="en-US" sz="1700">
              <a:solidFill>
                <a:schemeClr val="tx1"/>
              </a:solidFill>
            </a:endParaRPr>
          </a:p>
        </p:txBody>
      </p:sp>
      <p:pic>
        <p:nvPicPr>
          <p:cNvPr id="4098" name="Picture 2">
            <a:extLst>
              <a:ext uri="{FF2B5EF4-FFF2-40B4-BE49-F238E27FC236}">
                <a16:creationId xmlns:a16="http://schemas.microsoft.com/office/drawing/2014/main" id="{7CF498B6-7CE7-1246-B96A-FDADD992EB3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36963" y="643467"/>
            <a:ext cx="5584490"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70624"/>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 name="Rectangle 80">
            <a:extLst>
              <a:ext uri="{FF2B5EF4-FFF2-40B4-BE49-F238E27FC236}">
                <a16:creationId xmlns:a16="http://schemas.microsoft.com/office/drawing/2014/main" id="{9B86EB1B-4B55-4579-97FA-337EE5CFA3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8DFFECBC-3365-4A8E-B5C9-F04909FEC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3"/>
            <a:ext cx="4642228" cy="5330952"/>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6A5F1D5-E9EC-2847-8525-FFAF954237A0}"/>
              </a:ext>
            </a:extLst>
          </p:cNvPr>
          <p:cNvSpPr>
            <a:spLocks noGrp="1"/>
          </p:cNvSpPr>
          <p:nvPr>
            <p:ph type="title"/>
          </p:nvPr>
        </p:nvSpPr>
        <p:spPr>
          <a:xfrm>
            <a:off x="289249" y="1123837"/>
            <a:ext cx="4016116" cy="1255469"/>
          </a:xfrm>
        </p:spPr>
        <p:txBody>
          <a:bodyPr>
            <a:normAutofit/>
          </a:bodyPr>
          <a:lstStyle/>
          <a:p>
            <a:r>
              <a:rPr lang="en-US" b="1">
                <a:solidFill>
                  <a:schemeClr val="tx1"/>
                </a:solidFill>
              </a:rPr>
              <a:t>Humidity and pressure</a:t>
            </a:r>
          </a:p>
        </p:txBody>
      </p:sp>
      <p:sp>
        <p:nvSpPr>
          <p:cNvPr id="3" name="Content Placeholder 2">
            <a:extLst>
              <a:ext uri="{FF2B5EF4-FFF2-40B4-BE49-F238E27FC236}">
                <a16:creationId xmlns:a16="http://schemas.microsoft.com/office/drawing/2014/main" id="{0B34A8CC-E51D-A64A-A08B-92DD222D384E}"/>
              </a:ext>
            </a:extLst>
          </p:cNvPr>
          <p:cNvSpPr>
            <a:spLocks noGrp="1"/>
          </p:cNvSpPr>
          <p:nvPr>
            <p:ph idx="1"/>
          </p:nvPr>
        </p:nvSpPr>
        <p:spPr>
          <a:xfrm>
            <a:off x="289249" y="2510395"/>
            <a:ext cx="4016116" cy="3274586"/>
          </a:xfrm>
        </p:spPr>
        <p:txBody>
          <a:bodyPr anchor="t">
            <a:normAutofit/>
          </a:bodyPr>
          <a:lstStyle/>
          <a:p>
            <a:pPr>
              <a:buClr>
                <a:srgbClr val="2C8FD4"/>
              </a:buClr>
            </a:pPr>
            <a:r>
              <a:rPr lang="en-AU" sz="1600">
                <a:solidFill>
                  <a:schemeClr val="tx1"/>
                </a:solidFill>
              </a:rPr>
              <a:t>The other main observation that was observed while looking at the information was us following our assumptions. </a:t>
            </a:r>
          </a:p>
          <a:p>
            <a:pPr>
              <a:buClr>
                <a:srgbClr val="2C8FD4"/>
              </a:buClr>
            </a:pPr>
            <a:r>
              <a:rPr lang="en-AU" sz="1600">
                <a:solidFill>
                  <a:schemeClr val="tx1"/>
                </a:solidFill>
              </a:rPr>
              <a:t>We had presumed that the humidity was related to rainfall, specifically an increase in humidity during the day meant that there was a change for rain, as we later observed that while this was true, pressure also correlated when there is a rise in both. </a:t>
            </a:r>
          </a:p>
          <a:p>
            <a:pPr>
              <a:buClr>
                <a:srgbClr val="2C8FD4"/>
              </a:buClr>
            </a:pPr>
            <a:r>
              <a:rPr lang="en-AU" sz="1600">
                <a:solidFill>
                  <a:schemeClr val="tx1"/>
                </a:solidFill>
              </a:rPr>
              <a:t>While this was good news it was found that pressure only mattered in predicting with humidity as the pressure rise in relation to rain was almost negligible. </a:t>
            </a:r>
            <a:endParaRPr lang="en-US" sz="1600">
              <a:solidFill>
                <a:schemeClr val="tx1"/>
              </a:solidFill>
            </a:endParaRPr>
          </a:p>
        </p:txBody>
      </p:sp>
      <p:pic>
        <p:nvPicPr>
          <p:cNvPr id="12" name="Picture 6">
            <a:extLst>
              <a:ext uri="{FF2B5EF4-FFF2-40B4-BE49-F238E27FC236}">
                <a16:creationId xmlns:a16="http://schemas.microsoft.com/office/drawing/2014/main" id="{4B9AE9BE-7E37-4774-A7BD-AE5213CFF40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656659" y="208020"/>
            <a:ext cx="3331904" cy="344715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a:extLst>
              <a:ext uri="{FF2B5EF4-FFF2-40B4-BE49-F238E27FC236}">
                <a16:creationId xmlns:a16="http://schemas.microsoft.com/office/drawing/2014/main" id="{4C557820-90D0-4E6E-BF25-2FD2921B72A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55503" y="329156"/>
            <a:ext cx="3815343" cy="320488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a:extLst>
              <a:ext uri="{FF2B5EF4-FFF2-40B4-BE49-F238E27FC236}">
                <a16:creationId xmlns:a16="http://schemas.microsoft.com/office/drawing/2014/main" id="{0DA1306A-E0DC-430C-B89D-36FFEE60325A}"/>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781362" y="3497908"/>
            <a:ext cx="3331904" cy="3392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3292644"/>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5525D-58DB-C447-8930-6AF0CACF0808}"/>
              </a:ext>
            </a:extLst>
          </p:cNvPr>
          <p:cNvSpPr>
            <a:spLocks noGrp="1"/>
          </p:cNvSpPr>
          <p:nvPr>
            <p:ph type="title"/>
          </p:nvPr>
        </p:nvSpPr>
        <p:spPr/>
        <p:txBody>
          <a:bodyPr>
            <a:normAutofit/>
          </a:bodyPr>
          <a:lstStyle/>
          <a:p>
            <a:r>
              <a:rPr lang="en-AU" b="1"/>
              <a:t>Data Testing</a:t>
            </a:r>
            <a:endParaRPr lang="en-US"/>
          </a:p>
        </p:txBody>
      </p:sp>
      <p:graphicFrame>
        <p:nvGraphicFramePr>
          <p:cNvPr id="5" name="Content Placeholder 2">
            <a:extLst>
              <a:ext uri="{FF2B5EF4-FFF2-40B4-BE49-F238E27FC236}">
                <a16:creationId xmlns:a16="http://schemas.microsoft.com/office/drawing/2014/main" id="{F25FF039-1AF3-4A68-950E-E2FA6B84F68D}"/>
              </a:ext>
            </a:extLst>
          </p:cNvPr>
          <p:cNvGraphicFramePr>
            <a:graphicFrameLocks noGrp="1"/>
          </p:cNvGraphicFramePr>
          <p:nvPr>
            <p:ph idx="1"/>
            <p:extLst>
              <p:ext uri="{D42A27DB-BD31-4B8C-83A1-F6EECF244321}">
                <p14:modId xmlns:p14="http://schemas.microsoft.com/office/powerpoint/2010/main" val="1276407137"/>
              </p:ext>
            </p:extLst>
          </p:nvPr>
        </p:nvGraphicFramePr>
        <p:xfrm>
          <a:off x="3759896" y="885459"/>
          <a:ext cx="7728267" cy="50873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506449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1415E-E1E4-1B4C-8F99-6442CB0AD2D2}"/>
              </a:ext>
            </a:extLst>
          </p:cNvPr>
          <p:cNvSpPr>
            <a:spLocks noGrp="1"/>
          </p:cNvSpPr>
          <p:nvPr>
            <p:ph type="title"/>
          </p:nvPr>
        </p:nvSpPr>
        <p:spPr/>
        <p:txBody>
          <a:bodyPr/>
          <a:lstStyle/>
          <a:p>
            <a:r>
              <a:rPr lang="en-AU" b="1"/>
              <a:t>a. Find and identify the values in question</a:t>
            </a:r>
            <a:endParaRPr lang="en-US"/>
          </a:p>
        </p:txBody>
      </p:sp>
      <p:sp>
        <p:nvSpPr>
          <p:cNvPr id="3" name="Content Placeholder 2">
            <a:extLst>
              <a:ext uri="{FF2B5EF4-FFF2-40B4-BE49-F238E27FC236}">
                <a16:creationId xmlns:a16="http://schemas.microsoft.com/office/drawing/2014/main" id="{45B138C1-C5F3-0945-8BE1-53F381979BDB}"/>
              </a:ext>
            </a:extLst>
          </p:cNvPr>
          <p:cNvSpPr>
            <a:spLocks noGrp="1"/>
          </p:cNvSpPr>
          <p:nvPr>
            <p:ph idx="1"/>
          </p:nvPr>
        </p:nvSpPr>
        <p:spPr>
          <a:xfrm>
            <a:off x="3815480" y="2441180"/>
            <a:ext cx="7315200" cy="2327327"/>
          </a:xfrm>
        </p:spPr>
        <p:txBody>
          <a:bodyPr/>
          <a:lstStyle/>
          <a:p>
            <a:pPr marL="0" indent="0">
              <a:buNone/>
            </a:pPr>
            <a:r>
              <a:rPr lang="en-AU" err="1"/>
              <a:t>RainTomorrow</a:t>
            </a:r>
            <a:r>
              <a:rPr lang="en-AU"/>
              <a:t> was target variable</a:t>
            </a:r>
          </a:p>
          <a:p>
            <a:r>
              <a:rPr lang="en-AU"/>
              <a:t>Once all those values are 1 and 0 respectively the column of “</a:t>
            </a:r>
            <a:r>
              <a:rPr lang="en-AU" err="1"/>
              <a:t>RainTomorrow</a:t>
            </a:r>
            <a:r>
              <a:rPr lang="en-AU"/>
              <a:t>” can be used within the modelling data further on. Staging the next steps involved ensuring that each value could be grouped and averaged to create a more generalised set. This would contain locations to see averages in each area and to see if values counted are also consistent or slightly imbalanced.</a:t>
            </a:r>
            <a:endParaRPr lang="en-US"/>
          </a:p>
        </p:txBody>
      </p:sp>
      <p:pic>
        <p:nvPicPr>
          <p:cNvPr id="2052" name="Picture 4">
            <a:extLst>
              <a:ext uri="{FF2B5EF4-FFF2-40B4-BE49-F238E27FC236}">
                <a16:creationId xmlns:a16="http://schemas.microsoft.com/office/drawing/2014/main" id="{86D4F14E-D7E9-4F4E-BA48-81082B05582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089" r="19412"/>
          <a:stretch/>
        </p:blipFill>
        <p:spPr bwMode="auto">
          <a:xfrm>
            <a:off x="3583975" y="1601286"/>
            <a:ext cx="8229600" cy="86677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A screenshot of a cell phone&#10;&#10;Description automatically generated">
            <a:extLst>
              <a:ext uri="{FF2B5EF4-FFF2-40B4-BE49-F238E27FC236}">
                <a16:creationId xmlns:a16="http://schemas.microsoft.com/office/drawing/2014/main" id="{467D16C6-2FA7-0044-A601-4B68D904A0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7816" y="4823326"/>
            <a:ext cx="8089900" cy="10414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ADF0776B-16FA-4DBA-8AA2-265A5A7A696D}"/>
                  </a:ext>
                </a:extLst>
              </p14:cNvPr>
              <p14:cNvContentPartPr/>
              <p14:nvPr/>
            </p14:nvContentPartPr>
            <p14:xfrm>
              <a:off x="5504597" y="2860343"/>
              <a:ext cx="19049" cy="19049"/>
            </p14:xfrm>
          </p:contentPart>
        </mc:Choice>
        <mc:Fallback xmlns="">
          <p:pic>
            <p:nvPicPr>
              <p:cNvPr id="6" name="Ink 5">
                <a:extLst>
                  <a:ext uri="{FF2B5EF4-FFF2-40B4-BE49-F238E27FC236}">
                    <a16:creationId xmlns:a16="http://schemas.microsoft.com/office/drawing/2014/main" id="{ADF0776B-16FA-4DBA-8AA2-265A5A7A696D}"/>
                  </a:ext>
                </a:extLst>
              </p:cNvPr>
              <p:cNvPicPr/>
              <p:nvPr/>
            </p:nvPicPr>
            <p:blipFill>
              <a:blip r:embed="rId10"/>
              <a:stretch>
                <a:fillRect/>
              </a:stretch>
            </p:blipFill>
            <p:spPr>
              <a:xfrm>
                <a:off x="4552147" y="1907893"/>
                <a:ext cx="1904900" cy="19049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 name="Ink 6">
                <a:extLst>
                  <a:ext uri="{FF2B5EF4-FFF2-40B4-BE49-F238E27FC236}">
                    <a16:creationId xmlns:a16="http://schemas.microsoft.com/office/drawing/2014/main" id="{675F1640-ED60-406A-84BC-8CD61CFE7CD0}"/>
                  </a:ext>
                </a:extLst>
              </p14:cNvPr>
              <p14:cNvContentPartPr/>
              <p14:nvPr/>
            </p14:nvContentPartPr>
            <p14:xfrm>
              <a:off x="6107373" y="3554104"/>
              <a:ext cx="19049" cy="19049"/>
            </p14:xfrm>
          </p:contentPart>
        </mc:Choice>
        <mc:Fallback xmlns="">
          <p:pic>
            <p:nvPicPr>
              <p:cNvPr id="7" name="Ink 6">
                <a:extLst>
                  <a:ext uri="{FF2B5EF4-FFF2-40B4-BE49-F238E27FC236}">
                    <a16:creationId xmlns:a16="http://schemas.microsoft.com/office/drawing/2014/main" id="{675F1640-ED60-406A-84BC-8CD61CFE7CD0}"/>
                  </a:ext>
                </a:extLst>
              </p:cNvPr>
              <p:cNvPicPr/>
              <p:nvPr/>
            </p:nvPicPr>
            <p:blipFill>
              <a:blip r:embed="rId10"/>
              <a:stretch>
                <a:fillRect/>
              </a:stretch>
            </p:blipFill>
            <p:spPr>
              <a:xfrm>
                <a:off x="5154923" y="2601654"/>
                <a:ext cx="1904900" cy="19049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Ink 7">
                <a:extLst>
                  <a:ext uri="{FF2B5EF4-FFF2-40B4-BE49-F238E27FC236}">
                    <a16:creationId xmlns:a16="http://schemas.microsoft.com/office/drawing/2014/main" id="{3A98DDB9-A4D5-4163-A8EF-6CA3AC5F19E7}"/>
                  </a:ext>
                </a:extLst>
              </p14:cNvPr>
              <p14:cNvContentPartPr/>
              <p14:nvPr/>
            </p14:nvContentPartPr>
            <p14:xfrm>
              <a:off x="6585045" y="2394044"/>
              <a:ext cx="19049" cy="19049"/>
            </p14:xfrm>
          </p:contentPart>
        </mc:Choice>
        <mc:Fallback xmlns="">
          <p:pic>
            <p:nvPicPr>
              <p:cNvPr id="8" name="Ink 7">
                <a:extLst>
                  <a:ext uri="{FF2B5EF4-FFF2-40B4-BE49-F238E27FC236}">
                    <a16:creationId xmlns:a16="http://schemas.microsoft.com/office/drawing/2014/main" id="{3A98DDB9-A4D5-4163-A8EF-6CA3AC5F19E7}"/>
                  </a:ext>
                </a:extLst>
              </p:cNvPr>
              <p:cNvPicPr/>
              <p:nvPr/>
            </p:nvPicPr>
            <p:blipFill>
              <a:blip r:embed="rId10"/>
              <a:stretch>
                <a:fillRect/>
              </a:stretch>
            </p:blipFill>
            <p:spPr>
              <a:xfrm>
                <a:off x="5632595" y="1441594"/>
                <a:ext cx="1904900" cy="19049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9" name="Ink 8">
                <a:extLst>
                  <a:ext uri="{FF2B5EF4-FFF2-40B4-BE49-F238E27FC236}">
                    <a16:creationId xmlns:a16="http://schemas.microsoft.com/office/drawing/2014/main" id="{1C1A0E53-C5ED-4490-BB1C-1F30689CD086}"/>
                  </a:ext>
                </a:extLst>
              </p14:cNvPr>
              <p14:cNvContentPartPr/>
              <p14:nvPr/>
            </p14:nvContentPartPr>
            <p14:xfrm>
              <a:off x="6516806" y="2667000"/>
              <a:ext cx="19049" cy="19049"/>
            </p14:xfrm>
          </p:contentPart>
        </mc:Choice>
        <mc:Fallback xmlns="">
          <p:pic>
            <p:nvPicPr>
              <p:cNvPr id="9" name="Ink 8">
                <a:extLst>
                  <a:ext uri="{FF2B5EF4-FFF2-40B4-BE49-F238E27FC236}">
                    <a16:creationId xmlns:a16="http://schemas.microsoft.com/office/drawing/2014/main" id="{1C1A0E53-C5ED-4490-BB1C-1F30689CD086}"/>
                  </a:ext>
                </a:extLst>
              </p:cNvPr>
              <p:cNvPicPr/>
              <p:nvPr/>
            </p:nvPicPr>
            <p:blipFill>
              <a:blip r:embed="rId10"/>
              <a:stretch>
                <a:fillRect/>
              </a:stretch>
            </p:blipFill>
            <p:spPr>
              <a:xfrm>
                <a:off x="5564356" y="1714550"/>
                <a:ext cx="1904900" cy="19049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E74673BC-7257-4114-9446-10A945D9C3F5}"/>
                  </a:ext>
                </a:extLst>
              </p14:cNvPr>
              <p14:cNvContentPartPr/>
              <p14:nvPr/>
            </p14:nvContentPartPr>
            <p14:xfrm>
              <a:off x="6437194" y="3110552"/>
              <a:ext cx="19049" cy="19049"/>
            </p14:xfrm>
          </p:contentPart>
        </mc:Choice>
        <mc:Fallback xmlns="">
          <p:pic>
            <p:nvPicPr>
              <p:cNvPr id="10" name="Ink 9">
                <a:extLst>
                  <a:ext uri="{FF2B5EF4-FFF2-40B4-BE49-F238E27FC236}">
                    <a16:creationId xmlns:a16="http://schemas.microsoft.com/office/drawing/2014/main" id="{E74673BC-7257-4114-9446-10A945D9C3F5}"/>
                  </a:ext>
                </a:extLst>
              </p:cNvPr>
              <p:cNvPicPr/>
              <p:nvPr/>
            </p:nvPicPr>
            <p:blipFill>
              <a:blip r:embed="rId10"/>
              <a:stretch>
                <a:fillRect/>
              </a:stretch>
            </p:blipFill>
            <p:spPr>
              <a:xfrm>
                <a:off x="5484744" y="2158102"/>
                <a:ext cx="1904900" cy="19049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1" name="Ink 10">
                <a:extLst>
                  <a:ext uri="{FF2B5EF4-FFF2-40B4-BE49-F238E27FC236}">
                    <a16:creationId xmlns:a16="http://schemas.microsoft.com/office/drawing/2014/main" id="{A2FFBF15-491A-422F-B66B-8605499FDB0D}"/>
                  </a:ext>
                </a:extLst>
              </p14:cNvPr>
              <p14:cNvContentPartPr/>
              <p14:nvPr/>
            </p14:nvContentPartPr>
            <p14:xfrm>
              <a:off x="6437194" y="3110552"/>
              <a:ext cx="19049" cy="19049"/>
            </p14:xfrm>
          </p:contentPart>
        </mc:Choice>
        <mc:Fallback xmlns="">
          <p:pic>
            <p:nvPicPr>
              <p:cNvPr id="11" name="Ink 10">
                <a:extLst>
                  <a:ext uri="{FF2B5EF4-FFF2-40B4-BE49-F238E27FC236}">
                    <a16:creationId xmlns:a16="http://schemas.microsoft.com/office/drawing/2014/main" id="{A2FFBF15-491A-422F-B66B-8605499FDB0D}"/>
                  </a:ext>
                </a:extLst>
              </p:cNvPr>
              <p:cNvPicPr/>
              <p:nvPr/>
            </p:nvPicPr>
            <p:blipFill>
              <a:blip r:embed="rId10"/>
              <a:stretch>
                <a:fillRect/>
              </a:stretch>
            </p:blipFill>
            <p:spPr>
              <a:xfrm>
                <a:off x="5484744" y="2158102"/>
                <a:ext cx="1904900" cy="19049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112A4F62-BC9D-4F35-BE2E-76F485016A2E}"/>
                  </a:ext>
                </a:extLst>
              </p14:cNvPr>
              <p14:cNvContentPartPr/>
              <p14:nvPr/>
            </p14:nvContentPartPr>
            <p14:xfrm>
              <a:off x="6323462" y="2314433"/>
              <a:ext cx="19049" cy="19049"/>
            </p14:xfrm>
          </p:contentPart>
        </mc:Choice>
        <mc:Fallback xmlns="">
          <p:pic>
            <p:nvPicPr>
              <p:cNvPr id="12" name="Ink 11">
                <a:extLst>
                  <a:ext uri="{FF2B5EF4-FFF2-40B4-BE49-F238E27FC236}">
                    <a16:creationId xmlns:a16="http://schemas.microsoft.com/office/drawing/2014/main" id="{112A4F62-BC9D-4F35-BE2E-76F485016A2E}"/>
                  </a:ext>
                </a:extLst>
              </p:cNvPr>
              <p:cNvPicPr/>
              <p:nvPr/>
            </p:nvPicPr>
            <p:blipFill>
              <a:blip r:embed="rId10"/>
              <a:stretch>
                <a:fillRect/>
              </a:stretch>
            </p:blipFill>
            <p:spPr>
              <a:xfrm>
                <a:off x="5371012" y="1361983"/>
                <a:ext cx="1904900" cy="1904900"/>
              </a:xfrm>
              <a:prstGeom prst="rect">
                <a:avLst/>
              </a:prstGeom>
            </p:spPr>
          </p:pic>
        </mc:Fallback>
      </mc:AlternateContent>
    </p:spTree>
    <p:extLst>
      <p:ext uri="{BB962C8B-B14F-4D97-AF65-F5344CB8AC3E}">
        <p14:creationId xmlns:p14="http://schemas.microsoft.com/office/powerpoint/2010/main" val="20714437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578D9-AF01-054E-AA80-C76EFB245994}"/>
              </a:ext>
            </a:extLst>
          </p:cNvPr>
          <p:cNvSpPr>
            <a:spLocks noGrp="1"/>
          </p:cNvSpPr>
          <p:nvPr>
            <p:ph type="title"/>
          </p:nvPr>
        </p:nvSpPr>
        <p:spPr/>
        <p:txBody>
          <a:bodyPr/>
          <a:lstStyle/>
          <a:p>
            <a:r>
              <a:rPr lang="en-AU" b="1"/>
              <a:t>b. Setting up the Data Frame and preparing for Training and Testing</a:t>
            </a:r>
            <a:endParaRPr lang="en-US"/>
          </a:p>
        </p:txBody>
      </p:sp>
      <p:sp>
        <p:nvSpPr>
          <p:cNvPr id="3" name="Content Placeholder 2">
            <a:extLst>
              <a:ext uri="{FF2B5EF4-FFF2-40B4-BE49-F238E27FC236}">
                <a16:creationId xmlns:a16="http://schemas.microsoft.com/office/drawing/2014/main" id="{68EA091C-DABC-564A-9FB8-F340FEE24A0B}"/>
              </a:ext>
            </a:extLst>
          </p:cNvPr>
          <p:cNvSpPr>
            <a:spLocks noGrp="1"/>
          </p:cNvSpPr>
          <p:nvPr>
            <p:ph idx="1"/>
          </p:nvPr>
        </p:nvSpPr>
        <p:spPr>
          <a:xfrm>
            <a:off x="3869268" y="0"/>
            <a:ext cx="7315200" cy="5120640"/>
          </a:xfrm>
        </p:spPr>
        <p:txBody>
          <a:bodyPr/>
          <a:lstStyle/>
          <a:p>
            <a:r>
              <a:rPr lang="en-AU"/>
              <a:t>As this model will be looking at locations and their relation to “</a:t>
            </a:r>
            <a:r>
              <a:rPr lang="en-AU" err="1"/>
              <a:t>RainTomorrow</a:t>
            </a:r>
            <a:r>
              <a:rPr lang="en-AU"/>
              <a:t>”  the </a:t>
            </a:r>
            <a:r>
              <a:rPr lang="en-AU" err="1"/>
              <a:t>DataFrame</a:t>
            </a:r>
            <a:r>
              <a:rPr lang="en-AU"/>
              <a:t> will be set to the group by location done earlier. </a:t>
            </a:r>
          </a:p>
          <a:p>
            <a:pPr marL="0" indent="0">
              <a:buNone/>
            </a:pPr>
            <a:endParaRPr lang="en-AU"/>
          </a:p>
          <a:p>
            <a:pPr marL="0" indent="0">
              <a:buNone/>
            </a:pPr>
            <a:endParaRPr lang="en-AU"/>
          </a:p>
          <a:p>
            <a:r>
              <a:rPr lang="en-AU"/>
              <a:t>The application of head was used to check that the first 15 values corresponded with the prior </a:t>
            </a:r>
            <a:r>
              <a:rPr lang="en-AU" err="1"/>
              <a:t>group_by_location.mean</a:t>
            </a:r>
            <a:r>
              <a:rPr lang="en-AU"/>
              <a:t>() table and no errors had occurred in between. </a:t>
            </a:r>
            <a:br>
              <a:rPr lang="en-AU"/>
            </a:br>
            <a:endParaRPr lang="en-US"/>
          </a:p>
        </p:txBody>
      </p:sp>
      <p:pic>
        <p:nvPicPr>
          <p:cNvPr id="3074" name="Picture 2">
            <a:extLst>
              <a:ext uri="{FF2B5EF4-FFF2-40B4-BE49-F238E27FC236}">
                <a16:creationId xmlns:a16="http://schemas.microsoft.com/office/drawing/2014/main" id="{E3DEDF89-C140-6F4B-B080-F326380F21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8740" y="1991062"/>
            <a:ext cx="5682789" cy="61346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 screenshot of a cell phone&#10;&#10;Description automatically generated">
            <a:extLst>
              <a:ext uri="{FF2B5EF4-FFF2-40B4-BE49-F238E27FC236}">
                <a16:creationId xmlns:a16="http://schemas.microsoft.com/office/drawing/2014/main" id="{044B836C-EC79-924D-9727-8B76495C94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8740" y="3875690"/>
            <a:ext cx="4248436" cy="2662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7944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DB23C2B-2054-4D8B-9E98-9190F8E05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97B5BC-9873-45F9-97D6-298FB5AF0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2000"/>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EFA572E-E483-4826-8886-CF30BA2E8E1B}"/>
              </a:ext>
            </a:extLst>
          </p:cNvPr>
          <p:cNvSpPr>
            <a:spLocks noGrp="1"/>
          </p:cNvSpPr>
          <p:nvPr>
            <p:ph type="title"/>
          </p:nvPr>
        </p:nvSpPr>
        <p:spPr>
          <a:xfrm>
            <a:off x="494260" y="1683144"/>
            <a:ext cx="2774922" cy="3491712"/>
          </a:xfrm>
        </p:spPr>
        <p:txBody>
          <a:bodyPr>
            <a:normAutofit/>
          </a:bodyPr>
          <a:lstStyle/>
          <a:p>
            <a:r>
              <a:rPr lang="en-GB"/>
              <a:t>Data Description</a:t>
            </a:r>
          </a:p>
        </p:txBody>
      </p:sp>
      <p:sp>
        <p:nvSpPr>
          <p:cNvPr id="17" name="Freeform: Shape 16">
            <a:extLst>
              <a:ext uri="{FF2B5EF4-FFF2-40B4-BE49-F238E27FC236}">
                <a16:creationId xmlns:a16="http://schemas.microsoft.com/office/drawing/2014/main" id="{665C2FCD-09A4-4B4B-AA73-F330DFE91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190517" y="1056875"/>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9" name="Table 19">
            <a:extLst>
              <a:ext uri="{FF2B5EF4-FFF2-40B4-BE49-F238E27FC236}">
                <a16:creationId xmlns:a16="http://schemas.microsoft.com/office/drawing/2014/main" id="{BFA9DF07-C881-434D-A006-35F50E874A99}"/>
              </a:ext>
            </a:extLst>
          </p:cNvPr>
          <p:cNvGraphicFramePr>
            <a:graphicFrameLocks noGrp="1"/>
          </p:cNvGraphicFramePr>
          <p:nvPr>
            <p:extLst>
              <p:ext uri="{D42A27DB-BD31-4B8C-83A1-F6EECF244321}">
                <p14:modId xmlns:p14="http://schemas.microsoft.com/office/powerpoint/2010/main" val="745509645"/>
              </p:ext>
            </p:extLst>
          </p:nvPr>
        </p:nvGraphicFramePr>
        <p:xfrm>
          <a:off x="4347779" y="1379288"/>
          <a:ext cx="2328162" cy="3181672"/>
        </p:xfrm>
        <a:graphic>
          <a:graphicData uri="http://schemas.openxmlformats.org/drawingml/2006/table">
            <a:tbl>
              <a:tblPr firstRow="1" bandRow="1">
                <a:tableStyleId>{5C22544A-7EE6-4342-B048-85BDC9FD1C3A}</a:tableStyleId>
              </a:tblPr>
              <a:tblGrid>
                <a:gridCol w="2328162">
                  <a:extLst>
                    <a:ext uri="{9D8B030D-6E8A-4147-A177-3AD203B41FA5}">
                      <a16:colId xmlns:a16="http://schemas.microsoft.com/office/drawing/2014/main" val="1307069407"/>
                    </a:ext>
                  </a:extLst>
                </a:gridCol>
              </a:tblGrid>
              <a:tr h="397709">
                <a:tc>
                  <a:txBody>
                    <a:bodyPr/>
                    <a:lstStyle/>
                    <a:p>
                      <a:r>
                        <a:rPr lang="en-GB"/>
                        <a:t>Categorical Variables</a:t>
                      </a:r>
                    </a:p>
                  </a:txBody>
                  <a:tcPr/>
                </a:tc>
                <a:extLst>
                  <a:ext uri="{0D108BD9-81ED-4DB2-BD59-A6C34878D82A}">
                    <a16:rowId xmlns:a16="http://schemas.microsoft.com/office/drawing/2014/main" val="662082622"/>
                  </a:ext>
                </a:extLst>
              </a:tr>
              <a:tr h="397709">
                <a:tc>
                  <a:txBody>
                    <a:bodyPr/>
                    <a:lstStyle/>
                    <a:p>
                      <a:pPr lvl="0">
                        <a:buNone/>
                      </a:pPr>
                      <a:r>
                        <a:rPr lang="en-GB" sz="1800" b="0" i="0" u="none" strike="noStrike" noProof="0">
                          <a:latin typeface="Corbel"/>
                        </a:rPr>
                        <a:t>Date</a:t>
                      </a:r>
                      <a:endParaRPr lang="en-US"/>
                    </a:p>
                  </a:txBody>
                  <a:tcPr/>
                </a:tc>
                <a:extLst>
                  <a:ext uri="{0D108BD9-81ED-4DB2-BD59-A6C34878D82A}">
                    <a16:rowId xmlns:a16="http://schemas.microsoft.com/office/drawing/2014/main" val="1987368739"/>
                  </a:ext>
                </a:extLst>
              </a:tr>
              <a:tr h="397709">
                <a:tc>
                  <a:txBody>
                    <a:bodyPr/>
                    <a:lstStyle/>
                    <a:p>
                      <a:pPr lvl="0">
                        <a:buNone/>
                      </a:pPr>
                      <a:r>
                        <a:rPr lang="en-GB" sz="1800" b="0" i="0" u="none" strike="noStrike" noProof="0">
                          <a:latin typeface="Corbel"/>
                        </a:rPr>
                        <a:t>Location</a:t>
                      </a:r>
                      <a:endParaRPr lang="en-US"/>
                    </a:p>
                  </a:txBody>
                  <a:tcPr/>
                </a:tc>
                <a:extLst>
                  <a:ext uri="{0D108BD9-81ED-4DB2-BD59-A6C34878D82A}">
                    <a16:rowId xmlns:a16="http://schemas.microsoft.com/office/drawing/2014/main" val="3433885962"/>
                  </a:ext>
                </a:extLst>
              </a:tr>
              <a:tr h="397709">
                <a:tc>
                  <a:txBody>
                    <a:bodyPr/>
                    <a:lstStyle/>
                    <a:p>
                      <a:pPr lvl="0">
                        <a:buNone/>
                      </a:pPr>
                      <a:r>
                        <a:rPr lang="en-GB" sz="1800" b="0" i="0" u="none" strike="noStrike" noProof="0" err="1">
                          <a:latin typeface="Corbel"/>
                        </a:rPr>
                        <a:t>WindGustDir</a:t>
                      </a:r>
                      <a:endParaRPr lang="en-US" err="1"/>
                    </a:p>
                  </a:txBody>
                  <a:tcPr/>
                </a:tc>
                <a:extLst>
                  <a:ext uri="{0D108BD9-81ED-4DB2-BD59-A6C34878D82A}">
                    <a16:rowId xmlns:a16="http://schemas.microsoft.com/office/drawing/2014/main" val="359221120"/>
                  </a:ext>
                </a:extLst>
              </a:tr>
              <a:tr h="397709">
                <a:tc>
                  <a:txBody>
                    <a:bodyPr/>
                    <a:lstStyle/>
                    <a:p>
                      <a:pPr lvl="0">
                        <a:buNone/>
                      </a:pPr>
                      <a:r>
                        <a:rPr lang="en-GB" sz="1800" b="0" i="0" u="none" strike="noStrike" noProof="0">
                          <a:latin typeface="Corbel"/>
                        </a:rPr>
                        <a:t>WindDir9am</a:t>
                      </a:r>
                      <a:endParaRPr lang="en-US"/>
                    </a:p>
                  </a:txBody>
                  <a:tcPr/>
                </a:tc>
                <a:extLst>
                  <a:ext uri="{0D108BD9-81ED-4DB2-BD59-A6C34878D82A}">
                    <a16:rowId xmlns:a16="http://schemas.microsoft.com/office/drawing/2014/main" val="340557126"/>
                  </a:ext>
                </a:extLst>
              </a:tr>
              <a:tr h="397709">
                <a:tc>
                  <a:txBody>
                    <a:bodyPr/>
                    <a:lstStyle/>
                    <a:p>
                      <a:pPr lvl="0">
                        <a:buNone/>
                      </a:pPr>
                      <a:r>
                        <a:rPr lang="en-GB" sz="1800" b="0" i="0" u="none" strike="noStrike" noProof="0">
                          <a:latin typeface="Corbel"/>
                        </a:rPr>
                        <a:t>WindDir3pm</a:t>
                      </a:r>
                      <a:endParaRPr lang="en-US"/>
                    </a:p>
                  </a:txBody>
                  <a:tcPr/>
                </a:tc>
                <a:extLst>
                  <a:ext uri="{0D108BD9-81ED-4DB2-BD59-A6C34878D82A}">
                    <a16:rowId xmlns:a16="http://schemas.microsoft.com/office/drawing/2014/main" val="3747665357"/>
                  </a:ext>
                </a:extLst>
              </a:tr>
              <a:tr h="397709">
                <a:tc>
                  <a:txBody>
                    <a:bodyPr/>
                    <a:lstStyle/>
                    <a:p>
                      <a:pPr lvl="0">
                        <a:buNone/>
                      </a:pPr>
                      <a:r>
                        <a:rPr lang="en-GB" sz="1800" b="0" i="0" u="none" strike="noStrike" noProof="0" err="1"/>
                        <a:t>RainToday</a:t>
                      </a:r>
                      <a:endParaRPr lang="en-US" err="1"/>
                    </a:p>
                  </a:txBody>
                  <a:tcPr/>
                </a:tc>
                <a:extLst>
                  <a:ext uri="{0D108BD9-81ED-4DB2-BD59-A6C34878D82A}">
                    <a16:rowId xmlns:a16="http://schemas.microsoft.com/office/drawing/2014/main" val="1935229356"/>
                  </a:ext>
                </a:extLst>
              </a:tr>
              <a:tr h="397709">
                <a:tc>
                  <a:txBody>
                    <a:bodyPr/>
                    <a:lstStyle/>
                    <a:p>
                      <a:pPr lvl="0">
                        <a:buNone/>
                      </a:pPr>
                      <a:r>
                        <a:rPr lang="en-GB" sz="1800" b="0" i="0" u="none" strike="noStrike" noProof="0" err="1"/>
                        <a:t>RainTomorrow</a:t>
                      </a:r>
                      <a:endParaRPr lang="en-US" err="1"/>
                    </a:p>
                  </a:txBody>
                  <a:tcPr/>
                </a:tc>
                <a:extLst>
                  <a:ext uri="{0D108BD9-81ED-4DB2-BD59-A6C34878D82A}">
                    <a16:rowId xmlns:a16="http://schemas.microsoft.com/office/drawing/2014/main" val="3864126243"/>
                  </a:ext>
                </a:extLst>
              </a:tr>
            </a:tbl>
          </a:graphicData>
        </a:graphic>
      </p:graphicFrame>
      <p:graphicFrame>
        <p:nvGraphicFramePr>
          <p:cNvPr id="23" name="Table 23">
            <a:extLst>
              <a:ext uri="{FF2B5EF4-FFF2-40B4-BE49-F238E27FC236}">
                <a16:creationId xmlns:a16="http://schemas.microsoft.com/office/drawing/2014/main" id="{6650E640-3A38-41EF-BC88-CCA11007CC71}"/>
              </a:ext>
            </a:extLst>
          </p:cNvPr>
          <p:cNvGraphicFramePr>
            <a:graphicFrameLocks noGrp="1"/>
          </p:cNvGraphicFramePr>
          <p:nvPr>
            <p:extLst>
              <p:ext uri="{D42A27DB-BD31-4B8C-83A1-F6EECF244321}">
                <p14:modId xmlns:p14="http://schemas.microsoft.com/office/powerpoint/2010/main" val="3848892060"/>
              </p:ext>
            </p:extLst>
          </p:nvPr>
        </p:nvGraphicFramePr>
        <p:xfrm>
          <a:off x="7033788" y="1387809"/>
          <a:ext cx="4285516" cy="3708396"/>
        </p:xfrm>
        <a:graphic>
          <a:graphicData uri="http://schemas.openxmlformats.org/drawingml/2006/table">
            <a:tbl>
              <a:tblPr firstRow="1" bandRow="1">
                <a:tableStyleId>{5C22544A-7EE6-4342-B048-85BDC9FD1C3A}</a:tableStyleId>
              </a:tblPr>
              <a:tblGrid>
                <a:gridCol w="2142758">
                  <a:extLst>
                    <a:ext uri="{9D8B030D-6E8A-4147-A177-3AD203B41FA5}">
                      <a16:colId xmlns:a16="http://schemas.microsoft.com/office/drawing/2014/main" val="1286097411"/>
                    </a:ext>
                  </a:extLst>
                </a:gridCol>
                <a:gridCol w="2142758">
                  <a:extLst>
                    <a:ext uri="{9D8B030D-6E8A-4147-A177-3AD203B41FA5}">
                      <a16:colId xmlns:a16="http://schemas.microsoft.com/office/drawing/2014/main" val="2428406708"/>
                    </a:ext>
                  </a:extLst>
                </a:gridCol>
              </a:tblGrid>
              <a:tr h="370839">
                <a:tc gridSpan="2">
                  <a:txBody>
                    <a:bodyPr/>
                    <a:lstStyle/>
                    <a:p>
                      <a:r>
                        <a:rPr lang="en-GB"/>
                        <a:t>Numerical Variable</a:t>
                      </a:r>
                    </a:p>
                  </a:txBody>
                  <a:tcPr/>
                </a:tc>
                <a:tc hMerge="1">
                  <a:txBody>
                    <a:bodyPr/>
                    <a:lstStyle/>
                    <a:p>
                      <a:endParaRPr lang="en-US"/>
                    </a:p>
                  </a:txBody>
                  <a:tcPr/>
                </a:tc>
                <a:extLst>
                  <a:ext uri="{0D108BD9-81ED-4DB2-BD59-A6C34878D82A}">
                    <a16:rowId xmlns:a16="http://schemas.microsoft.com/office/drawing/2014/main" val="3860609277"/>
                  </a:ext>
                </a:extLst>
              </a:tr>
              <a:tr h="370840">
                <a:tc>
                  <a:txBody>
                    <a:bodyPr/>
                    <a:lstStyle/>
                    <a:p>
                      <a:pPr lvl="0">
                        <a:buNone/>
                      </a:pPr>
                      <a:r>
                        <a:rPr lang="en-GB" sz="1800" b="0" i="0" u="none" strike="noStrike" noProof="0" err="1">
                          <a:latin typeface="Corbel"/>
                        </a:rPr>
                        <a:t>MinTemp</a:t>
                      </a:r>
                      <a:endParaRPr lang="en-US" err="1"/>
                    </a:p>
                  </a:txBody>
                  <a:tcPr/>
                </a:tc>
                <a:tc>
                  <a:txBody>
                    <a:bodyPr/>
                    <a:lstStyle/>
                    <a:p>
                      <a:pPr lvl="0">
                        <a:buNone/>
                      </a:pPr>
                      <a:r>
                        <a:rPr lang="en-GB" sz="1800" b="0" i="0" u="none" strike="noStrike" noProof="0">
                          <a:latin typeface="Corbel"/>
                        </a:rPr>
                        <a:t>WindSpeed3pm</a:t>
                      </a:r>
                      <a:endParaRPr lang="en-US"/>
                    </a:p>
                  </a:txBody>
                  <a:tcPr/>
                </a:tc>
                <a:extLst>
                  <a:ext uri="{0D108BD9-81ED-4DB2-BD59-A6C34878D82A}">
                    <a16:rowId xmlns:a16="http://schemas.microsoft.com/office/drawing/2014/main" val="3510051365"/>
                  </a:ext>
                </a:extLst>
              </a:tr>
              <a:tr h="370840">
                <a:tc>
                  <a:txBody>
                    <a:bodyPr/>
                    <a:lstStyle/>
                    <a:p>
                      <a:pPr lvl="0">
                        <a:buNone/>
                      </a:pPr>
                      <a:r>
                        <a:rPr lang="en-GB" sz="1800" b="0" i="0" u="none" strike="noStrike" noProof="0" err="1">
                          <a:latin typeface="Corbel"/>
                        </a:rPr>
                        <a:t>MaxTemp</a:t>
                      </a:r>
                      <a:endParaRPr lang="en-US" err="1"/>
                    </a:p>
                  </a:txBody>
                  <a:tcPr/>
                </a:tc>
                <a:tc>
                  <a:txBody>
                    <a:bodyPr/>
                    <a:lstStyle/>
                    <a:p>
                      <a:pPr lvl="0">
                        <a:buNone/>
                      </a:pPr>
                      <a:r>
                        <a:rPr lang="en-GB" sz="1800" b="0" i="0" u="none" strike="noStrike" noProof="0">
                          <a:latin typeface="Corbel"/>
                        </a:rPr>
                        <a:t>Humidity9am</a:t>
                      </a:r>
                      <a:endParaRPr lang="en-US"/>
                    </a:p>
                  </a:txBody>
                  <a:tcPr/>
                </a:tc>
                <a:extLst>
                  <a:ext uri="{0D108BD9-81ED-4DB2-BD59-A6C34878D82A}">
                    <a16:rowId xmlns:a16="http://schemas.microsoft.com/office/drawing/2014/main" val="2371904945"/>
                  </a:ext>
                </a:extLst>
              </a:tr>
              <a:tr h="370840">
                <a:tc>
                  <a:txBody>
                    <a:bodyPr/>
                    <a:lstStyle/>
                    <a:p>
                      <a:pPr lvl="0">
                        <a:buNone/>
                      </a:pPr>
                      <a:r>
                        <a:rPr lang="en-GB" sz="1800" b="0" i="0" u="none" strike="noStrike" noProof="0">
                          <a:latin typeface="Corbel"/>
                        </a:rPr>
                        <a:t>Rainfall</a:t>
                      </a:r>
                      <a:endParaRPr lang="en-US"/>
                    </a:p>
                  </a:txBody>
                  <a:tcPr/>
                </a:tc>
                <a:tc>
                  <a:txBody>
                    <a:bodyPr/>
                    <a:lstStyle/>
                    <a:p>
                      <a:pPr lvl="0">
                        <a:buNone/>
                      </a:pPr>
                      <a:r>
                        <a:rPr lang="en-GB" sz="1800" b="0" i="0" u="none" strike="noStrike" noProof="0">
                          <a:latin typeface="Corbel"/>
                        </a:rPr>
                        <a:t>Humidity3pm</a:t>
                      </a:r>
                      <a:endParaRPr lang="en-US"/>
                    </a:p>
                  </a:txBody>
                  <a:tcPr/>
                </a:tc>
                <a:extLst>
                  <a:ext uri="{0D108BD9-81ED-4DB2-BD59-A6C34878D82A}">
                    <a16:rowId xmlns:a16="http://schemas.microsoft.com/office/drawing/2014/main" val="1958135126"/>
                  </a:ext>
                </a:extLst>
              </a:tr>
              <a:tr h="370840">
                <a:tc>
                  <a:txBody>
                    <a:bodyPr/>
                    <a:lstStyle/>
                    <a:p>
                      <a:pPr lvl="0">
                        <a:buNone/>
                      </a:pPr>
                      <a:r>
                        <a:rPr lang="en-GB" sz="1800" b="0" i="0" u="none" strike="noStrike" noProof="0">
                          <a:latin typeface="Corbel"/>
                        </a:rPr>
                        <a:t>Evaporation</a:t>
                      </a:r>
                      <a:endParaRPr lang="en-US"/>
                    </a:p>
                  </a:txBody>
                  <a:tcPr/>
                </a:tc>
                <a:tc>
                  <a:txBody>
                    <a:bodyPr/>
                    <a:lstStyle/>
                    <a:p>
                      <a:pPr lvl="0">
                        <a:buNone/>
                      </a:pPr>
                      <a:r>
                        <a:rPr lang="en-GB" sz="1800" b="0" i="0" u="none" strike="noStrike" noProof="0">
                          <a:latin typeface="Corbel"/>
                        </a:rPr>
                        <a:t>Pressure9am</a:t>
                      </a:r>
                      <a:endParaRPr lang="en-US"/>
                    </a:p>
                  </a:txBody>
                  <a:tcPr/>
                </a:tc>
                <a:extLst>
                  <a:ext uri="{0D108BD9-81ED-4DB2-BD59-A6C34878D82A}">
                    <a16:rowId xmlns:a16="http://schemas.microsoft.com/office/drawing/2014/main" val="1731360890"/>
                  </a:ext>
                </a:extLst>
              </a:tr>
              <a:tr h="370840">
                <a:tc>
                  <a:txBody>
                    <a:bodyPr/>
                    <a:lstStyle/>
                    <a:p>
                      <a:pPr lvl="0">
                        <a:buNone/>
                      </a:pPr>
                      <a:r>
                        <a:rPr lang="en-GB" sz="1800" b="0" i="0" u="none" strike="noStrike" noProof="0">
                          <a:latin typeface="Corbel"/>
                        </a:rPr>
                        <a:t>Sunshine</a:t>
                      </a:r>
                      <a:endParaRPr lang="en-US"/>
                    </a:p>
                  </a:txBody>
                  <a:tcPr/>
                </a:tc>
                <a:tc>
                  <a:txBody>
                    <a:bodyPr/>
                    <a:lstStyle/>
                    <a:p>
                      <a:pPr lvl="0">
                        <a:buNone/>
                      </a:pPr>
                      <a:r>
                        <a:rPr lang="en-GB" sz="1800" b="0" i="0" u="none" strike="noStrike" noProof="0">
                          <a:latin typeface="Corbel"/>
                        </a:rPr>
                        <a:t>Pressure3pm</a:t>
                      </a:r>
                      <a:endParaRPr lang="en-US"/>
                    </a:p>
                  </a:txBody>
                  <a:tcPr/>
                </a:tc>
                <a:extLst>
                  <a:ext uri="{0D108BD9-81ED-4DB2-BD59-A6C34878D82A}">
                    <a16:rowId xmlns:a16="http://schemas.microsoft.com/office/drawing/2014/main" val="3123932740"/>
                  </a:ext>
                </a:extLst>
              </a:tr>
              <a:tr h="370840">
                <a:tc>
                  <a:txBody>
                    <a:bodyPr/>
                    <a:lstStyle/>
                    <a:p>
                      <a:pPr lvl="0">
                        <a:buNone/>
                      </a:pPr>
                      <a:r>
                        <a:rPr lang="en-GB" sz="1800" b="0" i="0" u="none" strike="noStrike" noProof="0" err="1">
                          <a:latin typeface="Corbel"/>
                        </a:rPr>
                        <a:t>WindGustSpeed</a:t>
                      </a:r>
                      <a:endParaRPr lang="en-US" err="1"/>
                    </a:p>
                  </a:txBody>
                  <a:tcPr/>
                </a:tc>
                <a:tc>
                  <a:txBody>
                    <a:bodyPr/>
                    <a:lstStyle/>
                    <a:p>
                      <a:pPr lvl="0">
                        <a:buNone/>
                      </a:pPr>
                      <a:r>
                        <a:rPr lang="en-GB" sz="1800" b="0" i="0" u="none" strike="noStrike" noProof="0">
                          <a:latin typeface="Corbel"/>
                        </a:rPr>
                        <a:t>Cloud9am</a:t>
                      </a:r>
                      <a:endParaRPr lang="en-US"/>
                    </a:p>
                  </a:txBody>
                  <a:tcPr/>
                </a:tc>
                <a:extLst>
                  <a:ext uri="{0D108BD9-81ED-4DB2-BD59-A6C34878D82A}">
                    <a16:rowId xmlns:a16="http://schemas.microsoft.com/office/drawing/2014/main" val="280083291"/>
                  </a:ext>
                </a:extLst>
              </a:tr>
              <a:tr h="370840">
                <a:tc>
                  <a:txBody>
                    <a:bodyPr/>
                    <a:lstStyle/>
                    <a:p>
                      <a:pPr lvl="0">
                        <a:buNone/>
                      </a:pPr>
                      <a:r>
                        <a:rPr lang="en-GB" sz="1800" b="0" i="0" u="none" strike="noStrike" noProof="0">
                          <a:latin typeface="Corbel"/>
                        </a:rPr>
                        <a:t>WindSpeed9am</a:t>
                      </a:r>
                      <a:endParaRPr lang="en-US"/>
                    </a:p>
                  </a:txBody>
                  <a:tcPr/>
                </a:tc>
                <a:tc>
                  <a:txBody>
                    <a:bodyPr/>
                    <a:lstStyle/>
                    <a:p>
                      <a:pPr lvl="0">
                        <a:buNone/>
                      </a:pPr>
                      <a:r>
                        <a:rPr lang="en-GB" sz="1800" b="0" i="0" u="none" strike="noStrike" noProof="0">
                          <a:latin typeface="Corbel"/>
                        </a:rPr>
                        <a:t>Cloud3pm</a:t>
                      </a:r>
                      <a:endParaRPr lang="en-US"/>
                    </a:p>
                  </a:txBody>
                  <a:tcPr/>
                </a:tc>
                <a:extLst>
                  <a:ext uri="{0D108BD9-81ED-4DB2-BD59-A6C34878D82A}">
                    <a16:rowId xmlns:a16="http://schemas.microsoft.com/office/drawing/2014/main" val="1638236706"/>
                  </a:ext>
                </a:extLst>
              </a:tr>
              <a:tr h="370839">
                <a:tc>
                  <a:txBody>
                    <a:bodyPr/>
                    <a:lstStyle/>
                    <a:p>
                      <a:pPr lvl="0">
                        <a:buNone/>
                      </a:pPr>
                      <a:r>
                        <a:rPr lang="en-GB" sz="1800" b="0" i="0" u="none" strike="noStrike" noProof="0"/>
                        <a:t>Temp9am</a:t>
                      </a:r>
                      <a:endParaRPr lang="en-GB" sz="1800" b="0" i="0" u="none" strike="noStrike" noProof="0">
                        <a:latin typeface="Corbel"/>
                      </a:endParaRPr>
                    </a:p>
                  </a:txBody>
                  <a:tcPr/>
                </a:tc>
                <a:tc>
                  <a:txBody>
                    <a:bodyPr/>
                    <a:lstStyle/>
                    <a:p>
                      <a:pPr lvl="0">
                        <a:buNone/>
                      </a:pPr>
                      <a:r>
                        <a:rPr lang="en-GB" sz="1800" b="0" i="0" u="none" strike="noStrike" noProof="0"/>
                        <a:t>RISK_MM</a:t>
                      </a:r>
                      <a:endParaRPr lang="en-US"/>
                    </a:p>
                  </a:txBody>
                  <a:tcPr/>
                </a:tc>
                <a:extLst>
                  <a:ext uri="{0D108BD9-81ED-4DB2-BD59-A6C34878D82A}">
                    <a16:rowId xmlns:a16="http://schemas.microsoft.com/office/drawing/2014/main" val="2949357976"/>
                  </a:ext>
                </a:extLst>
              </a:tr>
              <a:tr h="370838">
                <a:tc>
                  <a:txBody>
                    <a:bodyPr/>
                    <a:lstStyle/>
                    <a:p>
                      <a:pPr lvl="0">
                        <a:buNone/>
                      </a:pPr>
                      <a:r>
                        <a:rPr lang="en-GB" sz="1800" b="0" i="0" u="none" strike="noStrike" noProof="0"/>
                        <a:t>Temp3pm</a:t>
                      </a:r>
                      <a:endParaRPr lang="en-US"/>
                    </a:p>
                  </a:txBody>
                  <a:tcPr/>
                </a:tc>
                <a:tc>
                  <a:txBody>
                    <a:bodyPr/>
                    <a:lstStyle/>
                    <a:p>
                      <a:pPr lvl="0">
                        <a:buNone/>
                      </a:pPr>
                      <a:endParaRPr lang="en-GB" sz="1800" b="0" i="0" u="none" strike="noStrike" noProof="0">
                        <a:latin typeface="Corbel"/>
                      </a:endParaRPr>
                    </a:p>
                  </a:txBody>
                  <a:tcPr/>
                </a:tc>
                <a:extLst>
                  <a:ext uri="{0D108BD9-81ED-4DB2-BD59-A6C34878D82A}">
                    <a16:rowId xmlns:a16="http://schemas.microsoft.com/office/drawing/2014/main" val="2867583988"/>
                  </a:ext>
                </a:extLst>
              </a:tr>
            </a:tbl>
          </a:graphicData>
        </a:graphic>
      </p:graphicFrame>
    </p:spTree>
    <p:extLst>
      <p:ext uri="{BB962C8B-B14F-4D97-AF65-F5344CB8AC3E}">
        <p14:creationId xmlns:p14="http://schemas.microsoft.com/office/powerpoint/2010/main" val="37939561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68E2E-44B4-864D-A6B3-4CC3B8408C9E}"/>
              </a:ext>
            </a:extLst>
          </p:cNvPr>
          <p:cNvSpPr>
            <a:spLocks noGrp="1"/>
          </p:cNvSpPr>
          <p:nvPr>
            <p:ph type="title"/>
          </p:nvPr>
        </p:nvSpPr>
        <p:spPr/>
        <p:txBody>
          <a:bodyPr/>
          <a:lstStyle/>
          <a:p>
            <a:r>
              <a:rPr lang="en-AU" b="1"/>
              <a:t>b. Setting up the Data Frame and preparing for Training and Testing</a:t>
            </a:r>
            <a:endParaRPr lang="en-US"/>
          </a:p>
        </p:txBody>
      </p:sp>
      <p:sp>
        <p:nvSpPr>
          <p:cNvPr id="3" name="Content Placeholder 2">
            <a:extLst>
              <a:ext uri="{FF2B5EF4-FFF2-40B4-BE49-F238E27FC236}">
                <a16:creationId xmlns:a16="http://schemas.microsoft.com/office/drawing/2014/main" id="{B2DE8BD8-7F23-844C-B40F-AF3D6C8AFC9E}"/>
              </a:ext>
            </a:extLst>
          </p:cNvPr>
          <p:cNvSpPr>
            <a:spLocks noGrp="1"/>
          </p:cNvSpPr>
          <p:nvPr>
            <p:ph idx="1"/>
          </p:nvPr>
        </p:nvSpPr>
        <p:spPr>
          <a:xfrm>
            <a:off x="3869268" y="448235"/>
            <a:ext cx="7315200" cy="5536513"/>
          </a:xfrm>
        </p:spPr>
        <p:txBody>
          <a:bodyPr/>
          <a:lstStyle/>
          <a:p>
            <a:r>
              <a:rPr lang="en-AU"/>
              <a:t>To prepare for Train and Test Split both x and y values must be defined. In this case Max and Min Temp will be “x” and </a:t>
            </a:r>
            <a:r>
              <a:rPr lang="en-AU" err="1"/>
              <a:t>RainTomorrow</a:t>
            </a:r>
            <a:r>
              <a:rPr lang="en-AU"/>
              <a:t> will be the “y” values. The machine learning library was to be imported and used next. Since it uses </a:t>
            </a:r>
            <a:r>
              <a:rPr lang="en-AU" err="1"/>
              <a:t>numpy</a:t>
            </a:r>
            <a:r>
              <a:rPr lang="en-AU"/>
              <a:t> extensively for high-performance linear algebra and array operations it’ll assist with modelling the data and checking its accuracy via Testing and Training.</a:t>
            </a:r>
          </a:p>
          <a:p>
            <a:endParaRPr lang="en-AU"/>
          </a:p>
          <a:p>
            <a:endParaRPr lang="en-AU"/>
          </a:p>
          <a:p>
            <a:endParaRPr lang="en-AU"/>
          </a:p>
          <a:p>
            <a:endParaRPr lang="en-AU"/>
          </a:p>
          <a:p>
            <a:r>
              <a:rPr lang="en-AU"/>
              <a:t>The random state was set at a specific number in order to keep pulling from that segment in the training set for consistency reasons.</a:t>
            </a:r>
            <a:br>
              <a:rPr lang="en-AU"/>
            </a:br>
            <a:endParaRPr lang="en-US"/>
          </a:p>
        </p:txBody>
      </p:sp>
      <p:pic>
        <p:nvPicPr>
          <p:cNvPr id="4098" name="Picture 2" descr="A screenshot of a cell phone&#10;&#10;Description automatically generated">
            <a:extLst>
              <a:ext uri="{FF2B5EF4-FFF2-40B4-BE49-F238E27FC236}">
                <a16:creationId xmlns:a16="http://schemas.microsoft.com/office/drawing/2014/main" id="{86C77469-9EA0-2142-9EB3-DF9C11A18E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8204" y="2908584"/>
            <a:ext cx="7861673" cy="128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52378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49E10-7748-E245-9813-0A4D2A717EB1}"/>
              </a:ext>
            </a:extLst>
          </p:cNvPr>
          <p:cNvSpPr>
            <a:spLocks noGrp="1"/>
          </p:cNvSpPr>
          <p:nvPr>
            <p:ph type="title"/>
          </p:nvPr>
        </p:nvSpPr>
        <p:spPr/>
        <p:txBody>
          <a:bodyPr/>
          <a:lstStyle/>
          <a:p>
            <a:r>
              <a:rPr lang="en-AU" b="1"/>
              <a:t>c. Training and Testing the dataset</a:t>
            </a:r>
            <a:endParaRPr lang="en-US"/>
          </a:p>
        </p:txBody>
      </p:sp>
      <p:sp>
        <p:nvSpPr>
          <p:cNvPr id="3" name="Content Placeholder 2">
            <a:extLst>
              <a:ext uri="{FF2B5EF4-FFF2-40B4-BE49-F238E27FC236}">
                <a16:creationId xmlns:a16="http://schemas.microsoft.com/office/drawing/2014/main" id="{70E90A86-D882-0E45-B9F3-43EE4F9A9359}"/>
              </a:ext>
            </a:extLst>
          </p:cNvPr>
          <p:cNvSpPr>
            <a:spLocks noGrp="1"/>
          </p:cNvSpPr>
          <p:nvPr>
            <p:ph idx="1"/>
          </p:nvPr>
        </p:nvSpPr>
        <p:spPr>
          <a:xfrm>
            <a:off x="3815479" y="496409"/>
            <a:ext cx="7315200" cy="4355786"/>
          </a:xfrm>
        </p:spPr>
        <p:txBody>
          <a:bodyPr/>
          <a:lstStyle/>
          <a:p>
            <a:r>
              <a:rPr lang="en-AU"/>
              <a:t>First off, importing linear regression as Min and Max Temp want to be tested as a potential variable to the dependent variable </a:t>
            </a:r>
            <a:r>
              <a:rPr lang="en-AU" err="1"/>
              <a:t>RainTomorrow</a:t>
            </a:r>
            <a:r>
              <a:rPr lang="en-AU"/>
              <a:t>.</a:t>
            </a:r>
          </a:p>
          <a:p>
            <a:endParaRPr lang="en-AU"/>
          </a:p>
          <a:p>
            <a:endParaRPr lang="en-AU"/>
          </a:p>
          <a:p>
            <a:endParaRPr lang="en-AU"/>
          </a:p>
          <a:p>
            <a:r>
              <a:rPr lang="en-AU"/>
              <a:t>This takes all our values into the train set and checks to see if there is a potential fit and to determine values for testing.</a:t>
            </a:r>
          </a:p>
          <a:p>
            <a:endParaRPr lang="en-AU"/>
          </a:p>
          <a:p>
            <a:endParaRPr lang="en-US"/>
          </a:p>
        </p:txBody>
      </p:sp>
      <p:pic>
        <p:nvPicPr>
          <p:cNvPr id="6146" name="Picture 2" descr="A screenshot of a cell phone&#10;&#10;Description automatically generated">
            <a:extLst>
              <a:ext uri="{FF2B5EF4-FFF2-40B4-BE49-F238E27FC236}">
                <a16:creationId xmlns:a16="http://schemas.microsoft.com/office/drawing/2014/main" id="{8E4A4D76-7925-A243-A018-5CABC540E5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5767" y="1892972"/>
            <a:ext cx="4974797" cy="1001581"/>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A screenshot of a cell phone&#10;&#10;Description automatically generated">
            <a:extLst>
              <a:ext uri="{FF2B5EF4-FFF2-40B4-BE49-F238E27FC236}">
                <a16:creationId xmlns:a16="http://schemas.microsoft.com/office/drawing/2014/main" id="{8AA137A1-D0A7-1640-AAD9-5B10FCAD3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0981" y="3750618"/>
            <a:ext cx="3970038" cy="2584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55979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5A073-84B4-5445-913F-7890B6749538}"/>
              </a:ext>
            </a:extLst>
          </p:cNvPr>
          <p:cNvSpPr>
            <a:spLocks noGrp="1"/>
          </p:cNvSpPr>
          <p:nvPr>
            <p:ph type="title"/>
          </p:nvPr>
        </p:nvSpPr>
        <p:spPr/>
        <p:txBody>
          <a:bodyPr/>
          <a:lstStyle/>
          <a:p>
            <a:r>
              <a:rPr lang="en-AU" b="1"/>
              <a:t>c. Training and Testing the dataset</a:t>
            </a:r>
            <a:endParaRPr lang="en-US"/>
          </a:p>
        </p:txBody>
      </p:sp>
      <p:sp>
        <p:nvSpPr>
          <p:cNvPr id="3" name="Content Placeholder 2">
            <a:extLst>
              <a:ext uri="{FF2B5EF4-FFF2-40B4-BE49-F238E27FC236}">
                <a16:creationId xmlns:a16="http://schemas.microsoft.com/office/drawing/2014/main" id="{F204E4DC-8348-2645-AECF-2FBDD50726DE}"/>
              </a:ext>
            </a:extLst>
          </p:cNvPr>
          <p:cNvSpPr>
            <a:spLocks noGrp="1"/>
          </p:cNvSpPr>
          <p:nvPr>
            <p:ph idx="1"/>
          </p:nvPr>
        </p:nvSpPr>
        <p:spPr>
          <a:xfrm>
            <a:off x="3761692" y="180997"/>
            <a:ext cx="7315200" cy="6486862"/>
          </a:xfrm>
        </p:spPr>
        <p:txBody>
          <a:bodyPr/>
          <a:lstStyle/>
          <a:p>
            <a:r>
              <a:rPr lang="en-AU"/>
              <a:t>To summarize, the </a:t>
            </a:r>
            <a:r>
              <a:rPr lang="en-AU" err="1"/>
              <a:t>train_test_split</a:t>
            </a:r>
            <a:r>
              <a:rPr lang="en-AU"/>
              <a:t> function is for splitting a single dataset for two different purposes: training and testing. The testing subset is for building the model. The testing subset is for using the model on unknown data to evaluate the performance of the model. This in turn allows us to see the accuracy and properties potentially of the dataset. </a:t>
            </a:r>
          </a:p>
          <a:p>
            <a:endParaRPr lang="en-AU"/>
          </a:p>
          <a:p>
            <a:endParaRPr lang="en-AU"/>
          </a:p>
          <a:p>
            <a:endParaRPr lang="en-AU"/>
          </a:p>
          <a:p>
            <a:endParaRPr lang="en-AU"/>
          </a:p>
          <a:p>
            <a:endParaRPr lang="en-AU"/>
          </a:p>
          <a:p>
            <a:endParaRPr lang="en-AU"/>
          </a:p>
          <a:p>
            <a:r>
              <a:rPr lang="en-AU"/>
              <a:t>As seen in the picture above the models accuracy was 79% however this was only given the data for Max and Min Temperatures and can be further used to test other variables.</a:t>
            </a:r>
            <a:br>
              <a:rPr lang="en-AU"/>
            </a:br>
            <a:endParaRPr lang="en-US"/>
          </a:p>
        </p:txBody>
      </p:sp>
      <p:pic>
        <p:nvPicPr>
          <p:cNvPr id="7170" name="Picture 2" descr="A screenshot of a cell phone&#10;&#10;Description automatically generated">
            <a:extLst>
              <a:ext uri="{FF2B5EF4-FFF2-40B4-BE49-F238E27FC236}">
                <a16:creationId xmlns:a16="http://schemas.microsoft.com/office/drawing/2014/main" id="{90B0BCFC-F880-6347-A154-1FEEE383C9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5672" y="2740676"/>
            <a:ext cx="5295900" cy="181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35014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F37826C-4A8B-4AA5-BE8C-A755B1970A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a:extLst>
              <a:ext uri="{FF2B5EF4-FFF2-40B4-BE49-F238E27FC236}">
                <a16:creationId xmlns:a16="http://schemas.microsoft.com/office/drawing/2014/main" id="{BFB47C81-5765-4486-9BD1-E0EB32F4A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75" name="Rectangle 74">
            <a:extLst>
              <a:ext uri="{FF2B5EF4-FFF2-40B4-BE49-F238E27FC236}">
                <a16:creationId xmlns:a16="http://schemas.microsoft.com/office/drawing/2014/main" id="{3AFD7E30-4FA2-4EF8-BB3C-096AAC3EE2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C4BC7293-0492-4B68-88EF-6362B3E9BB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rgbClr val="72145E"/>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0362119-2CA1-DA42-8726-8F190DE1F49B}"/>
              </a:ext>
            </a:extLst>
          </p:cNvPr>
          <p:cNvSpPr>
            <a:spLocks noGrp="1"/>
          </p:cNvSpPr>
          <p:nvPr>
            <p:ph type="title"/>
          </p:nvPr>
        </p:nvSpPr>
        <p:spPr>
          <a:xfrm>
            <a:off x="1069849" y="1298448"/>
            <a:ext cx="3258688" cy="3255264"/>
          </a:xfrm>
        </p:spPr>
        <p:txBody>
          <a:bodyPr vert="horz" lIns="91440" tIns="45720" rIns="91440" bIns="45720" rtlCol="0" anchor="b">
            <a:normAutofit/>
          </a:bodyPr>
          <a:lstStyle/>
          <a:p>
            <a:r>
              <a:rPr lang="en-US" sz="4600" spc="-100"/>
              <a:t>Correlations and Assumptions</a:t>
            </a:r>
          </a:p>
        </p:txBody>
      </p:sp>
      <p:pic>
        <p:nvPicPr>
          <p:cNvPr id="5122" name="Picture 2">
            <a:extLst>
              <a:ext uri="{FF2B5EF4-FFF2-40B4-BE49-F238E27FC236}">
                <a16:creationId xmlns:a16="http://schemas.microsoft.com/office/drawing/2014/main" id="{61FB0A81-57A3-C942-AD94-CF1207DD814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326259" y="759599"/>
            <a:ext cx="5956033" cy="5330650"/>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a:extLst>
              <a:ext uri="{FF2B5EF4-FFF2-40B4-BE49-F238E27FC236}">
                <a16:creationId xmlns:a16="http://schemas.microsoft.com/office/drawing/2014/main" id="{7F22716B-0B4A-4DF5-8C68-165745EDFA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646307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8F6DC1F-9116-4111-8F58-6FEE4E71C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E4B1AE-C79F-4C53-9482-446EC01BCC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rgbClr val="72145E"/>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311E08B-3F04-A948-81A2-67F644B1C9BD}"/>
              </a:ext>
            </a:extLst>
          </p:cNvPr>
          <p:cNvSpPr>
            <a:spLocks noGrp="1"/>
          </p:cNvSpPr>
          <p:nvPr>
            <p:ph type="title"/>
          </p:nvPr>
        </p:nvSpPr>
        <p:spPr>
          <a:xfrm>
            <a:off x="252919" y="1123837"/>
            <a:ext cx="2947482" cy="4601183"/>
          </a:xfrm>
        </p:spPr>
        <p:txBody>
          <a:bodyPr>
            <a:normAutofit/>
          </a:bodyPr>
          <a:lstStyle/>
          <a:p>
            <a:r>
              <a:rPr lang="en-US" spc="-100"/>
              <a:t>Correlations and Assumptions</a:t>
            </a:r>
            <a:endParaRPr lang="en-US"/>
          </a:p>
        </p:txBody>
      </p:sp>
      <p:sp>
        <p:nvSpPr>
          <p:cNvPr id="13" name="Rectangle 12">
            <a:extLst>
              <a:ext uri="{FF2B5EF4-FFF2-40B4-BE49-F238E27FC236}">
                <a16:creationId xmlns:a16="http://schemas.microsoft.com/office/drawing/2014/main" id="{7B9BC52A-979C-4CAD-A00D-2D6E821B2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Rectangle 3">
            <a:extLst>
              <a:ext uri="{FF2B5EF4-FFF2-40B4-BE49-F238E27FC236}">
                <a16:creationId xmlns:a16="http://schemas.microsoft.com/office/drawing/2014/main" id="{20CB447F-38C4-453B-86BD-DCDFD3FA228F}"/>
              </a:ext>
            </a:extLst>
          </p:cNvPr>
          <p:cNvSpPr/>
          <p:nvPr/>
        </p:nvSpPr>
        <p:spPr>
          <a:xfrm>
            <a:off x="3947785" y="1207716"/>
            <a:ext cx="2787039" cy="4488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a:t>Correlation Coefficient &gt; 0</a:t>
            </a:r>
          </a:p>
        </p:txBody>
      </p:sp>
      <p:cxnSp>
        <p:nvCxnSpPr>
          <p:cNvPr id="5" name="Straight Arrow Connector 4">
            <a:extLst>
              <a:ext uri="{FF2B5EF4-FFF2-40B4-BE49-F238E27FC236}">
                <a16:creationId xmlns:a16="http://schemas.microsoft.com/office/drawing/2014/main" id="{B2C9E86E-837D-40F5-9A98-8CC2B7B52ECF}"/>
              </a:ext>
            </a:extLst>
          </p:cNvPr>
          <p:cNvCxnSpPr/>
          <p:nvPr/>
        </p:nvCxnSpPr>
        <p:spPr>
          <a:xfrm flipV="1">
            <a:off x="6742002" y="713853"/>
            <a:ext cx="1920657" cy="730684"/>
          </a:xfrm>
          <a:prstGeom prst="straightConnector1">
            <a:avLst/>
          </a:prstGeom>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8F8D3046-FC86-41F9-A6F9-74D63A4C0094}"/>
              </a:ext>
            </a:extLst>
          </p:cNvPr>
          <p:cNvCxnSpPr>
            <a:cxnSpLocks/>
          </p:cNvCxnSpPr>
          <p:nvPr/>
        </p:nvCxnSpPr>
        <p:spPr>
          <a:xfrm>
            <a:off x="6742001" y="1454975"/>
            <a:ext cx="1962408" cy="511480"/>
          </a:xfrm>
          <a:prstGeom prst="straightConnector1">
            <a:avLst/>
          </a:prstGeom>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10C729B3-4703-4CE2-BE1E-093A2639AB40}"/>
              </a:ext>
            </a:extLst>
          </p:cNvPr>
          <p:cNvSpPr txBox="1"/>
          <p:nvPr/>
        </p:nvSpPr>
        <p:spPr>
          <a:xfrm>
            <a:off x="8611383" y="542533"/>
            <a:ext cx="115656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Variable 1</a:t>
            </a:r>
          </a:p>
        </p:txBody>
      </p:sp>
      <p:sp>
        <p:nvSpPr>
          <p:cNvPr id="15" name="TextBox 14">
            <a:extLst>
              <a:ext uri="{FF2B5EF4-FFF2-40B4-BE49-F238E27FC236}">
                <a16:creationId xmlns:a16="http://schemas.microsoft.com/office/drawing/2014/main" id="{CFFEEB80-C306-4938-A309-747E3D9033F1}"/>
              </a:ext>
            </a:extLst>
          </p:cNvPr>
          <p:cNvSpPr txBox="1"/>
          <p:nvPr/>
        </p:nvSpPr>
        <p:spPr>
          <a:xfrm>
            <a:off x="8632259" y="1826450"/>
            <a:ext cx="115656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Variable 2</a:t>
            </a:r>
          </a:p>
        </p:txBody>
      </p:sp>
      <p:cxnSp>
        <p:nvCxnSpPr>
          <p:cNvPr id="7" name="Straight Arrow Connector 6">
            <a:extLst>
              <a:ext uri="{FF2B5EF4-FFF2-40B4-BE49-F238E27FC236}">
                <a16:creationId xmlns:a16="http://schemas.microsoft.com/office/drawing/2014/main" id="{522A17B0-D760-4221-B945-AA28B72BF966}"/>
              </a:ext>
            </a:extLst>
          </p:cNvPr>
          <p:cNvCxnSpPr/>
          <p:nvPr/>
        </p:nvCxnSpPr>
        <p:spPr>
          <a:xfrm>
            <a:off x="9125863" y="832589"/>
            <a:ext cx="27140" cy="108141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8" name="Arrow: Up 7">
            <a:extLst>
              <a:ext uri="{FF2B5EF4-FFF2-40B4-BE49-F238E27FC236}">
                <a16:creationId xmlns:a16="http://schemas.microsoft.com/office/drawing/2014/main" id="{DDC59096-2101-4DFC-9018-035C54EF7E97}"/>
              </a:ext>
            </a:extLst>
          </p:cNvPr>
          <p:cNvSpPr/>
          <p:nvPr/>
        </p:nvSpPr>
        <p:spPr>
          <a:xfrm>
            <a:off x="9702828" y="588555"/>
            <a:ext cx="125260" cy="344466"/>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Arrow: Up 15">
            <a:extLst>
              <a:ext uri="{FF2B5EF4-FFF2-40B4-BE49-F238E27FC236}">
                <a16:creationId xmlns:a16="http://schemas.microsoft.com/office/drawing/2014/main" id="{4816C8CB-7E68-47A6-88A8-F919BCA75313}"/>
              </a:ext>
            </a:extLst>
          </p:cNvPr>
          <p:cNvSpPr/>
          <p:nvPr/>
        </p:nvSpPr>
        <p:spPr>
          <a:xfrm>
            <a:off x="9723705" y="1830719"/>
            <a:ext cx="125260" cy="344466"/>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Arrow: Down 18">
            <a:extLst>
              <a:ext uri="{FF2B5EF4-FFF2-40B4-BE49-F238E27FC236}">
                <a16:creationId xmlns:a16="http://schemas.microsoft.com/office/drawing/2014/main" id="{6BEA5100-658D-46E5-AD19-F3B8F204EAFD}"/>
              </a:ext>
            </a:extLst>
          </p:cNvPr>
          <p:cNvSpPr/>
          <p:nvPr/>
        </p:nvSpPr>
        <p:spPr>
          <a:xfrm>
            <a:off x="5127565" y="1660445"/>
            <a:ext cx="62630" cy="3006245"/>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CF73C577-3CF2-40C3-B946-DA227BEE22B7}"/>
              </a:ext>
            </a:extLst>
          </p:cNvPr>
          <p:cNvSpPr txBox="1"/>
          <p:nvPr/>
        </p:nvSpPr>
        <p:spPr>
          <a:xfrm>
            <a:off x="5184992" y="2491897"/>
            <a:ext cx="8329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Assist</a:t>
            </a:r>
          </a:p>
        </p:txBody>
      </p:sp>
      <p:sp>
        <p:nvSpPr>
          <p:cNvPr id="21" name="Rectangle 20">
            <a:extLst>
              <a:ext uri="{FF2B5EF4-FFF2-40B4-BE49-F238E27FC236}">
                <a16:creationId xmlns:a16="http://schemas.microsoft.com/office/drawing/2014/main" id="{A2F4812F-A1C9-4756-8D9D-F4DB8CD0873B}"/>
              </a:ext>
            </a:extLst>
          </p:cNvPr>
          <p:cNvSpPr/>
          <p:nvPr/>
        </p:nvSpPr>
        <p:spPr>
          <a:xfrm>
            <a:off x="4321609" y="4671294"/>
            <a:ext cx="1878903" cy="9185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Training/Testing Linear Regression model</a:t>
            </a:r>
          </a:p>
        </p:txBody>
      </p:sp>
      <p:cxnSp>
        <p:nvCxnSpPr>
          <p:cNvPr id="22" name="Straight Arrow Connector 21">
            <a:extLst>
              <a:ext uri="{FF2B5EF4-FFF2-40B4-BE49-F238E27FC236}">
                <a16:creationId xmlns:a16="http://schemas.microsoft.com/office/drawing/2014/main" id="{B558771C-E6E9-4C02-85B0-A55328AF36B6}"/>
              </a:ext>
            </a:extLst>
          </p:cNvPr>
          <p:cNvCxnSpPr/>
          <p:nvPr/>
        </p:nvCxnSpPr>
        <p:spPr>
          <a:xfrm flipV="1">
            <a:off x="6176376" y="4382023"/>
            <a:ext cx="2260944" cy="7766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66A3D5F4-DF38-4AD8-9AD0-44C92DF8CE36}"/>
              </a:ext>
            </a:extLst>
          </p:cNvPr>
          <p:cNvCxnSpPr>
            <a:cxnSpLocks/>
          </p:cNvCxnSpPr>
          <p:nvPr/>
        </p:nvCxnSpPr>
        <p:spPr>
          <a:xfrm>
            <a:off x="6218128" y="5179512"/>
            <a:ext cx="2219190" cy="6221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85C6506A-FA06-4986-AC0C-75A6EB4D2C39}"/>
              </a:ext>
            </a:extLst>
          </p:cNvPr>
          <p:cNvSpPr/>
          <p:nvPr/>
        </p:nvSpPr>
        <p:spPr>
          <a:xfrm>
            <a:off x="8444760" y="4097185"/>
            <a:ext cx="2025040" cy="5219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High Performance</a:t>
            </a:r>
          </a:p>
        </p:txBody>
      </p:sp>
      <p:sp>
        <p:nvSpPr>
          <p:cNvPr id="25" name="Rectangle 24">
            <a:extLst>
              <a:ext uri="{FF2B5EF4-FFF2-40B4-BE49-F238E27FC236}">
                <a16:creationId xmlns:a16="http://schemas.microsoft.com/office/drawing/2014/main" id="{D0350BB5-8C34-4164-A0E0-357953FAA9BF}"/>
              </a:ext>
            </a:extLst>
          </p:cNvPr>
          <p:cNvSpPr/>
          <p:nvPr/>
        </p:nvSpPr>
        <p:spPr>
          <a:xfrm>
            <a:off x="8444759" y="5537678"/>
            <a:ext cx="2004163" cy="4906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More Accurate Prediction</a:t>
            </a:r>
          </a:p>
        </p:txBody>
      </p:sp>
    </p:spTree>
    <p:extLst>
      <p:ext uri="{BB962C8B-B14F-4D97-AF65-F5344CB8AC3E}">
        <p14:creationId xmlns:p14="http://schemas.microsoft.com/office/powerpoint/2010/main" val="25278439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23C2B-2054-4D8B-9E98-9190F8E05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797B5BC-9873-45F9-97D6-298FB5AF0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2000"/>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7E85FCC-6E65-F64F-82F0-F7241DDA9334}"/>
              </a:ext>
            </a:extLst>
          </p:cNvPr>
          <p:cNvSpPr>
            <a:spLocks noGrp="1"/>
          </p:cNvSpPr>
          <p:nvPr>
            <p:ph type="title"/>
          </p:nvPr>
        </p:nvSpPr>
        <p:spPr>
          <a:xfrm>
            <a:off x="494260" y="1683144"/>
            <a:ext cx="2774922" cy="3491712"/>
          </a:xfrm>
        </p:spPr>
        <p:txBody>
          <a:bodyPr>
            <a:normAutofit/>
          </a:bodyPr>
          <a:lstStyle/>
          <a:p>
            <a:r>
              <a:rPr lang="en-US"/>
              <a:t>Conclusion</a:t>
            </a:r>
          </a:p>
        </p:txBody>
      </p:sp>
      <p:sp>
        <p:nvSpPr>
          <p:cNvPr id="3" name="Content Placeholder 2">
            <a:extLst>
              <a:ext uri="{FF2B5EF4-FFF2-40B4-BE49-F238E27FC236}">
                <a16:creationId xmlns:a16="http://schemas.microsoft.com/office/drawing/2014/main" id="{992D5304-09D2-D649-8FAE-7141886D4C7A}"/>
              </a:ext>
            </a:extLst>
          </p:cNvPr>
          <p:cNvSpPr>
            <a:spLocks noGrp="1"/>
          </p:cNvSpPr>
          <p:nvPr>
            <p:ph idx="1"/>
          </p:nvPr>
        </p:nvSpPr>
        <p:spPr>
          <a:xfrm>
            <a:off x="4361606" y="1683143"/>
            <a:ext cx="6627377" cy="3491713"/>
          </a:xfrm>
        </p:spPr>
        <p:txBody>
          <a:bodyPr>
            <a:normAutofit/>
          </a:bodyPr>
          <a:lstStyle/>
          <a:p>
            <a:pPr marL="0" indent="0">
              <a:buNone/>
            </a:pPr>
            <a:r>
              <a:rPr lang="en-US" sz="1600" b="1"/>
              <a:t>Observations in data</a:t>
            </a:r>
          </a:p>
          <a:p>
            <a:pPr marL="0" indent="0">
              <a:buNone/>
            </a:pPr>
            <a:endParaRPr lang="en-US" sz="1600" b="1"/>
          </a:p>
          <a:p>
            <a:r>
              <a:rPr lang="en-US" sz="1600"/>
              <a:t>Testing and analysis of the “Rain in Australia” data-set visualized to be utilized in real life scenarios </a:t>
            </a:r>
          </a:p>
          <a:p>
            <a:pPr marL="0" indent="0">
              <a:buNone/>
            </a:pPr>
            <a:endParaRPr lang="en-US" sz="1600"/>
          </a:p>
          <a:p>
            <a:r>
              <a:rPr lang="en-US" sz="1600"/>
              <a:t>Patterns in temperatures in Australia were erratic and data on humidity and pressure,  able to view trends that would help.</a:t>
            </a:r>
            <a:br>
              <a:rPr lang="en-US" sz="1600"/>
            </a:br>
            <a:endParaRPr lang="en-US" sz="1600" b="1"/>
          </a:p>
        </p:txBody>
      </p:sp>
      <p:sp>
        <p:nvSpPr>
          <p:cNvPr id="12" name="Freeform: Shape 11">
            <a:extLst>
              <a:ext uri="{FF2B5EF4-FFF2-40B4-BE49-F238E27FC236}">
                <a16:creationId xmlns:a16="http://schemas.microsoft.com/office/drawing/2014/main" id="{665C2FCD-09A4-4B4B-AA73-F330DFE91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190517" y="1056875"/>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482300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23C2B-2054-4D8B-9E98-9190F8E05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797B5BC-9873-45F9-97D6-298FB5AF0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2000"/>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81512FE-034D-4BDD-8257-0AE747EEDF65}"/>
              </a:ext>
            </a:extLst>
          </p:cNvPr>
          <p:cNvSpPr>
            <a:spLocks noGrp="1"/>
          </p:cNvSpPr>
          <p:nvPr>
            <p:ph type="title"/>
          </p:nvPr>
        </p:nvSpPr>
        <p:spPr>
          <a:xfrm>
            <a:off x="494260" y="1683144"/>
            <a:ext cx="2774922" cy="3491712"/>
          </a:xfrm>
        </p:spPr>
        <p:txBody>
          <a:bodyPr>
            <a:normAutofit/>
          </a:bodyPr>
          <a:lstStyle/>
          <a:p>
            <a:r>
              <a:rPr lang="en-US"/>
              <a:t>Conclusion</a:t>
            </a:r>
            <a:endParaRPr lang="en-AU"/>
          </a:p>
        </p:txBody>
      </p:sp>
      <p:sp>
        <p:nvSpPr>
          <p:cNvPr id="3" name="Content Placeholder 2">
            <a:extLst>
              <a:ext uri="{FF2B5EF4-FFF2-40B4-BE49-F238E27FC236}">
                <a16:creationId xmlns:a16="http://schemas.microsoft.com/office/drawing/2014/main" id="{A780BDF9-1ED7-424B-A4E2-5AA2A1C2FA0B}"/>
              </a:ext>
            </a:extLst>
          </p:cNvPr>
          <p:cNvSpPr>
            <a:spLocks noGrp="1"/>
          </p:cNvSpPr>
          <p:nvPr>
            <p:ph idx="1"/>
          </p:nvPr>
        </p:nvSpPr>
        <p:spPr>
          <a:xfrm>
            <a:off x="4385814" y="1683144"/>
            <a:ext cx="6627377" cy="3677996"/>
          </a:xfrm>
        </p:spPr>
        <p:txBody>
          <a:bodyPr>
            <a:normAutofit/>
          </a:bodyPr>
          <a:lstStyle/>
          <a:p>
            <a:pPr marL="0" indent="0">
              <a:buNone/>
            </a:pPr>
            <a:r>
              <a:rPr lang="en-AU" sz="1700" b="1"/>
              <a:t>Obstacles:</a:t>
            </a:r>
            <a:r>
              <a:rPr lang="en-AU" sz="1700"/>
              <a:t> </a:t>
            </a:r>
          </a:p>
          <a:p>
            <a:r>
              <a:rPr lang="en-US" sz="1700"/>
              <a:t>Struggle in implementing Naive Bayes .</a:t>
            </a:r>
          </a:p>
          <a:p>
            <a:r>
              <a:rPr lang="en-US" sz="1700"/>
              <a:t>Dealing with dimension of matrix to fit Linear Regression .</a:t>
            </a:r>
          </a:p>
          <a:p>
            <a:r>
              <a:rPr lang="en-US" sz="1700"/>
              <a:t>To calculate z-score first before drop columns with 20% of the values missing.</a:t>
            </a:r>
          </a:p>
          <a:p>
            <a:r>
              <a:rPr lang="en-US" sz="1700"/>
              <a:t>Not getting the heatmap to work for a specific location after 3 attempts to recreate it from scratch.</a:t>
            </a:r>
          </a:p>
          <a:p>
            <a:r>
              <a:rPr lang="en-US" sz="1700"/>
              <a:t>Having the data displayed/visualized incorrectly.  </a:t>
            </a:r>
            <a:endParaRPr lang="en-US" sz="1700" b="1"/>
          </a:p>
          <a:p>
            <a:endParaRPr lang="en-AU" sz="1700"/>
          </a:p>
        </p:txBody>
      </p:sp>
      <p:sp>
        <p:nvSpPr>
          <p:cNvPr id="12" name="Freeform: Shape 11">
            <a:extLst>
              <a:ext uri="{FF2B5EF4-FFF2-40B4-BE49-F238E27FC236}">
                <a16:creationId xmlns:a16="http://schemas.microsoft.com/office/drawing/2014/main" id="{665C2FCD-09A4-4B4B-AA73-F330DFE91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190517" y="1056875"/>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788263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23C2B-2054-4D8B-9E98-9190F8E05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797B5BC-9873-45F9-97D6-298FB5AF0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2000"/>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D1C209C-362B-4801-96C1-115BF0860C6C}"/>
              </a:ext>
            </a:extLst>
          </p:cNvPr>
          <p:cNvSpPr>
            <a:spLocks noGrp="1"/>
          </p:cNvSpPr>
          <p:nvPr>
            <p:ph type="title"/>
          </p:nvPr>
        </p:nvSpPr>
        <p:spPr>
          <a:xfrm>
            <a:off x="494260" y="1683144"/>
            <a:ext cx="2774922" cy="3491712"/>
          </a:xfrm>
        </p:spPr>
        <p:txBody>
          <a:bodyPr>
            <a:normAutofit/>
          </a:bodyPr>
          <a:lstStyle/>
          <a:p>
            <a:r>
              <a:rPr lang="en-US"/>
              <a:t>Conclusion</a:t>
            </a:r>
            <a:endParaRPr lang="en-AU"/>
          </a:p>
        </p:txBody>
      </p:sp>
      <p:sp>
        <p:nvSpPr>
          <p:cNvPr id="3" name="Content Placeholder 2">
            <a:extLst>
              <a:ext uri="{FF2B5EF4-FFF2-40B4-BE49-F238E27FC236}">
                <a16:creationId xmlns:a16="http://schemas.microsoft.com/office/drawing/2014/main" id="{211CE1F7-B2B5-43F2-AF7E-87A3F811D46C}"/>
              </a:ext>
            </a:extLst>
          </p:cNvPr>
          <p:cNvSpPr>
            <a:spLocks noGrp="1"/>
          </p:cNvSpPr>
          <p:nvPr>
            <p:ph idx="1"/>
          </p:nvPr>
        </p:nvSpPr>
        <p:spPr>
          <a:xfrm>
            <a:off x="4361606" y="1683143"/>
            <a:ext cx="6627377" cy="3491713"/>
          </a:xfrm>
        </p:spPr>
        <p:txBody>
          <a:bodyPr>
            <a:normAutofit/>
          </a:bodyPr>
          <a:lstStyle/>
          <a:p>
            <a:pPr marL="0" indent="0">
              <a:buNone/>
            </a:pPr>
            <a:r>
              <a:rPr lang="en-AU" b="1"/>
              <a:t>Solutions:</a:t>
            </a:r>
          </a:p>
          <a:p>
            <a:r>
              <a:rPr lang="en-US"/>
              <a:t>Learned content and previous tasks</a:t>
            </a:r>
          </a:p>
          <a:p>
            <a:r>
              <a:rPr lang="en-US"/>
              <a:t>Online sources and articles</a:t>
            </a:r>
          </a:p>
          <a:p>
            <a:r>
              <a:rPr lang="en-US"/>
              <a:t>Other students and collogues </a:t>
            </a:r>
          </a:p>
        </p:txBody>
      </p:sp>
      <p:sp>
        <p:nvSpPr>
          <p:cNvPr id="12" name="Freeform: Shape 11">
            <a:extLst>
              <a:ext uri="{FF2B5EF4-FFF2-40B4-BE49-F238E27FC236}">
                <a16:creationId xmlns:a16="http://schemas.microsoft.com/office/drawing/2014/main" id="{665C2FCD-09A4-4B4B-AA73-F330DFE91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190517" y="1056875"/>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761911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03CA7-0E66-004B-9EDE-B4FD495403E4}"/>
              </a:ext>
            </a:extLst>
          </p:cNvPr>
          <p:cNvSpPr>
            <a:spLocks noGrp="1"/>
          </p:cNvSpPr>
          <p:nvPr>
            <p:ph type="title"/>
          </p:nvPr>
        </p:nvSpPr>
        <p:spPr/>
        <p:txBody>
          <a:bodyPr/>
          <a:lstStyle/>
          <a:p>
            <a:r>
              <a:rPr lang="en-US"/>
              <a:t>References</a:t>
            </a:r>
          </a:p>
        </p:txBody>
      </p:sp>
      <p:sp>
        <p:nvSpPr>
          <p:cNvPr id="3" name="Content Placeholder 2">
            <a:extLst>
              <a:ext uri="{FF2B5EF4-FFF2-40B4-BE49-F238E27FC236}">
                <a16:creationId xmlns:a16="http://schemas.microsoft.com/office/drawing/2014/main" id="{DCF09561-F834-3248-A47F-FBE4D2F5D72D}"/>
              </a:ext>
            </a:extLst>
          </p:cNvPr>
          <p:cNvSpPr>
            <a:spLocks noGrp="1"/>
          </p:cNvSpPr>
          <p:nvPr>
            <p:ph idx="1"/>
          </p:nvPr>
        </p:nvSpPr>
        <p:spPr>
          <a:xfrm>
            <a:off x="3883645" y="1367316"/>
            <a:ext cx="7315200" cy="5120640"/>
          </a:xfrm>
        </p:spPr>
        <p:txBody>
          <a:bodyPr/>
          <a:lstStyle/>
          <a:p>
            <a:r>
              <a:rPr lang="en-AU" dirty="0"/>
              <a:t>Bureau of Meteorology n.d., </a:t>
            </a:r>
            <a:r>
              <a:rPr lang="en-AU" i="1" dirty="0"/>
              <a:t>Note to accompany Daily Weather Observations</a:t>
            </a:r>
            <a:r>
              <a:rPr lang="en-AU" dirty="0"/>
              <a:t>, Australian Government, retrieved 18 April 2020, &lt;</a:t>
            </a:r>
            <a:r>
              <a:rPr lang="en-AU" dirty="0">
                <a:hlinkClick r:id="rId2"/>
              </a:rPr>
              <a:t>http://www.bom.gov.au/climate/dwo/IDCJDW0000.shtml</a:t>
            </a:r>
            <a:r>
              <a:rPr lang="en-AU" dirty="0"/>
              <a:t>&gt;.</a:t>
            </a:r>
            <a:endParaRPr lang="en-AU" dirty="0">
              <a:ea typeface="+mn-lt"/>
              <a:cs typeface="+mn-lt"/>
            </a:endParaRPr>
          </a:p>
          <a:p>
            <a:endParaRPr lang="en-AU" dirty="0">
              <a:ea typeface="+mn-lt"/>
              <a:cs typeface="+mn-lt"/>
            </a:endParaRPr>
          </a:p>
          <a:p>
            <a:r>
              <a:rPr lang="en-AU" dirty="0">
                <a:ea typeface="+mn-lt"/>
                <a:cs typeface="+mn-lt"/>
              </a:rPr>
              <a:t>Hunter, J, Dale, D, Firing, E &amp; </a:t>
            </a:r>
            <a:r>
              <a:rPr lang="en-AU" dirty="0" err="1">
                <a:ea typeface="+mn-lt"/>
                <a:cs typeface="+mn-lt"/>
              </a:rPr>
              <a:t>Droettboom</a:t>
            </a:r>
            <a:r>
              <a:rPr lang="en-AU" dirty="0">
                <a:ea typeface="+mn-lt"/>
                <a:cs typeface="+mn-lt"/>
              </a:rPr>
              <a:t>, M  </a:t>
            </a:r>
            <a:r>
              <a:rPr lang="en-AU" dirty="0" err="1">
                <a:ea typeface="+mn-lt"/>
                <a:cs typeface="+mn-lt"/>
              </a:rPr>
              <a:t>n.d.,</a:t>
            </a:r>
            <a:r>
              <a:rPr lang="en-AU" i="1" dirty="0" err="1">
                <a:ea typeface="+mn-lt"/>
                <a:cs typeface="+mn-lt"/>
              </a:rPr>
              <a:t>The</a:t>
            </a:r>
            <a:r>
              <a:rPr lang="en-AU" i="1" dirty="0">
                <a:ea typeface="+mn-lt"/>
                <a:cs typeface="+mn-lt"/>
              </a:rPr>
              <a:t> Matplotlib development team</a:t>
            </a:r>
            <a:r>
              <a:rPr lang="en-AU" dirty="0">
                <a:ea typeface="+mn-lt"/>
                <a:cs typeface="+mn-lt"/>
              </a:rPr>
              <a:t>, retrieved 18 April 2020, &lt;</a:t>
            </a:r>
            <a:r>
              <a:rPr lang="en-AU" dirty="0">
                <a:ea typeface="+mn-lt"/>
                <a:cs typeface="+mn-lt"/>
                <a:hlinkClick r:id="rId3"/>
              </a:rPr>
              <a:t>https://matplotlib.org/</a:t>
            </a:r>
            <a:r>
              <a:rPr lang="en-AU" dirty="0">
                <a:ea typeface="+mn-lt"/>
                <a:cs typeface="+mn-lt"/>
              </a:rPr>
              <a:t>&gt;.</a:t>
            </a:r>
            <a:endParaRPr lang="en-AU"/>
          </a:p>
          <a:p>
            <a:endParaRPr lang="en-AU" dirty="0"/>
          </a:p>
          <a:p>
            <a:r>
              <a:rPr lang="en-AU" dirty="0"/>
              <a:t>Young, J 2017, </a:t>
            </a:r>
            <a:r>
              <a:rPr lang="en-AU" i="1" dirty="0"/>
              <a:t>Rain in Australia</a:t>
            </a:r>
            <a:r>
              <a:rPr lang="en-AU" dirty="0"/>
              <a:t>, Kaggle, retrieved 18 April 2020, &lt;</a:t>
            </a:r>
            <a:r>
              <a:rPr lang="en-AU" dirty="0">
                <a:hlinkClick r:id="rId4"/>
              </a:rPr>
              <a:t>https://www.kaggle.com/jsphyg/weather-dataset-rattle-package</a:t>
            </a:r>
            <a:r>
              <a:rPr lang="en-AU" dirty="0"/>
              <a:t>&gt;.</a:t>
            </a:r>
          </a:p>
          <a:p>
            <a:endParaRPr lang="en-AU"/>
          </a:p>
          <a:p>
            <a:endParaRPr lang="en-AU" dirty="0"/>
          </a:p>
        </p:txBody>
      </p:sp>
    </p:spTree>
    <p:extLst>
      <p:ext uri="{BB962C8B-B14F-4D97-AF65-F5344CB8AC3E}">
        <p14:creationId xmlns:p14="http://schemas.microsoft.com/office/powerpoint/2010/main" val="150190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38B64-CD47-44AC-9F57-12DB5EC18F9E}"/>
              </a:ext>
            </a:extLst>
          </p:cNvPr>
          <p:cNvSpPr>
            <a:spLocks noGrp="1"/>
          </p:cNvSpPr>
          <p:nvPr>
            <p:ph type="title"/>
          </p:nvPr>
        </p:nvSpPr>
        <p:spPr>
          <a:xfrm>
            <a:off x="252919" y="1123837"/>
            <a:ext cx="2947482" cy="4601183"/>
          </a:xfrm>
        </p:spPr>
        <p:txBody>
          <a:bodyPr>
            <a:normAutofit/>
          </a:bodyPr>
          <a:lstStyle/>
          <a:p>
            <a:r>
              <a:rPr lang="en-GB"/>
              <a:t>Data Cleansing </a:t>
            </a:r>
          </a:p>
        </p:txBody>
      </p:sp>
      <p:graphicFrame>
        <p:nvGraphicFramePr>
          <p:cNvPr id="7" name="Content Placeholder 2">
            <a:extLst>
              <a:ext uri="{FF2B5EF4-FFF2-40B4-BE49-F238E27FC236}">
                <a16:creationId xmlns:a16="http://schemas.microsoft.com/office/drawing/2014/main" id="{393B639F-A380-4D2E-B9E0-1D4AA687886C}"/>
              </a:ext>
            </a:extLst>
          </p:cNvPr>
          <p:cNvGraphicFramePr/>
          <p:nvPr>
            <p:extLst>
              <p:ext uri="{D42A27DB-BD31-4B8C-83A1-F6EECF244321}">
                <p14:modId xmlns:p14="http://schemas.microsoft.com/office/powerpoint/2010/main" val="1355413745"/>
              </p:ext>
            </p:extLst>
          </p:nvPr>
        </p:nvGraphicFramePr>
        <p:xfrm>
          <a:off x="3759896" y="885459"/>
          <a:ext cx="7728267" cy="50873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21533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68675-84B3-C94B-8381-E7E2B136816D}"/>
              </a:ext>
            </a:extLst>
          </p:cNvPr>
          <p:cNvSpPr>
            <a:spLocks noGrp="1"/>
          </p:cNvSpPr>
          <p:nvPr>
            <p:ph type="title"/>
          </p:nvPr>
        </p:nvSpPr>
        <p:spPr/>
        <p:txBody>
          <a:bodyPr/>
          <a:lstStyle/>
          <a:p>
            <a:br>
              <a:rPr lang="en-US">
                <a:ea typeface="+mj-lt"/>
                <a:cs typeface="+mj-lt"/>
              </a:rPr>
            </a:br>
            <a:r>
              <a:rPr lang="en-US" b="1">
                <a:ea typeface="+mj-lt"/>
                <a:cs typeface="+mj-lt"/>
              </a:rPr>
              <a:t>A. Find and correct errors in categorical variables</a:t>
            </a:r>
            <a:endParaRPr lang="en-US"/>
          </a:p>
        </p:txBody>
      </p:sp>
      <p:sp>
        <p:nvSpPr>
          <p:cNvPr id="3" name="Content Placeholder 2">
            <a:extLst>
              <a:ext uri="{FF2B5EF4-FFF2-40B4-BE49-F238E27FC236}">
                <a16:creationId xmlns:a16="http://schemas.microsoft.com/office/drawing/2014/main" id="{412157A8-1B22-2843-83E4-AD167766C8B6}"/>
              </a:ext>
            </a:extLst>
          </p:cNvPr>
          <p:cNvSpPr>
            <a:spLocks noGrp="1"/>
          </p:cNvSpPr>
          <p:nvPr>
            <p:ph idx="1"/>
          </p:nvPr>
        </p:nvSpPr>
        <p:spPr>
          <a:xfrm>
            <a:off x="3844231" y="1011848"/>
            <a:ext cx="7315200" cy="5019997"/>
          </a:xfrm>
        </p:spPr>
        <p:txBody>
          <a:bodyPr/>
          <a:lstStyle/>
          <a:p>
            <a:pPr marL="0" indent="0">
              <a:buNone/>
            </a:pPr>
            <a:endParaRPr lang="en-US">
              <a:ea typeface="+mn-lt"/>
              <a:cs typeface="+mn-lt"/>
            </a:endParaRPr>
          </a:p>
          <a:p>
            <a:pPr marL="0" indent="0">
              <a:buNone/>
            </a:pPr>
            <a:endParaRPr lang="en-US">
              <a:ea typeface="+mn-lt"/>
              <a:cs typeface="+mn-lt"/>
            </a:endParaRPr>
          </a:p>
          <a:p>
            <a:pPr marL="0" indent="0">
              <a:buNone/>
            </a:pPr>
            <a:endParaRPr lang="en-US">
              <a:ea typeface="+mn-lt"/>
              <a:cs typeface="+mn-lt"/>
            </a:endParaRPr>
          </a:p>
          <a:p>
            <a:pPr algn="ctr">
              <a:buNone/>
            </a:pPr>
            <a:r>
              <a:rPr lang="en-US">
                <a:ea typeface="+mn-lt"/>
                <a:cs typeface="+mn-lt"/>
              </a:rPr>
              <a:t>   </a:t>
            </a:r>
            <a:r>
              <a:rPr lang="en-US" sz="3200" b="1">
                <a:ea typeface="+mn-lt"/>
                <a:cs typeface="+mn-lt"/>
              </a:rPr>
              <a:t>DATE VARIABLE</a:t>
            </a:r>
          </a:p>
          <a:p>
            <a:pPr marL="0" indent="0">
              <a:buNone/>
            </a:pPr>
            <a:endParaRPr lang="en-US">
              <a:ea typeface="+mn-lt"/>
              <a:cs typeface="+mn-lt"/>
            </a:endParaRPr>
          </a:p>
          <a:p>
            <a:pPr marL="0" indent="0">
              <a:buNone/>
            </a:pPr>
            <a:endParaRPr lang="en-US">
              <a:ea typeface="+mn-lt"/>
              <a:cs typeface="+mn-lt"/>
            </a:endParaRPr>
          </a:p>
          <a:p>
            <a:endParaRPr lang="en-US">
              <a:ea typeface="+mn-lt"/>
              <a:cs typeface="+mn-lt"/>
            </a:endParaRPr>
          </a:p>
          <a:p>
            <a:endParaRPr lang="en-US">
              <a:ea typeface="+mn-lt"/>
              <a:cs typeface="+mn-lt"/>
            </a:endParaRPr>
          </a:p>
          <a:p>
            <a:endParaRPr lang="en-US">
              <a:ea typeface="+mn-lt"/>
              <a:cs typeface="+mn-lt"/>
            </a:endParaRPr>
          </a:p>
          <a:p>
            <a:endParaRPr lang="en-US"/>
          </a:p>
          <a:p>
            <a:endParaRPr lang="en-US"/>
          </a:p>
        </p:txBody>
      </p:sp>
      <p:pic>
        <p:nvPicPr>
          <p:cNvPr id="10" name="Picture 10" descr="A screen shot of a social media post&#10;&#10;Description generated with very high confidence">
            <a:extLst>
              <a:ext uri="{FF2B5EF4-FFF2-40B4-BE49-F238E27FC236}">
                <a16:creationId xmlns:a16="http://schemas.microsoft.com/office/drawing/2014/main" id="{AF4595C0-BC2B-482C-A3E3-A78E07D93076}"/>
              </a:ext>
            </a:extLst>
          </p:cNvPr>
          <p:cNvPicPr>
            <a:picLocks noChangeAspect="1"/>
          </p:cNvPicPr>
          <p:nvPr/>
        </p:nvPicPr>
        <p:blipFill>
          <a:blip r:embed="rId3"/>
          <a:stretch>
            <a:fillRect/>
          </a:stretch>
        </p:blipFill>
        <p:spPr>
          <a:xfrm>
            <a:off x="4986786" y="3316761"/>
            <a:ext cx="4869791" cy="1438993"/>
          </a:xfrm>
          <a:prstGeom prst="rect">
            <a:avLst/>
          </a:prstGeom>
        </p:spPr>
      </p:pic>
    </p:spTree>
    <p:extLst>
      <p:ext uri="{BB962C8B-B14F-4D97-AF65-F5344CB8AC3E}">
        <p14:creationId xmlns:p14="http://schemas.microsoft.com/office/powerpoint/2010/main" val="588142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47A896-D739-42A2-9F8C-20B72585D748}"/>
              </a:ext>
            </a:extLst>
          </p:cNvPr>
          <p:cNvSpPr>
            <a:spLocks noGrp="1"/>
          </p:cNvSpPr>
          <p:nvPr>
            <p:ph idx="1"/>
          </p:nvPr>
        </p:nvSpPr>
        <p:spPr>
          <a:xfrm>
            <a:off x="3854891" y="404033"/>
            <a:ext cx="7315200" cy="5120640"/>
          </a:xfrm>
        </p:spPr>
        <p:txBody>
          <a:bodyPr/>
          <a:lstStyle/>
          <a:p>
            <a:pPr marL="0" indent="0">
              <a:buNone/>
            </a:pPr>
            <a:endParaRPr lang="en-US"/>
          </a:p>
          <a:p>
            <a:pPr marL="0" indent="0">
              <a:buNone/>
            </a:pPr>
            <a:br>
              <a:rPr lang="en-US"/>
            </a:br>
            <a:endParaRPr lang="en-US"/>
          </a:p>
        </p:txBody>
      </p:sp>
      <p:sp>
        <p:nvSpPr>
          <p:cNvPr id="11" name="Title 1">
            <a:extLst>
              <a:ext uri="{FF2B5EF4-FFF2-40B4-BE49-F238E27FC236}">
                <a16:creationId xmlns:a16="http://schemas.microsoft.com/office/drawing/2014/main" id="{98B0AC07-D8F8-4477-9EFE-86B308771241}"/>
              </a:ext>
            </a:extLst>
          </p:cNvPr>
          <p:cNvSpPr>
            <a:spLocks noGrp="1"/>
          </p:cNvSpPr>
          <p:nvPr>
            <p:ph type="title"/>
          </p:nvPr>
        </p:nvSpPr>
        <p:spPr>
          <a:xfrm>
            <a:off x="252919" y="1123837"/>
            <a:ext cx="2947482" cy="4601183"/>
          </a:xfrm>
        </p:spPr>
        <p:txBody>
          <a:bodyPr/>
          <a:lstStyle/>
          <a:p>
            <a:br>
              <a:rPr lang="en-US">
                <a:ea typeface="+mj-lt"/>
                <a:cs typeface="+mj-lt"/>
              </a:rPr>
            </a:br>
            <a:r>
              <a:rPr lang="en-US" b="1">
                <a:ea typeface="+mj-lt"/>
                <a:cs typeface="+mj-lt"/>
              </a:rPr>
              <a:t>A. Find and correct errors in categorical variables</a:t>
            </a:r>
            <a:endParaRPr lang="en-US"/>
          </a:p>
        </p:txBody>
      </p:sp>
      <p:pic>
        <p:nvPicPr>
          <p:cNvPr id="12" name="Picture 12" descr="A screen shot of a social media post&#10;&#10;Description generated with high confidence">
            <a:extLst>
              <a:ext uri="{FF2B5EF4-FFF2-40B4-BE49-F238E27FC236}">
                <a16:creationId xmlns:a16="http://schemas.microsoft.com/office/drawing/2014/main" id="{17B7285D-5678-4A26-A195-9DC24BC97060}"/>
              </a:ext>
            </a:extLst>
          </p:cNvPr>
          <p:cNvPicPr>
            <a:picLocks noChangeAspect="1"/>
          </p:cNvPicPr>
          <p:nvPr/>
        </p:nvPicPr>
        <p:blipFill>
          <a:blip r:embed="rId3"/>
          <a:stretch>
            <a:fillRect/>
          </a:stretch>
        </p:blipFill>
        <p:spPr>
          <a:xfrm>
            <a:off x="4891474" y="3057079"/>
            <a:ext cx="5681752" cy="1539635"/>
          </a:xfrm>
          <a:prstGeom prst="rect">
            <a:avLst/>
          </a:prstGeom>
        </p:spPr>
      </p:pic>
      <p:sp>
        <p:nvSpPr>
          <p:cNvPr id="4" name="TextBox 3">
            <a:extLst>
              <a:ext uri="{FF2B5EF4-FFF2-40B4-BE49-F238E27FC236}">
                <a16:creationId xmlns:a16="http://schemas.microsoft.com/office/drawing/2014/main" id="{D680E18C-8452-40EB-9BFD-151B125421C5}"/>
              </a:ext>
            </a:extLst>
          </p:cNvPr>
          <p:cNvSpPr txBox="1"/>
          <p:nvPr/>
        </p:nvSpPr>
        <p:spPr>
          <a:xfrm>
            <a:off x="5619946" y="2155596"/>
            <a:ext cx="426719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rgbClr val="595959"/>
                </a:solidFill>
              </a:rPr>
              <a:t> LOCATION VARIABLE</a:t>
            </a:r>
            <a:endParaRPr lang="en-US" sz="3200"/>
          </a:p>
        </p:txBody>
      </p:sp>
    </p:spTree>
    <p:extLst>
      <p:ext uri="{BB962C8B-B14F-4D97-AF65-F5344CB8AC3E}">
        <p14:creationId xmlns:p14="http://schemas.microsoft.com/office/powerpoint/2010/main" val="1027076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5EB43E-3385-4D68-854F-2AFCAC8D423E}"/>
              </a:ext>
            </a:extLst>
          </p:cNvPr>
          <p:cNvSpPr>
            <a:spLocks noGrp="1"/>
          </p:cNvSpPr>
          <p:nvPr>
            <p:ph idx="1"/>
          </p:nvPr>
        </p:nvSpPr>
        <p:spPr>
          <a:xfrm>
            <a:off x="4152072" y="542026"/>
            <a:ext cx="7770828" cy="5186329"/>
          </a:xfrm>
        </p:spPr>
        <p:txBody>
          <a:bodyPr/>
          <a:lstStyle/>
          <a:p>
            <a:pPr marL="0" indent="0">
              <a:buNone/>
            </a:pPr>
            <a:r>
              <a:rPr lang="en-US" sz="3200" b="1" err="1">
                <a:ea typeface="+mn-lt"/>
                <a:cs typeface="+mn-lt"/>
              </a:rPr>
              <a:t>WindGustDir</a:t>
            </a:r>
            <a:r>
              <a:rPr lang="en-US" sz="3200" b="1">
                <a:ea typeface="+mn-lt"/>
                <a:cs typeface="+mn-lt"/>
              </a:rPr>
              <a:t> |  WindDir9am | WinDir3pm  </a:t>
            </a:r>
          </a:p>
          <a:p>
            <a:endParaRPr lang="en-US">
              <a:ea typeface="+mn-lt"/>
              <a:cs typeface="+mn-lt"/>
            </a:endParaRPr>
          </a:p>
          <a:p>
            <a:endParaRPr lang="en-US">
              <a:ea typeface="+mn-lt"/>
              <a:cs typeface="+mn-lt"/>
            </a:endParaRPr>
          </a:p>
          <a:p>
            <a:endParaRPr lang="en-US">
              <a:ea typeface="+mn-lt"/>
              <a:cs typeface="+mn-lt"/>
            </a:endParaRPr>
          </a:p>
          <a:p>
            <a:pPr marL="0" indent="0">
              <a:buNone/>
            </a:pPr>
            <a:endParaRPr lang="en-US">
              <a:ea typeface="+mn-lt"/>
              <a:cs typeface="+mn-lt"/>
            </a:endParaRPr>
          </a:p>
        </p:txBody>
      </p:sp>
      <p:sp>
        <p:nvSpPr>
          <p:cNvPr id="7" name="Title 1">
            <a:extLst>
              <a:ext uri="{FF2B5EF4-FFF2-40B4-BE49-F238E27FC236}">
                <a16:creationId xmlns:a16="http://schemas.microsoft.com/office/drawing/2014/main" id="{88AF4401-7A44-401C-93C9-418359C21797}"/>
              </a:ext>
            </a:extLst>
          </p:cNvPr>
          <p:cNvSpPr>
            <a:spLocks noGrp="1"/>
          </p:cNvSpPr>
          <p:nvPr>
            <p:ph type="title"/>
          </p:nvPr>
        </p:nvSpPr>
        <p:spPr>
          <a:xfrm>
            <a:off x="252919" y="1123837"/>
            <a:ext cx="2947482" cy="4601183"/>
          </a:xfrm>
        </p:spPr>
        <p:txBody>
          <a:bodyPr/>
          <a:lstStyle/>
          <a:p>
            <a:br>
              <a:rPr lang="en-US">
                <a:ea typeface="+mj-lt"/>
                <a:cs typeface="+mj-lt"/>
              </a:rPr>
            </a:br>
            <a:r>
              <a:rPr lang="en-US" b="1">
                <a:ea typeface="+mj-lt"/>
                <a:cs typeface="+mj-lt"/>
              </a:rPr>
              <a:t>A. Find and correct errors in categorical variables</a:t>
            </a:r>
            <a:endParaRPr lang="en-US"/>
          </a:p>
        </p:txBody>
      </p:sp>
      <p:pic>
        <p:nvPicPr>
          <p:cNvPr id="8" name="Picture 8" descr="A close up of a person&#10;&#10;Description generated with high confidence">
            <a:extLst>
              <a:ext uri="{FF2B5EF4-FFF2-40B4-BE49-F238E27FC236}">
                <a16:creationId xmlns:a16="http://schemas.microsoft.com/office/drawing/2014/main" id="{34A6CC3F-7197-4EBA-B6E9-BF9B3AB561D0}"/>
              </a:ext>
            </a:extLst>
          </p:cNvPr>
          <p:cNvPicPr>
            <a:picLocks noChangeAspect="1"/>
          </p:cNvPicPr>
          <p:nvPr/>
        </p:nvPicPr>
        <p:blipFill>
          <a:blip r:embed="rId3"/>
          <a:stretch>
            <a:fillRect/>
          </a:stretch>
        </p:blipFill>
        <p:spPr>
          <a:xfrm>
            <a:off x="4531159" y="3168928"/>
            <a:ext cx="6556974" cy="972808"/>
          </a:xfrm>
          <a:prstGeom prst="rect">
            <a:avLst/>
          </a:prstGeom>
        </p:spPr>
      </p:pic>
    </p:spTree>
    <p:extLst>
      <p:ext uri="{BB962C8B-B14F-4D97-AF65-F5344CB8AC3E}">
        <p14:creationId xmlns:p14="http://schemas.microsoft.com/office/powerpoint/2010/main" val="3197025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8AF4401-7A44-401C-93C9-418359C21797}"/>
              </a:ext>
            </a:extLst>
          </p:cNvPr>
          <p:cNvSpPr>
            <a:spLocks noGrp="1"/>
          </p:cNvSpPr>
          <p:nvPr>
            <p:ph type="title"/>
          </p:nvPr>
        </p:nvSpPr>
        <p:spPr>
          <a:xfrm>
            <a:off x="252919" y="1123837"/>
            <a:ext cx="2947482" cy="4601183"/>
          </a:xfrm>
        </p:spPr>
        <p:txBody>
          <a:bodyPr/>
          <a:lstStyle/>
          <a:p>
            <a:br>
              <a:rPr lang="en-US">
                <a:ea typeface="+mj-lt"/>
                <a:cs typeface="+mj-lt"/>
              </a:rPr>
            </a:br>
            <a:r>
              <a:rPr lang="en-US" b="1">
                <a:ea typeface="+mj-lt"/>
                <a:cs typeface="+mj-lt"/>
              </a:rPr>
              <a:t>A. Find and correct errors in categorical variables</a:t>
            </a:r>
            <a:endParaRPr lang="en-US"/>
          </a:p>
        </p:txBody>
      </p:sp>
      <p:cxnSp>
        <p:nvCxnSpPr>
          <p:cNvPr id="6" name="Straight Arrow Connector 5">
            <a:extLst>
              <a:ext uri="{FF2B5EF4-FFF2-40B4-BE49-F238E27FC236}">
                <a16:creationId xmlns:a16="http://schemas.microsoft.com/office/drawing/2014/main" id="{0E996026-530E-41F8-AAE3-43B029B97AC8}"/>
              </a:ext>
            </a:extLst>
          </p:cNvPr>
          <p:cNvCxnSpPr/>
          <p:nvPr/>
        </p:nvCxnSpPr>
        <p:spPr>
          <a:xfrm flipH="1">
            <a:off x="6097570" y="2241222"/>
            <a:ext cx="1151642" cy="18963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4C2EC6D5-0748-496B-8BC9-12DEB636BABC}"/>
              </a:ext>
            </a:extLst>
          </p:cNvPr>
          <p:cNvCxnSpPr>
            <a:cxnSpLocks/>
          </p:cNvCxnSpPr>
          <p:nvPr/>
        </p:nvCxnSpPr>
        <p:spPr>
          <a:xfrm>
            <a:off x="7956222" y="2209799"/>
            <a:ext cx="1157926" cy="18963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CD22972B-5E39-400F-A3F9-A64BF6405468}"/>
              </a:ext>
            </a:extLst>
          </p:cNvPr>
          <p:cNvSpPr txBox="1"/>
          <p:nvPr/>
        </p:nvSpPr>
        <p:spPr>
          <a:xfrm>
            <a:off x="4537337" y="1442203"/>
            <a:ext cx="6270394"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a:solidFill>
                  <a:schemeClr val="tx1">
                    <a:lumMod val="65000"/>
                    <a:lumOff val="35000"/>
                  </a:schemeClr>
                </a:solidFill>
                <a:ea typeface="+mn-lt"/>
                <a:cs typeface="+mn-lt"/>
              </a:rPr>
              <a:t>RAINTODAY | RAINTOMORROW</a:t>
            </a:r>
            <a:endParaRPr lang="en-US" sz="3200">
              <a:solidFill>
                <a:schemeClr val="tx1">
                  <a:lumMod val="65000"/>
                  <a:lumOff val="35000"/>
                </a:schemeClr>
              </a:solidFill>
              <a:ea typeface="+mn-lt"/>
              <a:cs typeface="+mn-lt"/>
            </a:endParaRPr>
          </a:p>
          <a:p>
            <a:pPr algn="l"/>
            <a:endParaRPr lang="en-US">
              <a:solidFill>
                <a:schemeClr val="tx1">
                  <a:lumMod val="65000"/>
                  <a:lumOff val="35000"/>
                </a:schemeClr>
              </a:solidFill>
            </a:endParaRPr>
          </a:p>
        </p:txBody>
      </p:sp>
      <p:sp>
        <p:nvSpPr>
          <p:cNvPr id="13" name="TextBox 12">
            <a:extLst>
              <a:ext uri="{FF2B5EF4-FFF2-40B4-BE49-F238E27FC236}">
                <a16:creationId xmlns:a16="http://schemas.microsoft.com/office/drawing/2014/main" id="{61F25BEF-0A03-440B-A5F0-B28B51D9B336}"/>
              </a:ext>
            </a:extLst>
          </p:cNvPr>
          <p:cNvSpPr txBox="1"/>
          <p:nvPr/>
        </p:nvSpPr>
        <p:spPr>
          <a:xfrm>
            <a:off x="5745637" y="4158792"/>
            <a:ext cx="6378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t>YES</a:t>
            </a:r>
          </a:p>
        </p:txBody>
      </p:sp>
      <p:sp>
        <p:nvSpPr>
          <p:cNvPr id="14" name="TextBox 13">
            <a:extLst>
              <a:ext uri="{FF2B5EF4-FFF2-40B4-BE49-F238E27FC236}">
                <a16:creationId xmlns:a16="http://schemas.microsoft.com/office/drawing/2014/main" id="{BD0DB859-7E7D-4233-98EF-5D076735CCB7}"/>
              </a:ext>
            </a:extLst>
          </p:cNvPr>
          <p:cNvSpPr txBox="1"/>
          <p:nvPr/>
        </p:nvSpPr>
        <p:spPr>
          <a:xfrm>
            <a:off x="8958605" y="4158792"/>
            <a:ext cx="6378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t>NO</a:t>
            </a:r>
          </a:p>
        </p:txBody>
      </p:sp>
      <p:cxnSp>
        <p:nvCxnSpPr>
          <p:cNvPr id="15" name="Straight Arrow Connector 14">
            <a:extLst>
              <a:ext uri="{FF2B5EF4-FFF2-40B4-BE49-F238E27FC236}">
                <a16:creationId xmlns:a16="http://schemas.microsoft.com/office/drawing/2014/main" id="{6BBEB37A-97E8-44DF-B3F6-74BED42C26D7}"/>
              </a:ext>
            </a:extLst>
          </p:cNvPr>
          <p:cNvCxnSpPr/>
          <p:nvPr/>
        </p:nvCxnSpPr>
        <p:spPr>
          <a:xfrm>
            <a:off x="6306531" y="4338686"/>
            <a:ext cx="2655215" cy="7855"/>
          </a:xfrm>
          <a:prstGeom prst="straightConnector1">
            <a:avLst/>
          </a:prstGeom>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946499DC-DA21-401C-AE4D-1A8707FCC3F5}"/>
              </a:ext>
            </a:extLst>
          </p:cNvPr>
          <p:cNvSpPr txBox="1"/>
          <p:nvPr/>
        </p:nvSpPr>
        <p:spPr>
          <a:xfrm>
            <a:off x="6900420" y="3310380"/>
            <a:ext cx="153342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NO ERRORS</a:t>
            </a:r>
          </a:p>
        </p:txBody>
      </p:sp>
    </p:spTree>
    <p:extLst>
      <p:ext uri="{BB962C8B-B14F-4D97-AF65-F5344CB8AC3E}">
        <p14:creationId xmlns:p14="http://schemas.microsoft.com/office/powerpoint/2010/main" val="3947796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4D545DB-8A58-4FDC-8FF8-F99D917C37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F02532-0429-47BE-B7D5-89B31C0C80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6729" y="757325"/>
            <a:ext cx="3549144"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8FAECE-3F1E-436F-8676-594F50641464}"/>
              </a:ext>
            </a:extLst>
          </p:cNvPr>
          <p:cNvSpPr>
            <a:spLocks noGrp="1"/>
          </p:cNvSpPr>
          <p:nvPr>
            <p:ph type="title"/>
          </p:nvPr>
        </p:nvSpPr>
        <p:spPr>
          <a:xfrm>
            <a:off x="8389648" y="1123837"/>
            <a:ext cx="2947482" cy="4601183"/>
          </a:xfrm>
        </p:spPr>
        <p:txBody>
          <a:bodyPr>
            <a:normAutofit/>
          </a:bodyPr>
          <a:lstStyle/>
          <a:p>
            <a:r>
              <a:rPr lang="en-GB" b="1">
                <a:ea typeface="+mj-lt"/>
                <a:cs typeface="+mj-lt"/>
              </a:rPr>
              <a:t>B. Count the total number of missing values for each column</a:t>
            </a:r>
            <a:endParaRPr lang="en-US"/>
          </a:p>
        </p:txBody>
      </p:sp>
      <p:sp>
        <p:nvSpPr>
          <p:cNvPr id="3" name="Content Placeholder 2">
            <a:extLst>
              <a:ext uri="{FF2B5EF4-FFF2-40B4-BE49-F238E27FC236}">
                <a16:creationId xmlns:a16="http://schemas.microsoft.com/office/drawing/2014/main" id="{D7B81D12-4BE9-4AAA-ADA0-2C6F5B3F9F6D}"/>
              </a:ext>
            </a:extLst>
          </p:cNvPr>
          <p:cNvSpPr>
            <a:spLocks noGrp="1"/>
          </p:cNvSpPr>
          <p:nvPr>
            <p:ph idx="1"/>
          </p:nvPr>
        </p:nvSpPr>
        <p:spPr>
          <a:xfrm>
            <a:off x="3205362" y="667039"/>
            <a:ext cx="4083653" cy="6053433"/>
          </a:xfrm>
        </p:spPr>
        <p:txBody>
          <a:bodyPr>
            <a:normAutofit/>
          </a:bodyPr>
          <a:lstStyle/>
          <a:p>
            <a:endParaRPr lang="en-GB">
              <a:ea typeface="+mn-lt"/>
              <a:cs typeface="+mn-lt"/>
            </a:endParaRPr>
          </a:p>
          <a:p>
            <a:endParaRPr lang="en-GB">
              <a:ea typeface="+mn-lt"/>
              <a:cs typeface="+mn-lt"/>
            </a:endParaRPr>
          </a:p>
          <a:p>
            <a:endParaRPr lang="en-GB">
              <a:ea typeface="+mn-lt"/>
              <a:cs typeface="+mn-lt"/>
            </a:endParaRPr>
          </a:p>
          <a:p>
            <a:endParaRPr lang="en-GB">
              <a:ea typeface="+mn-lt"/>
              <a:cs typeface="+mn-lt"/>
            </a:endParaRPr>
          </a:p>
          <a:p>
            <a:endParaRPr lang="en-GB">
              <a:ea typeface="+mn-lt"/>
              <a:cs typeface="+mn-lt"/>
            </a:endParaRPr>
          </a:p>
          <a:p>
            <a:endParaRPr lang="en-GB">
              <a:solidFill>
                <a:srgbClr val="595959"/>
              </a:solidFill>
            </a:endParaRPr>
          </a:p>
          <a:p>
            <a:pPr marL="0" indent="0">
              <a:buNone/>
            </a:pPr>
            <a:br>
              <a:rPr lang="en-US"/>
            </a:br>
            <a:endParaRPr lang="en-US"/>
          </a:p>
        </p:txBody>
      </p:sp>
      <p:sp>
        <p:nvSpPr>
          <p:cNvPr id="12" name="Rectangle 11">
            <a:extLst>
              <a:ext uri="{FF2B5EF4-FFF2-40B4-BE49-F238E27FC236}">
                <a16:creationId xmlns:a16="http://schemas.microsoft.com/office/drawing/2014/main" id="{E3401C9A-B20D-42B0-B7C0-0E4D1CE585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406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4" descr="A screenshot of a cell phone&#10;&#10;Description generated with high confidence">
            <a:extLst>
              <a:ext uri="{FF2B5EF4-FFF2-40B4-BE49-F238E27FC236}">
                <a16:creationId xmlns:a16="http://schemas.microsoft.com/office/drawing/2014/main" id="{779D1A35-0196-4298-B0E1-8CB387955916}"/>
              </a:ext>
            </a:extLst>
          </p:cNvPr>
          <p:cNvPicPr>
            <a:picLocks noChangeAspect="1"/>
          </p:cNvPicPr>
          <p:nvPr/>
        </p:nvPicPr>
        <p:blipFill>
          <a:blip r:embed="rId3"/>
          <a:stretch>
            <a:fillRect/>
          </a:stretch>
        </p:blipFill>
        <p:spPr>
          <a:xfrm>
            <a:off x="267983" y="2746661"/>
            <a:ext cx="4664624" cy="1369958"/>
          </a:xfrm>
          <a:prstGeom prst="rect">
            <a:avLst/>
          </a:prstGeom>
        </p:spPr>
      </p:pic>
      <p:graphicFrame>
        <p:nvGraphicFramePr>
          <p:cNvPr id="7" name="Table 6">
            <a:extLst>
              <a:ext uri="{FF2B5EF4-FFF2-40B4-BE49-F238E27FC236}">
                <a16:creationId xmlns:a16="http://schemas.microsoft.com/office/drawing/2014/main" id="{804B6939-30B0-4AB4-ADF8-7DCCF1EFF900}"/>
              </a:ext>
            </a:extLst>
          </p:cNvPr>
          <p:cNvGraphicFramePr>
            <a:graphicFrameLocks noGrp="1"/>
          </p:cNvGraphicFramePr>
          <p:nvPr>
            <p:extLst>
              <p:ext uri="{D42A27DB-BD31-4B8C-83A1-F6EECF244321}">
                <p14:modId xmlns:p14="http://schemas.microsoft.com/office/powerpoint/2010/main" val="1404284162"/>
              </p:ext>
            </p:extLst>
          </p:nvPr>
        </p:nvGraphicFramePr>
        <p:xfrm>
          <a:off x="5140858" y="343888"/>
          <a:ext cx="2936572" cy="6345603"/>
        </p:xfrm>
        <a:graphic>
          <a:graphicData uri="http://schemas.openxmlformats.org/drawingml/2006/table">
            <a:tbl>
              <a:tblPr firstRow="1" bandRow="1">
                <a:tableStyleId>{5C22544A-7EE6-4342-B048-85BDC9FD1C3A}</a:tableStyleId>
              </a:tblPr>
              <a:tblGrid>
                <a:gridCol w="1468286">
                  <a:extLst>
                    <a:ext uri="{9D8B030D-6E8A-4147-A177-3AD203B41FA5}">
                      <a16:colId xmlns:a16="http://schemas.microsoft.com/office/drawing/2014/main" val="3164567985"/>
                    </a:ext>
                  </a:extLst>
                </a:gridCol>
                <a:gridCol w="1468286">
                  <a:extLst>
                    <a:ext uri="{9D8B030D-6E8A-4147-A177-3AD203B41FA5}">
                      <a16:colId xmlns:a16="http://schemas.microsoft.com/office/drawing/2014/main" val="63381249"/>
                    </a:ext>
                  </a:extLst>
                </a:gridCol>
              </a:tblGrid>
              <a:tr h="280779">
                <a:tc>
                  <a:txBody>
                    <a:bodyPr/>
                    <a:lstStyle/>
                    <a:p>
                      <a:pPr algn="ctr" rtl="0" fontAlgn="t">
                        <a:spcBef>
                          <a:spcPts val="0"/>
                        </a:spcBef>
                        <a:spcAft>
                          <a:spcPts val="0"/>
                        </a:spcAft>
                      </a:pPr>
                      <a:r>
                        <a:rPr lang="en-GB" sz="1000" u="none" strike="noStrike">
                          <a:effectLst/>
                        </a:rPr>
                        <a:t>Variables</a:t>
                      </a:r>
                      <a:endParaRPr lang="en-GB">
                        <a:effectLst/>
                      </a:endParaRPr>
                    </a:p>
                  </a:txBody>
                  <a:tcPr marL="35992" marR="35992" marT="35992" marB="35992"/>
                </a:tc>
                <a:tc>
                  <a:txBody>
                    <a:bodyPr/>
                    <a:lstStyle/>
                    <a:p>
                      <a:pPr algn="ctr" rtl="0" fontAlgn="t">
                        <a:spcBef>
                          <a:spcPts val="0"/>
                        </a:spcBef>
                        <a:spcAft>
                          <a:spcPts val="0"/>
                        </a:spcAft>
                      </a:pPr>
                      <a:r>
                        <a:rPr lang="en-GB" sz="1000" u="none" strike="noStrike">
                          <a:effectLst/>
                        </a:rPr>
                        <a:t>Total Missing Values</a:t>
                      </a:r>
                      <a:endParaRPr lang="en-GB">
                        <a:effectLst/>
                      </a:endParaRPr>
                    </a:p>
                  </a:txBody>
                  <a:tcPr marL="35992" marR="35992" marT="35992" marB="35992"/>
                </a:tc>
                <a:extLst>
                  <a:ext uri="{0D108BD9-81ED-4DB2-BD59-A6C34878D82A}">
                    <a16:rowId xmlns:a16="http://schemas.microsoft.com/office/drawing/2014/main" val="2366681477"/>
                  </a:ext>
                </a:extLst>
              </a:tr>
              <a:tr h="252701">
                <a:tc>
                  <a:txBody>
                    <a:bodyPr/>
                    <a:lstStyle/>
                    <a:p>
                      <a:pPr algn="ctr" rtl="0" fontAlgn="t">
                        <a:spcBef>
                          <a:spcPts val="0"/>
                        </a:spcBef>
                        <a:spcAft>
                          <a:spcPts val="0"/>
                        </a:spcAft>
                      </a:pPr>
                      <a:r>
                        <a:rPr lang="en-GB" sz="900" u="none" strike="noStrike">
                          <a:effectLst/>
                        </a:rPr>
                        <a:t>Date</a:t>
                      </a:r>
                      <a:endParaRPr lang="en-GB">
                        <a:effectLst/>
                      </a:endParaRPr>
                    </a:p>
                  </a:txBody>
                  <a:tcPr marL="35992" marR="35992" marT="35992" marB="35992"/>
                </a:tc>
                <a:tc>
                  <a:txBody>
                    <a:bodyPr/>
                    <a:lstStyle/>
                    <a:p>
                      <a:pPr algn="ctr" rtl="0" fontAlgn="t">
                        <a:spcBef>
                          <a:spcPts val="0"/>
                        </a:spcBef>
                        <a:spcAft>
                          <a:spcPts val="0"/>
                        </a:spcAft>
                      </a:pPr>
                      <a:r>
                        <a:rPr lang="en-GB" sz="900" u="none" strike="noStrike">
                          <a:effectLst/>
                        </a:rPr>
                        <a:t>0</a:t>
                      </a:r>
                      <a:endParaRPr lang="en-GB">
                        <a:effectLst/>
                      </a:endParaRPr>
                    </a:p>
                  </a:txBody>
                  <a:tcPr marL="35992" marR="35992" marT="35992" marB="35992"/>
                </a:tc>
                <a:extLst>
                  <a:ext uri="{0D108BD9-81ED-4DB2-BD59-A6C34878D82A}">
                    <a16:rowId xmlns:a16="http://schemas.microsoft.com/office/drawing/2014/main" val="1572975821"/>
                  </a:ext>
                </a:extLst>
              </a:tr>
              <a:tr h="252701">
                <a:tc>
                  <a:txBody>
                    <a:bodyPr/>
                    <a:lstStyle/>
                    <a:p>
                      <a:pPr algn="ctr" rtl="0" fontAlgn="t">
                        <a:spcBef>
                          <a:spcPts val="0"/>
                        </a:spcBef>
                        <a:spcAft>
                          <a:spcPts val="0"/>
                        </a:spcAft>
                      </a:pPr>
                      <a:r>
                        <a:rPr lang="en-GB" sz="900" u="none" strike="noStrike">
                          <a:effectLst/>
                        </a:rPr>
                        <a:t>Location</a:t>
                      </a:r>
                      <a:endParaRPr lang="en-GB">
                        <a:effectLst/>
                      </a:endParaRPr>
                    </a:p>
                  </a:txBody>
                  <a:tcPr marL="35992" marR="35992" marT="35992" marB="35992"/>
                </a:tc>
                <a:tc>
                  <a:txBody>
                    <a:bodyPr/>
                    <a:lstStyle/>
                    <a:p>
                      <a:pPr algn="ctr" rtl="0" fontAlgn="t">
                        <a:spcBef>
                          <a:spcPts val="0"/>
                        </a:spcBef>
                        <a:spcAft>
                          <a:spcPts val="0"/>
                        </a:spcAft>
                      </a:pPr>
                      <a:r>
                        <a:rPr lang="en-GB" sz="900" u="none" strike="noStrike">
                          <a:effectLst/>
                        </a:rPr>
                        <a:t>0</a:t>
                      </a:r>
                      <a:endParaRPr lang="en-GB">
                        <a:effectLst/>
                      </a:endParaRPr>
                    </a:p>
                  </a:txBody>
                  <a:tcPr marL="35992" marR="35992" marT="35992" marB="35992"/>
                </a:tc>
                <a:extLst>
                  <a:ext uri="{0D108BD9-81ED-4DB2-BD59-A6C34878D82A}">
                    <a16:rowId xmlns:a16="http://schemas.microsoft.com/office/drawing/2014/main" val="5174097"/>
                  </a:ext>
                </a:extLst>
              </a:tr>
              <a:tr h="252701">
                <a:tc>
                  <a:txBody>
                    <a:bodyPr/>
                    <a:lstStyle/>
                    <a:p>
                      <a:pPr algn="ctr" rtl="0" fontAlgn="t">
                        <a:spcBef>
                          <a:spcPts val="0"/>
                        </a:spcBef>
                        <a:spcAft>
                          <a:spcPts val="0"/>
                        </a:spcAft>
                      </a:pPr>
                      <a:r>
                        <a:rPr lang="en-GB" sz="900" u="none" strike="noStrike" err="1">
                          <a:effectLst/>
                        </a:rPr>
                        <a:t>MinTemp</a:t>
                      </a:r>
                      <a:endParaRPr lang="en-GB" err="1">
                        <a:effectLst/>
                      </a:endParaRPr>
                    </a:p>
                  </a:txBody>
                  <a:tcPr marL="35992" marR="35992" marT="35992" marB="35992"/>
                </a:tc>
                <a:tc>
                  <a:txBody>
                    <a:bodyPr/>
                    <a:lstStyle/>
                    <a:p>
                      <a:pPr algn="ctr" rtl="0" fontAlgn="t">
                        <a:spcBef>
                          <a:spcPts val="0"/>
                        </a:spcBef>
                        <a:spcAft>
                          <a:spcPts val="0"/>
                        </a:spcAft>
                      </a:pPr>
                      <a:r>
                        <a:rPr lang="en-GB" sz="900" u="none" strike="noStrike">
                          <a:effectLst/>
                        </a:rPr>
                        <a:t>637</a:t>
                      </a:r>
                      <a:endParaRPr lang="en-GB">
                        <a:effectLst/>
                      </a:endParaRPr>
                    </a:p>
                  </a:txBody>
                  <a:tcPr marL="35992" marR="35992" marT="35992" marB="35992"/>
                </a:tc>
                <a:extLst>
                  <a:ext uri="{0D108BD9-81ED-4DB2-BD59-A6C34878D82A}">
                    <a16:rowId xmlns:a16="http://schemas.microsoft.com/office/drawing/2014/main" val="1161710856"/>
                  </a:ext>
                </a:extLst>
              </a:tr>
              <a:tr h="252701">
                <a:tc>
                  <a:txBody>
                    <a:bodyPr/>
                    <a:lstStyle/>
                    <a:p>
                      <a:pPr algn="ctr" rtl="0" fontAlgn="t">
                        <a:spcBef>
                          <a:spcPts val="0"/>
                        </a:spcBef>
                        <a:spcAft>
                          <a:spcPts val="0"/>
                        </a:spcAft>
                      </a:pPr>
                      <a:r>
                        <a:rPr lang="en-GB" sz="900" u="none" strike="noStrike" err="1">
                          <a:effectLst/>
                        </a:rPr>
                        <a:t>MaxTemp</a:t>
                      </a:r>
                      <a:endParaRPr lang="en-GB" err="1">
                        <a:effectLst/>
                      </a:endParaRPr>
                    </a:p>
                  </a:txBody>
                  <a:tcPr marL="35992" marR="35992" marT="35992" marB="35992"/>
                </a:tc>
                <a:tc>
                  <a:txBody>
                    <a:bodyPr/>
                    <a:lstStyle/>
                    <a:p>
                      <a:pPr algn="ctr" rtl="0" fontAlgn="t">
                        <a:spcBef>
                          <a:spcPts val="0"/>
                        </a:spcBef>
                        <a:spcAft>
                          <a:spcPts val="0"/>
                        </a:spcAft>
                      </a:pPr>
                      <a:r>
                        <a:rPr lang="en-GB" sz="900" u="none" strike="noStrike">
                          <a:effectLst/>
                        </a:rPr>
                        <a:t>322</a:t>
                      </a:r>
                      <a:endParaRPr lang="en-GB">
                        <a:effectLst/>
                      </a:endParaRPr>
                    </a:p>
                  </a:txBody>
                  <a:tcPr marL="35992" marR="35992" marT="35992" marB="35992"/>
                </a:tc>
                <a:extLst>
                  <a:ext uri="{0D108BD9-81ED-4DB2-BD59-A6C34878D82A}">
                    <a16:rowId xmlns:a16="http://schemas.microsoft.com/office/drawing/2014/main" val="3072636777"/>
                  </a:ext>
                </a:extLst>
              </a:tr>
              <a:tr h="252701">
                <a:tc>
                  <a:txBody>
                    <a:bodyPr/>
                    <a:lstStyle/>
                    <a:p>
                      <a:pPr algn="ctr" rtl="0" fontAlgn="t">
                        <a:spcBef>
                          <a:spcPts val="0"/>
                        </a:spcBef>
                        <a:spcAft>
                          <a:spcPts val="0"/>
                        </a:spcAft>
                      </a:pPr>
                      <a:r>
                        <a:rPr lang="en-GB" sz="900" u="none" strike="noStrike">
                          <a:effectLst/>
                        </a:rPr>
                        <a:t>Rainfall</a:t>
                      </a:r>
                      <a:endParaRPr lang="en-GB">
                        <a:effectLst/>
                      </a:endParaRPr>
                    </a:p>
                  </a:txBody>
                  <a:tcPr marL="35992" marR="35992" marT="35992" marB="35992"/>
                </a:tc>
                <a:tc>
                  <a:txBody>
                    <a:bodyPr/>
                    <a:lstStyle/>
                    <a:p>
                      <a:pPr algn="ctr" rtl="0" fontAlgn="t">
                        <a:spcBef>
                          <a:spcPts val="0"/>
                        </a:spcBef>
                        <a:spcAft>
                          <a:spcPts val="0"/>
                        </a:spcAft>
                      </a:pPr>
                      <a:r>
                        <a:rPr lang="en-GB" sz="900" u="none" strike="noStrike">
                          <a:effectLst/>
                        </a:rPr>
                        <a:t>1406</a:t>
                      </a:r>
                      <a:endParaRPr lang="en-GB">
                        <a:effectLst/>
                      </a:endParaRPr>
                    </a:p>
                  </a:txBody>
                  <a:tcPr marL="35992" marR="35992" marT="35992" marB="35992"/>
                </a:tc>
                <a:extLst>
                  <a:ext uri="{0D108BD9-81ED-4DB2-BD59-A6C34878D82A}">
                    <a16:rowId xmlns:a16="http://schemas.microsoft.com/office/drawing/2014/main" val="3756645861"/>
                  </a:ext>
                </a:extLst>
              </a:tr>
              <a:tr h="252701">
                <a:tc>
                  <a:txBody>
                    <a:bodyPr/>
                    <a:lstStyle/>
                    <a:p>
                      <a:pPr algn="ctr" rtl="0" fontAlgn="t">
                        <a:spcBef>
                          <a:spcPts val="0"/>
                        </a:spcBef>
                        <a:spcAft>
                          <a:spcPts val="0"/>
                        </a:spcAft>
                      </a:pPr>
                      <a:r>
                        <a:rPr lang="en-GB" sz="900" u="none" strike="noStrike">
                          <a:effectLst/>
                        </a:rPr>
                        <a:t>Evaporation</a:t>
                      </a:r>
                      <a:endParaRPr lang="en-GB">
                        <a:effectLst/>
                      </a:endParaRPr>
                    </a:p>
                  </a:txBody>
                  <a:tcPr marL="35992" marR="35992" marT="35992" marB="35992"/>
                </a:tc>
                <a:tc>
                  <a:txBody>
                    <a:bodyPr/>
                    <a:lstStyle/>
                    <a:p>
                      <a:pPr algn="ctr" rtl="0" fontAlgn="t">
                        <a:spcBef>
                          <a:spcPts val="0"/>
                        </a:spcBef>
                        <a:spcAft>
                          <a:spcPts val="0"/>
                        </a:spcAft>
                      </a:pPr>
                      <a:r>
                        <a:rPr lang="en-GB" sz="900" u="none" strike="noStrike">
                          <a:effectLst/>
                        </a:rPr>
                        <a:t>60843</a:t>
                      </a:r>
                      <a:endParaRPr lang="en-GB">
                        <a:effectLst/>
                      </a:endParaRPr>
                    </a:p>
                  </a:txBody>
                  <a:tcPr marL="35992" marR="35992" marT="35992" marB="35992"/>
                </a:tc>
                <a:extLst>
                  <a:ext uri="{0D108BD9-81ED-4DB2-BD59-A6C34878D82A}">
                    <a16:rowId xmlns:a16="http://schemas.microsoft.com/office/drawing/2014/main" val="3993429945"/>
                  </a:ext>
                </a:extLst>
              </a:tr>
              <a:tr h="252701">
                <a:tc>
                  <a:txBody>
                    <a:bodyPr/>
                    <a:lstStyle/>
                    <a:p>
                      <a:pPr algn="ctr" rtl="0" fontAlgn="t">
                        <a:spcBef>
                          <a:spcPts val="0"/>
                        </a:spcBef>
                        <a:spcAft>
                          <a:spcPts val="0"/>
                        </a:spcAft>
                      </a:pPr>
                      <a:r>
                        <a:rPr lang="en-GB" sz="900" u="none" strike="noStrike">
                          <a:effectLst/>
                        </a:rPr>
                        <a:t>Sunshine</a:t>
                      </a:r>
                      <a:endParaRPr lang="en-GB">
                        <a:effectLst/>
                      </a:endParaRPr>
                    </a:p>
                  </a:txBody>
                  <a:tcPr marL="35992" marR="35992" marT="35992" marB="35992"/>
                </a:tc>
                <a:tc>
                  <a:txBody>
                    <a:bodyPr/>
                    <a:lstStyle/>
                    <a:p>
                      <a:pPr algn="ctr" rtl="0" fontAlgn="t">
                        <a:spcBef>
                          <a:spcPts val="0"/>
                        </a:spcBef>
                        <a:spcAft>
                          <a:spcPts val="0"/>
                        </a:spcAft>
                      </a:pPr>
                      <a:r>
                        <a:rPr lang="en-GB" sz="900" u="none" strike="noStrike">
                          <a:effectLst/>
                        </a:rPr>
                        <a:t>67816</a:t>
                      </a:r>
                      <a:endParaRPr lang="en-GB">
                        <a:effectLst/>
                      </a:endParaRPr>
                    </a:p>
                  </a:txBody>
                  <a:tcPr marL="35992" marR="35992" marT="35992" marB="35992"/>
                </a:tc>
                <a:extLst>
                  <a:ext uri="{0D108BD9-81ED-4DB2-BD59-A6C34878D82A}">
                    <a16:rowId xmlns:a16="http://schemas.microsoft.com/office/drawing/2014/main" val="4224364983"/>
                  </a:ext>
                </a:extLst>
              </a:tr>
              <a:tr h="252701">
                <a:tc>
                  <a:txBody>
                    <a:bodyPr/>
                    <a:lstStyle/>
                    <a:p>
                      <a:pPr algn="ctr" rtl="0" fontAlgn="t">
                        <a:spcBef>
                          <a:spcPts val="0"/>
                        </a:spcBef>
                        <a:spcAft>
                          <a:spcPts val="0"/>
                        </a:spcAft>
                      </a:pPr>
                      <a:r>
                        <a:rPr lang="en-GB" sz="900" u="none" strike="noStrike" err="1">
                          <a:effectLst/>
                        </a:rPr>
                        <a:t>WindGustDir</a:t>
                      </a:r>
                      <a:endParaRPr lang="en-GB" err="1">
                        <a:effectLst/>
                      </a:endParaRPr>
                    </a:p>
                  </a:txBody>
                  <a:tcPr marL="35992" marR="35992" marT="35992" marB="35992"/>
                </a:tc>
                <a:tc>
                  <a:txBody>
                    <a:bodyPr/>
                    <a:lstStyle/>
                    <a:p>
                      <a:pPr algn="ctr" rtl="0" fontAlgn="t">
                        <a:spcBef>
                          <a:spcPts val="0"/>
                        </a:spcBef>
                        <a:spcAft>
                          <a:spcPts val="0"/>
                        </a:spcAft>
                      </a:pPr>
                      <a:r>
                        <a:rPr lang="en-GB" sz="900" u="none" strike="noStrike">
                          <a:effectLst/>
                        </a:rPr>
                        <a:t>9330</a:t>
                      </a:r>
                      <a:endParaRPr lang="en-GB">
                        <a:effectLst/>
                      </a:endParaRPr>
                    </a:p>
                  </a:txBody>
                  <a:tcPr marL="35992" marR="35992" marT="35992" marB="35992"/>
                </a:tc>
                <a:extLst>
                  <a:ext uri="{0D108BD9-81ED-4DB2-BD59-A6C34878D82A}">
                    <a16:rowId xmlns:a16="http://schemas.microsoft.com/office/drawing/2014/main" val="3697616703"/>
                  </a:ext>
                </a:extLst>
              </a:tr>
              <a:tr h="252701">
                <a:tc>
                  <a:txBody>
                    <a:bodyPr/>
                    <a:lstStyle/>
                    <a:p>
                      <a:pPr algn="ctr" rtl="0" fontAlgn="t">
                        <a:spcBef>
                          <a:spcPts val="0"/>
                        </a:spcBef>
                        <a:spcAft>
                          <a:spcPts val="0"/>
                        </a:spcAft>
                      </a:pPr>
                      <a:r>
                        <a:rPr lang="en-GB" sz="900" u="none" strike="noStrike" err="1">
                          <a:effectLst/>
                        </a:rPr>
                        <a:t>WindGustSpeed</a:t>
                      </a:r>
                      <a:endParaRPr lang="en-GB" err="1">
                        <a:effectLst/>
                      </a:endParaRPr>
                    </a:p>
                  </a:txBody>
                  <a:tcPr marL="35992" marR="35992" marT="35992" marB="35992"/>
                </a:tc>
                <a:tc>
                  <a:txBody>
                    <a:bodyPr/>
                    <a:lstStyle/>
                    <a:p>
                      <a:pPr algn="ctr" rtl="0" fontAlgn="t">
                        <a:spcBef>
                          <a:spcPts val="0"/>
                        </a:spcBef>
                        <a:spcAft>
                          <a:spcPts val="0"/>
                        </a:spcAft>
                      </a:pPr>
                      <a:r>
                        <a:rPr lang="en-GB" sz="900" u="none" strike="noStrike">
                          <a:effectLst/>
                        </a:rPr>
                        <a:t>9270</a:t>
                      </a:r>
                      <a:endParaRPr lang="en-GB">
                        <a:effectLst/>
                      </a:endParaRPr>
                    </a:p>
                  </a:txBody>
                  <a:tcPr marL="35992" marR="35992" marT="35992" marB="35992"/>
                </a:tc>
                <a:extLst>
                  <a:ext uri="{0D108BD9-81ED-4DB2-BD59-A6C34878D82A}">
                    <a16:rowId xmlns:a16="http://schemas.microsoft.com/office/drawing/2014/main" val="1077831226"/>
                  </a:ext>
                </a:extLst>
              </a:tr>
              <a:tr h="252701">
                <a:tc>
                  <a:txBody>
                    <a:bodyPr/>
                    <a:lstStyle/>
                    <a:p>
                      <a:pPr algn="ctr" rtl="0" fontAlgn="t">
                        <a:spcBef>
                          <a:spcPts val="0"/>
                        </a:spcBef>
                        <a:spcAft>
                          <a:spcPts val="0"/>
                        </a:spcAft>
                      </a:pPr>
                      <a:r>
                        <a:rPr lang="en-GB" sz="900" u="none" strike="noStrike">
                          <a:effectLst/>
                        </a:rPr>
                        <a:t>WindDir9am</a:t>
                      </a:r>
                      <a:endParaRPr lang="en-GB">
                        <a:effectLst/>
                      </a:endParaRPr>
                    </a:p>
                  </a:txBody>
                  <a:tcPr marL="35992" marR="35992" marT="35992" marB="35992"/>
                </a:tc>
                <a:tc>
                  <a:txBody>
                    <a:bodyPr/>
                    <a:lstStyle/>
                    <a:p>
                      <a:pPr algn="ctr" rtl="0" fontAlgn="t">
                        <a:spcBef>
                          <a:spcPts val="0"/>
                        </a:spcBef>
                        <a:spcAft>
                          <a:spcPts val="0"/>
                        </a:spcAft>
                      </a:pPr>
                      <a:r>
                        <a:rPr lang="en-GB" sz="900" u="none" strike="noStrike">
                          <a:effectLst/>
                        </a:rPr>
                        <a:t>10013</a:t>
                      </a:r>
                      <a:endParaRPr lang="en-GB">
                        <a:effectLst/>
                      </a:endParaRPr>
                    </a:p>
                  </a:txBody>
                  <a:tcPr marL="35992" marR="35992" marT="35992" marB="35992"/>
                </a:tc>
                <a:extLst>
                  <a:ext uri="{0D108BD9-81ED-4DB2-BD59-A6C34878D82A}">
                    <a16:rowId xmlns:a16="http://schemas.microsoft.com/office/drawing/2014/main" val="549815471"/>
                  </a:ext>
                </a:extLst>
              </a:tr>
              <a:tr h="252701">
                <a:tc>
                  <a:txBody>
                    <a:bodyPr/>
                    <a:lstStyle/>
                    <a:p>
                      <a:pPr algn="ctr" rtl="0" fontAlgn="t">
                        <a:spcBef>
                          <a:spcPts val="0"/>
                        </a:spcBef>
                        <a:spcAft>
                          <a:spcPts val="0"/>
                        </a:spcAft>
                      </a:pPr>
                      <a:r>
                        <a:rPr lang="en-GB" sz="900" u="none" strike="noStrike">
                          <a:effectLst/>
                        </a:rPr>
                        <a:t>WindDir3pm</a:t>
                      </a:r>
                      <a:endParaRPr lang="en-GB">
                        <a:effectLst/>
                      </a:endParaRPr>
                    </a:p>
                  </a:txBody>
                  <a:tcPr marL="35992" marR="35992" marT="35992" marB="35992"/>
                </a:tc>
                <a:tc>
                  <a:txBody>
                    <a:bodyPr/>
                    <a:lstStyle/>
                    <a:p>
                      <a:pPr algn="ctr" rtl="0" fontAlgn="t">
                        <a:spcBef>
                          <a:spcPts val="0"/>
                        </a:spcBef>
                        <a:spcAft>
                          <a:spcPts val="0"/>
                        </a:spcAft>
                      </a:pPr>
                      <a:r>
                        <a:rPr lang="en-GB" sz="900" u="none" strike="noStrike">
                          <a:effectLst/>
                        </a:rPr>
                        <a:t>3778</a:t>
                      </a:r>
                      <a:endParaRPr lang="en-GB">
                        <a:effectLst/>
                      </a:endParaRPr>
                    </a:p>
                  </a:txBody>
                  <a:tcPr marL="35992" marR="35992" marT="35992" marB="35992"/>
                </a:tc>
                <a:extLst>
                  <a:ext uri="{0D108BD9-81ED-4DB2-BD59-A6C34878D82A}">
                    <a16:rowId xmlns:a16="http://schemas.microsoft.com/office/drawing/2014/main" val="1901977384"/>
                  </a:ext>
                </a:extLst>
              </a:tr>
              <a:tr h="252701">
                <a:tc>
                  <a:txBody>
                    <a:bodyPr/>
                    <a:lstStyle/>
                    <a:p>
                      <a:pPr algn="ctr" rtl="0" fontAlgn="t">
                        <a:spcBef>
                          <a:spcPts val="0"/>
                        </a:spcBef>
                        <a:spcAft>
                          <a:spcPts val="0"/>
                        </a:spcAft>
                      </a:pPr>
                      <a:r>
                        <a:rPr lang="en-GB" sz="900" u="none" strike="noStrike">
                          <a:effectLst/>
                        </a:rPr>
                        <a:t>WindSpeed9am</a:t>
                      </a:r>
                      <a:endParaRPr lang="en-GB">
                        <a:effectLst/>
                      </a:endParaRPr>
                    </a:p>
                  </a:txBody>
                  <a:tcPr marL="35992" marR="35992" marT="35992" marB="35992"/>
                </a:tc>
                <a:tc>
                  <a:txBody>
                    <a:bodyPr/>
                    <a:lstStyle/>
                    <a:p>
                      <a:pPr algn="ctr" rtl="0" fontAlgn="t">
                        <a:spcBef>
                          <a:spcPts val="0"/>
                        </a:spcBef>
                        <a:spcAft>
                          <a:spcPts val="0"/>
                        </a:spcAft>
                      </a:pPr>
                      <a:r>
                        <a:rPr lang="en-GB" sz="900" u="none" strike="noStrike">
                          <a:effectLst/>
                        </a:rPr>
                        <a:t>1348</a:t>
                      </a:r>
                      <a:endParaRPr lang="en-GB">
                        <a:effectLst/>
                      </a:endParaRPr>
                    </a:p>
                  </a:txBody>
                  <a:tcPr marL="35992" marR="35992" marT="35992" marB="35992"/>
                </a:tc>
                <a:extLst>
                  <a:ext uri="{0D108BD9-81ED-4DB2-BD59-A6C34878D82A}">
                    <a16:rowId xmlns:a16="http://schemas.microsoft.com/office/drawing/2014/main" val="3797721591"/>
                  </a:ext>
                </a:extLst>
              </a:tr>
              <a:tr h="252701">
                <a:tc>
                  <a:txBody>
                    <a:bodyPr/>
                    <a:lstStyle/>
                    <a:p>
                      <a:pPr algn="ctr" rtl="0" fontAlgn="t">
                        <a:spcBef>
                          <a:spcPts val="0"/>
                        </a:spcBef>
                        <a:spcAft>
                          <a:spcPts val="0"/>
                        </a:spcAft>
                      </a:pPr>
                      <a:r>
                        <a:rPr lang="en-GB" sz="900" u="none" strike="noStrike">
                          <a:effectLst/>
                        </a:rPr>
                        <a:t>WindSpeed3pm</a:t>
                      </a:r>
                      <a:endParaRPr lang="en-GB">
                        <a:effectLst/>
                      </a:endParaRPr>
                    </a:p>
                  </a:txBody>
                  <a:tcPr marL="35992" marR="35992" marT="35992" marB="35992"/>
                </a:tc>
                <a:tc>
                  <a:txBody>
                    <a:bodyPr/>
                    <a:lstStyle/>
                    <a:p>
                      <a:pPr algn="ctr" rtl="0" fontAlgn="t">
                        <a:spcBef>
                          <a:spcPts val="0"/>
                        </a:spcBef>
                        <a:spcAft>
                          <a:spcPts val="0"/>
                        </a:spcAft>
                      </a:pPr>
                      <a:r>
                        <a:rPr lang="en-GB" sz="900" u="none" strike="noStrike">
                          <a:effectLst/>
                        </a:rPr>
                        <a:t>2630</a:t>
                      </a:r>
                      <a:endParaRPr lang="en-GB">
                        <a:effectLst/>
                      </a:endParaRPr>
                    </a:p>
                  </a:txBody>
                  <a:tcPr marL="35992" marR="35992" marT="35992" marB="35992"/>
                </a:tc>
                <a:extLst>
                  <a:ext uri="{0D108BD9-81ED-4DB2-BD59-A6C34878D82A}">
                    <a16:rowId xmlns:a16="http://schemas.microsoft.com/office/drawing/2014/main" val="1062673524"/>
                  </a:ext>
                </a:extLst>
              </a:tr>
              <a:tr h="252701">
                <a:tc>
                  <a:txBody>
                    <a:bodyPr/>
                    <a:lstStyle/>
                    <a:p>
                      <a:pPr algn="ctr" rtl="0" fontAlgn="t">
                        <a:spcBef>
                          <a:spcPts val="0"/>
                        </a:spcBef>
                        <a:spcAft>
                          <a:spcPts val="0"/>
                        </a:spcAft>
                      </a:pPr>
                      <a:r>
                        <a:rPr lang="en-GB" sz="900" u="none" strike="noStrike">
                          <a:effectLst/>
                        </a:rPr>
                        <a:t>Humidity9am</a:t>
                      </a:r>
                      <a:endParaRPr lang="en-GB">
                        <a:effectLst/>
                      </a:endParaRPr>
                    </a:p>
                  </a:txBody>
                  <a:tcPr marL="35992" marR="35992" marT="35992" marB="35992"/>
                </a:tc>
                <a:tc>
                  <a:txBody>
                    <a:bodyPr/>
                    <a:lstStyle/>
                    <a:p>
                      <a:pPr algn="ctr" rtl="0" fontAlgn="t">
                        <a:spcBef>
                          <a:spcPts val="0"/>
                        </a:spcBef>
                        <a:spcAft>
                          <a:spcPts val="0"/>
                        </a:spcAft>
                      </a:pPr>
                      <a:r>
                        <a:rPr lang="en-GB" sz="900" u="none" strike="noStrike">
                          <a:effectLst/>
                        </a:rPr>
                        <a:t>1774</a:t>
                      </a:r>
                      <a:endParaRPr lang="en-GB">
                        <a:effectLst/>
                      </a:endParaRPr>
                    </a:p>
                  </a:txBody>
                  <a:tcPr marL="35992" marR="35992" marT="35992" marB="35992"/>
                </a:tc>
                <a:extLst>
                  <a:ext uri="{0D108BD9-81ED-4DB2-BD59-A6C34878D82A}">
                    <a16:rowId xmlns:a16="http://schemas.microsoft.com/office/drawing/2014/main" val="3018897347"/>
                  </a:ext>
                </a:extLst>
              </a:tr>
              <a:tr h="252701">
                <a:tc>
                  <a:txBody>
                    <a:bodyPr/>
                    <a:lstStyle/>
                    <a:p>
                      <a:pPr algn="ctr" rtl="0" fontAlgn="t">
                        <a:spcBef>
                          <a:spcPts val="0"/>
                        </a:spcBef>
                        <a:spcAft>
                          <a:spcPts val="0"/>
                        </a:spcAft>
                      </a:pPr>
                      <a:r>
                        <a:rPr lang="en-GB" sz="900" u="none" strike="noStrike">
                          <a:effectLst/>
                        </a:rPr>
                        <a:t>Humidity3pm</a:t>
                      </a:r>
                      <a:endParaRPr lang="en-GB">
                        <a:effectLst/>
                      </a:endParaRPr>
                    </a:p>
                  </a:txBody>
                  <a:tcPr marL="35992" marR="35992" marT="35992" marB="35992"/>
                </a:tc>
                <a:tc>
                  <a:txBody>
                    <a:bodyPr/>
                    <a:lstStyle/>
                    <a:p>
                      <a:pPr algn="ctr" rtl="0" fontAlgn="t">
                        <a:spcBef>
                          <a:spcPts val="0"/>
                        </a:spcBef>
                        <a:spcAft>
                          <a:spcPts val="0"/>
                        </a:spcAft>
                      </a:pPr>
                      <a:r>
                        <a:rPr lang="en-GB" sz="900" u="none" strike="noStrike">
                          <a:effectLst/>
                        </a:rPr>
                        <a:t>3610</a:t>
                      </a:r>
                      <a:endParaRPr lang="en-GB">
                        <a:effectLst/>
                      </a:endParaRPr>
                    </a:p>
                  </a:txBody>
                  <a:tcPr marL="35992" marR="35992" marT="35992" marB="35992"/>
                </a:tc>
                <a:extLst>
                  <a:ext uri="{0D108BD9-81ED-4DB2-BD59-A6C34878D82A}">
                    <a16:rowId xmlns:a16="http://schemas.microsoft.com/office/drawing/2014/main" val="1509244783"/>
                  </a:ext>
                </a:extLst>
              </a:tr>
              <a:tr h="252701">
                <a:tc>
                  <a:txBody>
                    <a:bodyPr/>
                    <a:lstStyle/>
                    <a:p>
                      <a:pPr algn="ctr" rtl="0" fontAlgn="t">
                        <a:spcBef>
                          <a:spcPts val="0"/>
                        </a:spcBef>
                        <a:spcAft>
                          <a:spcPts val="0"/>
                        </a:spcAft>
                      </a:pPr>
                      <a:r>
                        <a:rPr lang="en-GB" sz="900" u="none" strike="noStrike">
                          <a:effectLst/>
                        </a:rPr>
                        <a:t>Pressure9am</a:t>
                      </a:r>
                      <a:endParaRPr lang="en-GB">
                        <a:effectLst/>
                      </a:endParaRPr>
                    </a:p>
                  </a:txBody>
                  <a:tcPr marL="35992" marR="35992" marT="35992" marB="35992"/>
                </a:tc>
                <a:tc>
                  <a:txBody>
                    <a:bodyPr/>
                    <a:lstStyle/>
                    <a:p>
                      <a:pPr algn="ctr" rtl="0" fontAlgn="t">
                        <a:spcBef>
                          <a:spcPts val="0"/>
                        </a:spcBef>
                        <a:spcAft>
                          <a:spcPts val="0"/>
                        </a:spcAft>
                      </a:pPr>
                      <a:r>
                        <a:rPr lang="en-GB" sz="900" u="none" strike="noStrike">
                          <a:effectLst/>
                        </a:rPr>
                        <a:t>14014</a:t>
                      </a:r>
                      <a:endParaRPr lang="en-GB">
                        <a:effectLst/>
                      </a:endParaRPr>
                    </a:p>
                  </a:txBody>
                  <a:tcPr marL="35992" marR="35992" marT="35992" marB="35992"/>
                </a:tc>
                <a:extLst>
                  <a:ext uri="{0D108BD9-81ED-4DB2-BD59-A6C34878D82A}">
                    <a16:rowId xmlns:a16="http://schemas.microsoft.com/office/drawing/2014/main" val="861726672"/>
                  </a:ext>
                </a:extLst>
              </a:tr>
              <a:tr h="252701">
                <a:tc>
                  <a:txBody>
                    <a:bodyPr/>
                    <a:lstStyle/>
                    <a:p>
                      <a:pPr algn="ctr" rtl="0" fontAlgn="t">
                        <a:spcBef>
                          <a:spcPts val="0"/>
                        </a:spcBef>
                        <a:spcAft>
                          <a:spcPts val="0"/>
                        </a:spcAft>
                      </a:pPr>
                      <a:r>
                        <a:rPr lang="en-GB" sz="900" u="none" strike="noStrike">
                          <a:effectLst/>
                        </a:rPr>
                        <a:t>Pressure3pm</a:t>
                      </a:r>
                      <a:endParaRPr lang="en-GB">
                        <a:effectLst/>
                      </a:endParaRPr>
                    </a:p>
                  </a:txBody>
                  <a:tcPr marL="35992" marR="35992" marT="35992" marB="35992"/>
                </a:tc>
                <a:tc>
                  <a:txBody>
                    <a:bodyPr/>
                    <a:lstStyle/>
                    <a:p>
                      <a:pPr algn="ctr" rtl="0" fontAlgn="t">
                        <a:spcBef>
                          <a:spcPts val="0"/>
                        </a:spcBef>
                        <a:spcAft>
                          <a:spcPts val="0"/>
                        </a:spcAft>
                      </a:pPr>
                      <a:r>
                        <a:rPr lang="en-GB" sz="900" u="none" strike="noStrike">
                          <a:effectLst/>
                        </a:rPr>
                        <a:t>13981</a:t>
                      </a:r>
                      <a:endParaRPr lang="en-GB">
                        <a:effectLst/>
                      </a:endParaRPr>
                    </a:p>
                  </a:txBody>
                  <a:tcPr marL="35992" marR="35992" marT="35992" marB="35992"/>
                </a:tc>
                <a:extLst>
                  <a:ext uri="{0D108BD9-81ED-4DB2-BD59-A6C34878D82A}">
                    <a16:rowId xmlns:a16="http://schemas.microsoft.com/office/drawing/2014/main" val="4028990360"/>
                  </a:ext>
                </a:extLst>
              </a:tr>
              <a:tr h="252701">
                <a:tc>
                  <a:txBody>
                    <a:bodyPr/>
                    <a:lstStyle/>
                    <a:p>
                      <a:pPr algn="ctr" rtl="0" fontAlgn="t">
                        <a:spcBef>
                          <a:spcPts val="0"/>
                        </a:spcBef>
                        <a:spcAft>
                          <a:spcPts val="0"/>
                        </a:spcAft>
                      </a:pPr>
                      <a:r>
                        <a:rPr lang="en-GB" sz="900" u="none" strike="noStrike">
                          <a:effectLst/>
                        </a:rPr>
                        <a:t>Cloud9am</a:t>
                      </a:r>
                      <a:endParaRPr lang="en-GB">
                        <a:effectLst/>
                      </a:endParaRPr>
                    </a:p>
                  </a:txBody>
                  <a:tcPr marL="35992" marR="35992" marT="35992" marB="35992"/>
                </a:tc>
                <a:tc>
                  <a:txBody>
                    <a:bodyPr/>
                    <a:lstStyle/>
                    <a:p>
                      <a:pPr algn="ctr" rtl="0" fontAlgn="t">
                        <a:spcBef>
                          <a:spcPts val="0"/>
                        </a:spcBef>
                        <a:spcAft>
                          <a:spcPts val="0"/>
                        </a:spcAft>
                      </a:pPr>
                      <a:r>
                        <a:rPr lang="en-GB" sz="900" u="none" strike="noStrike">
                          <a:effectLst/>
                        </a:rPr>
                        <a:t>53657</a:t>
                      </a:r>
                      <a:endParaRPr lang="en-GB">
                        <a:effectLst/>
                      </a:endParaRPr>
                    </a:p>
                  </a:txBody>
                  <a:tcPr marL="35992" marR="35992" marT="35992" marB="35992"/>
                </a:tc>
                <a:extLst>
                  <a:ext uri="{0D108BD9-81ED-4DB2-BD59-A6C34878D82A}">
                    <a16:rowId xmlns:a16="http://schemas.microsoft.com/office/drawing/2014/main" val="654249471"/>
                  </a:ext>
                </a:extLst>
              </a:tr>
              <a:tr h="252701">
                <a:tc>
                  <a:txBody>
                    <a:bodyPr/>
                    <a:lstStyle/>
                    <a:p>
                      <a:pPr algn="ctr" rtl="0" fontAlgn="t">
                        <a:spcBef>
                          <a:spcPts val="0"/>
                        </a:spcBef>
                        <a:spcAft>
                          <a:spcPts val="0"/>
                        </a:spcAft>
                      </a:pPr>
                      <a:r>
                        <a:rPr lang="en-GB" sz="900" u="none" strike="noStrike">
                          <a:effectLst/>
                        </a:rPr>
                        <a:t>Cloud3pm</a:t>
                      </a:r>
                      <a:endParaRPr lang="en-GB">
                        <a:effectLst/>
                      </a:endParaRPr>
                    </a:p>
                  </a:txBody>
                  <a:tcPr marL="35992" marR="35992" marT="35992" marB="35992"/>
                </a:tc>
                <a:tc>
                  <a:txBody>
                    <a:bodyPr/>
                    <a:lstStyle/>
                    <a:p>
                      <a:pPr algn="ctr" rtl="0" fontAlgn="t">
                        <a:spcBef>
                          <a:spcPts val="0"/>
                        </a:spcBef>
                        <a:spcAft>
                          <a:spcPts val="0"/>
                        </a:spcAft>
                      </a:pPr>
                      <a:r>
                        <a:rPr lang="en-GB" sz="900" u="none" strike="noStrike">
                          <a:effectLst/>
                        </a:rPr>
                        <a:t>57094</a:t>
                      </a:r>
                      <a:endParaRPr lang="en-GB">
                        <a:effectLst/>
                      </a:endParaRPr>
                    </a:p>
                  </a:txBody>
                  <a:tcPr marL="35992" marR="35992" marT="35992" marB="35992"/>
                </a:tc>
                <a:extLst>
                  <a:ext uri="{0D108BD9-81ED-4DB2-BD59-A6C34878D82A}">
                    <a16:rowId xmlns:a16="http://schemas.microsoft.com/office/drawing/2014/main" val="398122246"/>
                  </a:ext>
                </a:extLst>
              </a:tr>
              <a:tr h="252701">
                <a:tc>
                  <a:txBody>
                    <a:bodyPr/>
                    <a:lstStyle/>
                    <a:p>
                      <a:pPr algn="ctr" rtl="0" fontAlgn="t">
                        <a:spcBef>
                          <a:spcPts val="0"/>
                        </a:spcBef>
                        <a:spcAft>
                          <a:spcPts val="0"/>
                        </a:spcAft>
                      </a:pPr>
                      <a:r>
                        <a:rPr lang="en-GB" sz="900" u="none" strike="noStrike">
                          <a:effectLst/>
                        </a:rPr>
                        <a:t>Temp9am</a:t>
                      </a:r>
                      <a:endParaRPr lang="en-GB">
                        <a:effectLst/>
                      </a:endParaRPr>
                    </a:p>
                  </a:txBody>
                  <a:tcPr marL="35992" marR="35992" marT="35992" marB="35992"/>
                </a:tc>
                <a:tc>
                  <a:txBody>
                    <a:bodyPr/>
                    <a:lstStyle/>
                    <a:p>
                      <a:pPr algn="ctr" rtl="0" fontAlgn="t">
                        <a:spcBef>
                          <a:spcPts val="0"/>
                        </a:spcBef>
                        <a:spcAft>
                          <a:spcPts val="0"/>
                        </a:spcAft>
                      </a:pPr>
                      <a:r>
                        <a:rPr lang="en-GB" sz="900" u="none" strike="noStrike">
                          <a:effectLst/>
                        </a:rPr>
                        <a:t>904</a:t>
                      </a:r>
                      <a:endParaRPr lang="en-GB">
                        <a:effectLst/>
                      </a:endParaRPr>
                    </a:p>
                  </a:txBody>
                  <a:tcPr marL="35992" marR="35992" marT="35992" marB="35992"/>
                </a:tc>
                <a:extLst>
                  <a:ext uri="{0D108BD9-81ED-4DB2-BD59-A6C34878D82A}">
                    <a16:rowId xmlns:a16="http://schemas.microsoft.com/office/drawing/2014/main" val="2925562202"/>
                  </a:ext>
                </a:extLst>
              </a:tr>
              <a:tr h="252701">
                <a:tc>
                  <a:txBody>
                    <a:bodyPr/>
                    <a:lstStyle/>
                    <a:p>
                      <a:pPr algn="ctr" rtl="0" fontAlgn="t">
                        <a:spcBef>
                          <a:spcPts val="0"/>
                        </a:spcBef>
                        <a:spcAft>
                          <a:spcPts val="0"/>
                        </a:spcAft>
                      </a:pPr>
                      <a:r>
                        <a:rPr lang="en-GB" sz="900" u="none" strike="noStrike">
                          <a:effectLst/>
                        </a:rPr>
                        <a:t>Temp3pm</a:t>
                      </a:r>
                      <a:endParaRPr lang="en-GB">
                        <a:effectLst/>
                      </a:endParaRPr>
                    </a:p>
                  </a:txBody>
                  <a:tcPr marL="35992" marR="35992" marT="35992" marB="35992"/>
                </a:tc>
                <a:tc>
                  <a:txBody>
                    <a:bodyPr/>
                    <a:lstStyle/>
                    <a:p>
                      <a:pPr algn="ctr" rtl="0" fontAlgn="t">
                        <a:spcBef>
                          <a:spcPts val="0"/>
                        </a:spcBef>
                        <a:spcAft>
                          <a:spcPts val="0"/>
                        </a:spcAft>
                      </a:pPr>
                      <a:r>
                        <a:rPr lang="en-GB" sz="900" u="none" strike="noStrike">
                          <a:effectLst/>
                        </a:rPr>
                        <a:t>2726</a:t>
                      </a:r>
                      <a:endParaRPr lang="en-GB">
                        <a:effectLst/>
                      </a:endParaRPr>
                    </a:p>
                  </a:txBody>
                  <a:tcPr marL="35992" marR="35992" marT="35992" marB="35992"/>
                </a:tc>
                <a:extLst>
                  <a:ext uri="{0D108BD9-81ED-4DB2-BD59-A6C34878D82A}">
                    <a16:rowId xmlns:a16="http://schemas.microsoft.com/office/drawing/2014/main" val="1801056308"/>
                  </a:ext>
                </a:extLst>
              </a:tr>
              <a:tr h="252701">
                <a:tc>
                  <a:txBody>
                    <a:bodyPr/>
                    <a:lstStyle/>
                    <a:p>
                      <a:pPr algn="ctr" rtl="0" fontAlgn="t">
                        <a:spcBef>
                          <a:spcPts val="0"/>
                        </a:spcBef>
                        <a:spcAft>
                          <a:spcPts val="0"/>
                        </a:spcAft>
                      </a:pPr>
                      <a:r>
                        <a:rPr lang="en-GB" sz="900" u="none" strike="noStrike" err="1">
                          <a:effectLst/>
                        </a:rPr>
                        <a:t>RainToday</a:t>
                      </a:r>
                      <a:endParaRPr lang="en-GB" err="1">
                        <a:effectLst/>
                      </a:endParaRPr>
                    </a:p>
                  </a:txBody>
                  <a:tcPr marL="35992" marR="35992" marT="35992" marB="35992"/>
                </a:tc>
                <a:tc>
                  <a:txBody>
                    <a:bodyPr/>
                    <a:lstStyle/>
                    <a:p>
                      <a:pPr algn="ctr" rtl="0" fontAlgn="t">
                        <a:spcBef>
                          <a:spcPts val="0"/>
                        </a:spcBef>
                        <a:spcAft>
                          <a:spcPts val="0"/>
                        </a:spcAft>
                      </a:pPr>
                      <a:r>
                        <a:rPr lang="en-GB" sz="900" u="none" strike="noStrike">
                          <a:effectLst/>
                        </a:rPr>
                        <a:t>1406</a:t>
                      </a:r>
                      <a:endParaRPr lang="en-GB">
                        <a:effectLst/>
                      </a:endParaRPr>
                    </a:p>
                  </a:txBody>
                  <a:tcPr marL="35992" marR="35992" marT="35992" marB="35992"/>
                </a:tc>
                <a:extLst>
                  <a:ext uri="{0D108BD9-81ED-4DB2-BD59-A6C34878D82A}">
                    <a16:rowId xmlns:a16="http://schemas.microsoft.com/office/drawing/2014/main" val="1441897296"/>
                  </a:ext>
                </a:extLst>
              </a:tr>
              <a:tr h="252701">
                <a:tc>
                  <a:txBody>
                    <a:bodyPr/>
                    <a:lstStyle/>
                    <a:p>
                      <a:pPr algn="ctr" rtl="0" fontAlgn="t">
                        <a:spcBef>
                          <a:spcPts val="0"/>
                        </a:spcBef>
                        <a:spcAft>
                          <a:spcPts val="0"/>
                        </a:spcAft>
                      </a:pPr>
                      <a:r>
                        <a:rPr lang="en-GB" sz="900" u="none" strike="noStrike">
                          <a:effectLst/>
                        </a:rPr>
                        <a:t>RISK_MM</a:t>
                      </a:r>
                      <a:endParaRPr lang="en-GB">
                        <a:effectLst/>
                      </a:endParaRPr>
                    </a:p>
                  </a:txBody>
                  <a:tcPr marL="35992" marR="35992" marT="35992" marB="35992"/>
                </a:tc>
                <a:tc>
                  <a:txBody>
                    <a:bodyPr/>
                    <a:lstStyle/>
                    <a:p>
                      <a:pPr algn="ctr" rtl="0" fontAlgn="t">
                        <a:spcBef>
                          <a:spcPts val="0"/>
                        </a:spcBef>
                        <a:spcAft>
                          <a:spcPts val="0"/>
                        </a:spcAft>
                      </a:pPr>
                      <a:r>
                        <a:rPr lang="en-GB" sz="900" u="none" strike="noStrike">
                          <a:effectLst/>
                        </a:rPr>
                        <a:t>0</a:t>
                      </a:r>
                      <a:endParaRPr lang="en-GB">
                        <a:effectLst/>
                      </a:endParaRPr>
                    </a:p>
                  </a:txBody>
                  <a:tcPr marL="35992" marR="35992" marT="35992" marB="35992"/>
                </a:tc>
                <a:extLst>
                  <a:ext uri="{0D108BD9-81ED-4DB2-BD59-A6C34878D82A}">
                    <a16:rowId xmlns:a16="http://schemas.microsoft.com/office/drawing/2014/main" val="1942749269"/>
                  </a:ext>
                </a:extLst>
              </a:tr>
              <a:tr h="252701">
                <a:tc>
                  <a:txBody>
                    <a:bodyPr/>
                    <a:lstStyle/>
                    <a:p>
                      <a:pPr algn="ctr" rtl="0" fontAlgn="t">
                        <a:spcBef>
                          <a:spcPts val="0"/>
                        </a:spcBef>
                        <a:spcAft>
                          <a:spcPts val="0"/>
                        </a:spcAft>
                      </a:pPr>
                      <a:r>
                        <a:rPr lang="en-GB" sz="900" u="none" strike="noStrike" err="1">
                          <a:effectLst/>
                        </a:rPr>
                        <a:t>RainTomorrow</a:t>
                      </a:r>
                      <a:endParaRPr lang="en-GB" err="1">
                        <a:effectLst/>
                      </a:endParaRPr>
                    </a:p>
                  </a:txBody>
                  <a:tcPr marL="35992" marR="35992" marT="35992" marB="35992"/>
                </a:tc>
                <a:tc>
                  <a:txBody>
                    <a:bodyPr/>
                    <a:lstStyle/>
                    <a:p>
                      <a:pPr algn="ctr" rtl="0" fontAlgn="t">
                        <a:spcBef>
                          <a:spcPts val="0"/>
                        </a:spcBef>
                        <a:spcAft>
                          <a:spcPts val="0"/>
                        </a:spcAft>
                      </a:pPr>
                      <a:r>
                        <a:rPr lang="en-GB" sz="900" u="none" strike="noStrike">
                          <a:effectLst/>
                        </a:rPr>
                        <a:t>0</a:t>
                      </a:r>
                      <a:endParaRPr lang="en-GB">
                        <a:effectLst/>
                      </a:endParaRPr>
                    </a:p>
                  </a:txBody>
                  <a:tcPr marL="35992" marR="35992" marT="35992" marB="35992"/>
                </a:tc>
                <a:extLst>
                  <a:ext uri="{0D108BD9-81ED-4DB2-BD59-A6C34878D82A}">
                    <a16:rowId xmlns:a16="http://schemas.microsoft.com/office/drawing/2014/main" val="3421392847"/>
                  </a:ext>
                </a:extLst>
              </a:tr>
            </a:tbl>
          </a:graphicData>
        </a:graphic>
      </p:graphicFrame>
      <p:sp>
        <p:nvSpPr>
          <p:cNvPr id="9" name="TextBox 8">
            <a:extLst>
              <a:ext uri="{FF2B5EF4-FFF2-40B4-BE49-F238E27FC236}">
                <a16:creationId xmlns:a16="http://schemas.microsoft.com/office/drawing/2014/main" id="{2B353474-7CBB-4135-A551-20CDB9B77D3A}"/>
              </a:ext>
            </a:extLst>
          </p:cNvPr>
          <p:cNvSpPr txBox="1"/>
          <p:nvPr/>
        </p:nvSpPr>
        <p:spPr>
          <a:xfrm>
            <a:off x="-4222531" y="295077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Tree>
    <p:extLst>
      <p:ext uri="{BB962C8B-B14F-4D97-AF65-F5344CB8AC3E}">
        <p14:creationId xmlns:p14="http://schemas.microsoft.com/office/powerpoint/2010/main" val="689257135"/>
      </p:ext>
    </p:extLst>
  </p:cSld>
  <p:clrMapOvr>
    <a:masterClrMapping/>
  </p:clrMapOvr>
</p:sld>
</file>

<file path=ppt/theme/theme1.xml><?xml version="1.0" encoding="utf-8"?>
<a:theme xmlns:a="http://schemas.openxmlformats.org/drawingml/2006/main" name="Frame">
  <a:themeElements>
    <a:clrScheme name="Fra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39D77354-939E-4A26-AE51-B3F9618B14B7}"/>
    </a:ext>
  </a:extLst>
</a:theme>
</file>

<file path=ppt/theme/theme2.xml><?xml version="1.0" encoding="utf-8"?>
<a:theme xmlns:a="http://schemas.openxmlformats.org/drawingml/2006/main" name="2_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themeOverride>
</file>

<file path=ppt/theme/themeOverride10.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11.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12.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13.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2.xml><?xml version="1.0" encoding="utf-8"?>
<a:themeOverride xmlns:a="http://schemas.openxmlformats.org/drawingml/2006/main">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themeOverride>
</file>

<file path=ppt/theme/themeOverride3.xml><?xml version="1.0" encoding="utf-8"?>
<a:themeOverride xmlns:a="http://schemas.openxmlformats.org/drawingml/2006/main">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themeOverride>
</file>

<file path=ppt/theme/themeOverride4.xml><?xml version="1.0" encoding="utf-8"?>
<a:themeOverride xmlns:a="http://schemas.openxmlformats.org/drawingml/2006/main">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themeOverride>
</file>

<file path=ppt/theme/themeOverride5.xml><?xml version="1.0" encoding="utf-8"?>
<a:themeOverride xmlns:a="http://schemas.openxmlformats.org/drawingml/2006/main">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themeOverride>
</file>

<file path=ppt/theme/themeOverride6.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7.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8.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9.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607D7C86E685B409473F2F1F4868B7A" ma:contentTypeVersion="2" ma:contentTypeDescription="Create a new document." ma:contentTypeScope="" ma:versionID="a972b77a58503a4c4c43fde36ecc2e63">
  <xsd:schema xmlns:xsd="http://www.w3.org/2001/XMLSchema" xmlns:xs="http://www.w3.org/2001/XMLSchema" xmlns:p="http://schemas.microsoft.com/office/2006/metadata/properties" xmlns:ns2="4d5b7a64-db64-42e0-a0bf-d1b2de67c0ad" targetNamespace="http://schemas.microsoft.com/office/2006/metadata/properties" ma:root="true" ma:fieldsID="99421ce29b5ecc8cdd15d7571e42dc87" ns2:_="">
    <xsd:import namespace="4d5b7a64-db64-42e0-a0bf-d1b2de67c0a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5b7a64-db64-42e0-a0bf-d1b2de67c0a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3477DD-0251-4050-B9C1-560B7E4A1740}">
  <ds:schemaRefs>
    <ds:schemaRef ds:uri="http://schemas.microsoft.com/sharepoint/v3/contenttype/forms"/>
  </ds:schemaRefs>
</ds:datastoreItem>
</file>

<file path=customXml/itemProps2.xml><?xml version="1.0" encoding="utf-8"?>
<ds:datastoreItem xmlns:ds="http://schemas.openxmlformats.org/officeDocument/2006/customXml" ds:itemID="{6848D428-B55D-4082-A2E4-114D1E0C53B2}">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775BD19-C610-4C8F-B73E-719C64C5D0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d5b7a64-db64-42e0-a0bf-d1b2de67c0a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38</Slides>
  <Notes>10</Notes>
  <HiddenSlides>0</HiddenSlides>
  <ScaleCrop>false</ScaleCrop>
  <HeadingPairs>
    <vt:vector size="4" baseType="variant">
      <vt:variant>
        <vt:lpstr>Theme</vt:lpstr>
      </vt:variant>
      <vt:variant>
        <vt:i4>2</vt:i4>
      </vt:variant>
      <vt:variant>
        <vt:lpstr>Slide Titles</vt:lpstr>
      </vt:variant>
      <vt:variant>
        <vt:i4>38</vt:i4>
      </vt:variant>
    </vt:vector>
  </HeadingPairs>
  <TitlesOfParts>
    <vt:vector size="40" baseType="lpstr">
      <vt:lpstr>Frame</vt:lpstr>
      <vt:lpstr>2_Frame</vt:lpstr>
      <vt:lpstr>Rainfall in Australia</vt:lpstr>
      <vt:lpstr>Introduction</vt:lpstr>
      <vt:lpstr>Data Description</vt:lpstr>
      <vt:lpstr>Data Cleansing </vt:lpstr>
      <vt:lpstr> A. Find and correct errors in categorical variables</vt:lpstr>
      <vt:lpstr> A. Find and correct errors in categorical variables</vt:lpstr>
      <vt:lpstr> A. Find and correct errors in categorical variables</vt:lpstr>
      <vt:lpstr> A. Find and correct errors in categorical variables</vt:lpstr>
      <vt:lpstr>B. Count the total number of missing values for each column</vt:lpstr>
      <vt:lpstr>C. Drop columns with more than 10% missing values</vt:lpstr>
      <vt:lpstr>D. Drop rows with more than 20% missing values</vt:lpstr>
      <vt:lpstr>E. Calculate z-score for numerical variables and replace outliers</vt:lpstr>
      <vt:lpstr>F.  Replace all missing values by implementing appropriate algorithms</vt:lpstr>
      <vt:lpstr>Main Structure and Key Variables</vt:lpstr>
      <vt:lpstr>A. Information used in analysis</vt:lpstr>
      <vt:lpstr>B. Date and location</vt:lpstr>
      <vt:lpstr>C. Min temp and Max temp</vt:lpstr>
      <vt:lpstr>D. Pressure, Humidity and Temp for 9am and 3pm</vt:lpstr>
      <vt:lpstr>E. Rain today and tomorrow</vt:lpstr>
      <vt:lpstr>G. The other values </vt:lpstr>
      <vt:lpstr>Data Patterns</vt:lpstr>
      <vt:lpstr>Temp Based Patterns</vt:lpstr>
      <vt:lpstr>Temp Based Patterns  </vt:lpstr>
      <vt:lpstr>Temp Based Patterns</vt:lpstr>
      <vt:lpstr>Humidity and pressure</vt:lpstr>
      <vt:lpstr>Humidity and pressure</vt:lpstr>
      <vt:lpstr>Data Testing</vt:lpstr>
      <vt:lpstr>a. Find and identify the values in question</vt:lpstr>
      <vt:lpstr>b. Setting up the Data Frame and preparing for Training and Testing</vt:lpstr>
      <vt:lpstr>b. Setting up the Data Frame and preparing for Training and Testing</vt:lpstr>
      <vt:lpstr>c. Training and Testing the dataset</vt:lpstr>
      <vt:lpstr>c. Training and Testing the dataset</vt:lpstr>
      <vt:lpstr>Correlations and Assumptions</vt:lpstr>
      <vt:lpstr>Correlations and Assumptions</vt:lpstr>
      <vt:lpstr>Conclusion</vt:lpstr>
      <vt:lpstr>Conclusion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Rainfall in Australia</dc:title>
  <dc:creator>Alexander Lai</dc:creator>
  <cp:revision>53</cp:revision>
  <dcterms:created xsi:type="dcterms:W3CDTF">2020-04-27T11:09:21Z</dcterms:created>
  <dcterms:modified xsi:type="dcterms:W3CDTF">2020-04-28T13:23:27Z</dcterms:modified>
</cp:coreProperties>
</file>