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91FD7-BF86-4103-BC4C-167394234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79A54-586F-4576-92A4-1767EADF4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531D9-9D57-4B82-8D94-6416517C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655F-6571-499B-A5AB-C84C34BD575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82D1A-9071-4DDE-9B2C-341B1A6A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A4D4D-8B93-416D-82CC-F694607A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A201-7BE8-4009-A26E-9B32002DE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7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A330C-75C4-40D2-9E56-C007904F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C3B90-C5CB-44EF-A0E4-A718778CB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A69BF-66B7-4142-9023-0092CEE4C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655F-6571-499B-A5AB-C84C34BD575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AAE46-6837-45E2-80B3-F114027F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0F03F-4AA6-4633-966D-DF6D9ED5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A201-7BE8-4009-A26E-9B32002DE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4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2F4090-50C5-403B-988A-A7A53FEB1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B76DB-9F05-46B0-ADF1-1BA9ED77D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612F6-E0EA-4C50-9AA2-1E443C200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655F-6571-499B-A5AB-C84C34BD575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BABE9-2F4B-47A9-8916-A4C40112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1297-53B3-440E-ABD1-F9526221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A201-7BE8-4009-A26E-9B32002DE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5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B827-241C-4727-9852-6392CB83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1548E-BCA5-414B-AF05-2F76AF5F6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DE370-938D-4255-ACE6-0955D6D2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655F-6571-499B-A5AB-C84C34BD575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7B745-928F-4DE8-B903-D8995332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08BBD-D4EB-439C-9382-D92D4418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A201-7BE8-4009-A26E-9B32002DE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9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E3E1C-2F4C-4D91-B8DD-089AC424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940F5-94ED-47F5-A307-48C23D091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B031D-7E63-4A1E-8AF4-B959F8EA0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655F-6571-499B-A5AB-C84C34BD575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DB825-296A-419C-9FE4-8E81BF14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31807-D5FC-4EDE-B4A5-946A3302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A201-7BE8-4009-A26E-9B32002DE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3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F0E2-4B23-4FE4-870E-C79662AB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E9856-CEA8-4A45-A9A8-1867E2F6C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AAE02-F7F5-4933-B5F2-0CC3DBA42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0DE16-6BD8-472C-8FC5-F71E96E6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655F-6571-499B-A5AB-C84C34BD575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1B2C8-D087-435F-A5DF-1988DAFE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A9123-FA82-4E31-9C96-6E3B5162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A201-7BE8-4009-A26E-9B32002DE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7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97378-E20A-4A24-8A7A-EF2A1669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B9797-D169-4196-9A19-433445DDF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15AB2-EBC7-4F45-BBED-534DBC80F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BF0EC-E092-404A-824A-E86D93764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B7F2AE-75EE-4058-8C16-FE1BA240B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66EC4F-CDA0-480E-9B56-1820BF4C4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655F-6571-499B-A5AB-C84C34BD575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64DCB-AD96-4635-BB30-7F487C69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C7861-C337-47F7-BFFE-150D2AEA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A201-7BE8-4009-A26E-9B32002DE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9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5383-F5D7-4D0F-ABAE-5CAF76AF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F1A8F-5F97-43EC-8F5D-5F883413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655F-6571-499B-A5AB-C84C34BD575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9E6A4-88C5-4DC4-B451-D3295D05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6EAC5-2D79-48CD-9E43-F5CA7836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A201-7BE8-4009-A26E-9B32002DE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7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02100-202A-477F-96ED-91E538B7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655F-6571-499B-A5AB-C84C34BD575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B986B5-4016-4840-BA92-D57D6289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B571F-16E0-46E1-889B-B6957568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A201-7BE8-4009-A26E-9B32002DE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9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DA40-3F3A-48E0-A3AE-B84404276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FC35D-BAC9-45A7-B839-D0B1226CE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8EBC5-5E51-43C3-9B39-ECE1C50CC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5EC35-8C48-4221-8763-3C17B7F7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655F-6571-499B-A5AB-C84C34BD575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AAE3D-62C3-461B-9CA2-9E3A237E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C1B42-190D-4A15-8E2B-3FD36F96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A201-7BE8-4009-A26E-9B32002DE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2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69E5-BB4A-49D9-A65E-7995B6836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62CF3F-1945-4C4B-8D03-560468C4A7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5A675-7889-4572-B39F-9BA619FA4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12021-B0CF-450D-9AA8-D8715222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655F-6571-499B-A5AB-C84C34BD575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0A626-AF56-4593-A76E-8BA2AE4F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A2AD5-36EC-4E76-8D98-6D492172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A201-7BE8-4009-A26E-9B32002DE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0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25D36E-5AC7-46A1-B94D-9603794B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E3C53-9E01-4A0F-8F65-6486EDCB2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7EEDD-A478-457B-9CD3-0B4B8ACEC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F655F-6571-499B-A5AB-C84C34BD575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CDD58-5E4F-4314-A10D-5D0354F5D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2D6F1-E236-45FC-8306-E5F44F32A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5A201-7BE8-4009-A26E-9B32002DE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1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CEFAC-0296-4046-B14A-AFDEA8B3F1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/>
              <a:t>Test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65DEA-16E7-4656-B12E-AFF08D9638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27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19B8B4D6912F49B2BA627C3C820B48" ma:contentTypeVersion="10" ma:contentTypeDescription="Create a new document." ma:contentTypeScope="" ma:versionID="5e5c9183c5912e28b02409a54e679e0c">
  <xsd:schema xmlns:xsd="http://www.w3.org/2001/XMLSchema" xmlns:xs="http://www.w3.org/2001/XMLSchema" xmlns:p="http://schemas.microsoft.com/office/2006/metadata/properties" xmlns:ns3="195f218b-cca2-4844-bd1f-876e94e79fba" xmlns:ns4="673ecaae-d07e-4d14-99f9-e6c46729e119" targetNamespace="http://schemas.microsoft.com/office/2006/metadata/properties" ma:root="true" ma:fieldsID="b8f8feb6588d0312fc9b2f799bb4c466" ns3:_="" ns4:_="">
    <xsd:import namespace="195f218b-cca2-4844-bd1f-876e94e79fba"/>
    <xsd:import namespace="673ecaae-d07e-4d14-99f9-e6c46729e11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5f218b-cca2-4844-bd1f-876e94e79fb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3ecaae-d07e-4d14-99f9-e6c46729e1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9ECFDD-986D-45A2-BF52-EDC070AA7E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5f218b-cca2-4844-bd1f-876e94e79fba"/>
    <ds:schemaRef ds:uri="673ecaae-d07e-4d14-99f9-e6c46729e1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025594-3575-4A65-9710-CCF8A9DA21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C4CD91-4E6E-45CC-AB21-EA6E1221525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My Test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Test Slide</dc:title>
  <dc:creator>Vishal Namwar</dc:creator>
  <cp:lastModifiedBy>Vishal Namwar</cp:lastModifiedBy>
  <cp:revision>1</cp:revision>
  <dcterms:created xsi:type="dcterms:W3CDTF">2021-04-09T08:11:17Z</dcterms:created>
  <dcterms:modified xsi:type="dcterms:W3CDTF">2021-04-09T08:11:35Z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0x0101005719B8B4D6912F49B2BA627C3C820B48</vt:lpwstr>
  </property>
</Properties>
</file>