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2" r:id="rId1"/>
  </p:sldMasterIdLst>
  <p:notesMasterIdLst>
    <p:notesMasterId r:id="rId16"/>
  </p:notesMasterIdLst>
  <p:sldIdLst>
    <p:sldId id="256" r:id="rId2"/>
    <p:sldId id="446" r:id="rId3"/>
    <p:sldId id="447" r:id="rId4"/>
    <p:sldId id="448" r:id="rId5"/>
    <p:sldId id="449" r:id="rId6"/>
    <p:sldId id="450" r:id="rId7"/>
    <p:sldId id="451" r:id="rId8"/>
    <p:sldId id="452" r:id="rId9"/>
    <p:sldId id="453" r:id="rId10"/>
    <p:sldId id="454" r:id="rId11"/>
    <p:sldId id="271" r:id="rId12"/>
    <p:sldId id="455" r:id="rId13"/>
    <p:sldId id="456" r:id="rId14"/>
    <p:sldId id="457" r:id="rId15"/>
  </p:sldIdLst>
  <p:sldSz cx="12192000" cy="6858000"/>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2B8A"/>
    <a:srgbClr val="3A84FC"/>
    <a:srgbClr val="126BFB"/>
    <a:srgbClr val="67A0FD"/>
    <a:srgbClr val="CC00CC"/>
    <a:srgbClr val="FFFF99"/>
    <a:srgbClr val="996633"/>
    <a:srgbClr val="D7000F"/>
    <a:srgbClr val="ED6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3758" autoAdjust="0"/>
  </p:normalViewPr>
  <p:slideViewPr>
    <p:cSldViewPr>
      <p:cViewPr varScale="1">
        <p:scale>
          <a:sx n="107" d="100"/>
          <a:sy n="107" d="100"/>
        </p:scale>
        <p:origin x="906"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2D912AFE-4308-4D68-8AE3-A823C600D92D}" type="datetimeFigureOut">
              <a:rPr lang="zh-TW" altLang="en-US" smtClean="0"/>
              <a:t>2023/4/24</a:t>
            </a:fld>
            <a:endParaRPr lang="zh-TW" altLang="en-US"/>
          </a:p>
        </p:txBody>
      </p:sp>
      <p:sp>
        <p:nvSpPr>
          <p:cNvPr id="4" name="投影片圖像版面配置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236D76A-126D-459E-BB74-18F984E317F8}" type="slidenum">
              <a:rPr lang="zh-TW" altLang="en-US" smtClean="0"/>
              <a:t>‹#›</a:t>
            </a:fld>
            <a:endParaRPr lang="zh-TW" altLang="en-US"/>
          </a:p>
        </p:txBody>
      </p:sp>
    </p:spTree>
    <p:extLst>
      <p:ext uri="{BB962C8B-B14F-4D97-AF65-F5344CB8AC3E}">
        <p14:creationId xmlns:p14="http://schemas.microsoft.com/office/powerpoint/2010/main" val="259262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12" name="Picture 5">
            <a:extLst>
              <a:ext uri="{FF2B5EF4-FFF2-40B4-BE49-F238E27FC236}">
                <a16:creationId xmlns:a16="http://schemas.microsoft.com/office/drawing/2014/main" id="{E9559774-5330-47A0-9969-2CE1F88D0729}"/>
              </a:ext>
            </a:extLst>
          </p:cNvPr>
          <p:cNvPicPr>
            <a:picLocks noChangeAspect="1"/>
          </p:cNvPicPr>
          <p:nvPr userDrawn="1"/>
        </p:nvPicPr>
        <p:blipFill>
          <a:blip r:embed="rId2"/>
          <a:stretch>
            <a:fillRect/>
          </a:stretch>
        </p:blipFill>
        <p:spPr>
          <a:xfrm>
            <a:off x="-1" y="0"/>
            <a:ext cx="12192003" cy="6858000"/>
          </a:xfrm>
          <a:prstGeom prst="rect">
            <a:avLst/>
          </a:prstGeom>
        </p:spPr>
      </p:pic>
      <p:sp>
        <p:nvSpPr>
          <p:cNvPr id="13" name="Rectangle 2">
            <a:extLst>
              <a:ext uri="{FF2B5EF4-FFF2-40B4-BE49-F238E27FC236}">
                <a16:creationId xmlns:a16="http://schemas.microsoft.com/office/drawing/2014/main" id="{62AEF470-1B68-4E20-B82D-9531C4E175AD}"/>
              </a:ext>
            </a:extLst>
          </p:cNvPr>
          <p:cNvSpPr>
            <a:spLocks noGrp="1" noChangeArrowheads="1"/>
          </p:cNvSpPr>
          <p:nvPr>
            <p:ph type="title"/>
          </p:nvPr>
        </p:nvSpPr>
        <p:spPr bwMode="auto">
          <a:xfrm>
            <a:off x="288322" y="607218"/>
            <a:ext cx="5251343" cy="238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108000" rIns="288000" bIns="288000" numCol="1" anchor="ctr" anchorCtr="0" compatLnSpc="1">
            <a:prstTxWarp prst="textNoShape">
              <a:avLst/>
            </a:prstTxWarp>
            <a:normAutofit/>
          </a:bodyPr>
          <a:lstStyle>
            <a:lvl1pPr>
              <a:defRPr kumimoji="1" lang="zh-TW" altLang="en-US" sz="4700" b="1" kern="1200" dirty="0">
                <a:solidFill>
                  <a:schemeClr val="bg1"/>
                </a:solidFill>
                <a:latin typeface="微軟正黑體" panose="020B0604030504040204" pitchFamily="34" charset="-120"/>
                <a:ea typeface="微軟正黑體" panose="020B0604030504040204" pitchFamily="34" charset="-120"/>
                <a:cs typeface="+mj-cs"/>
              </a:defRPr>
            </a:lvl1pPr>
          </a:lstStyle>
          <a:p>
            <a:pPr lvl="0"/>
            <a:r>
              <a:rPr lang="zh-TW" altLang="en-US" dirty="0"/>
              <a:t>按一下以編輯母片標題樣式</a:t>
            </a:r>
          </a:p>
        </p:txBody>
      </p:sp>
      <p:sp>
        <p:nvSpPr>
          <p:cNvPr id="16" name="Rectangle 4">
            <a:extLst>
              <a:ext uri="{FF2B5EF4-FFF2-40B4-BE49-F238E27FC236}">
                <a16:creationId xmlns:a16="http://schemas.microsoft.com/office/drawing/2014/main" id="{389DA9A2-D06E-4C53-97B1-65865815D9E3}"/>
              </a:ext>
            </a:extLst>
          </p:cNvPr>
          <p:cNvSpPr>
            <a:spLocks noGrp="1" noChangeArrowheads="1"/>
          </p:cNvSpPr>
          <p:nvPr>
            <p:ph type="dt" sz="half" idx="2"/>
          </p:nvPr>
        </p:nvSpPr>
        <p:spPr bwMode="auto">
          <a:xfrm>
            <a:off x="914600" y="6248290"/>
            <a:ext cx="2539667" cy="457420"/>
          </a:xfrm>
          <a:prstGeom prst="rect">
            <a:avLst/>
          </a:prstGeom>
          <a:noFill/>
          <a:ln w="9525">
            <a:noFill/>
            <a:miter lim="800000"/>
            <a:headEnd/>
            <a:tailEnd/>
          </a:ln>
          <a:effectLst/>
        </p:spPr>
        <p:txBody>
          <a:bodyPr vert="horz" wrap="none" lIns="267238" tIns="133621" rIns="267238" bIns="133621" numCol="1" anchor="ctr" anchorCtr="0" compatLnSpc="1">
            <a:prstTxWarp prst="textNoShape">
              <a:avLst/>
            </a:prstTxWarp>
          </a:bodyPr>
          <a:lstStyle>
            <a:lvl1pPr eaLnBrk="1" hangingPunct="1">
              <a:defRPr sz="1407" b="0">
                <a:ea typeface="新細明體" pitchFamily="18" charset="-120"/>
              </a:defRPr>
            </a:lvl1pPr>
          </a:lstStyle>
          <a:p>
            <a:pPr fontAlgn="base">
              <a:spcBef>
                <a:spcPct val="0"/>
              </a:spcBef>
              <a:spcAft>
                <a:spcPct val="0"/>
              </a:spcAft>
              <a:defRPr/>
            </a:pPr>
            <a:endParaRPr kumimoji="1" lang="en-US" altLang="zh-TW">
              <a:solidFill>
                <a:srgbClr val="000000"/>
              </a:solidFill>
            </a:endParaRPr>
          </a:p>
        </p:txBody>
      </p:sp>
      <p:sp>
        <p:nvSpPr>
          <p:cNvPr id="17" name="Rectangle 5">
            <a:extLst>
              <a:ext uri="{FF2B5EF4-FFF2-40B4-BE49-F238E27FC236}">
                <a16:creationId xmlns:a16="http://schemas.microsoft.com/office/drawing/2014/main" id="{2F0B1BB6-3382-4440-A793-C2AA34683D1E}"/>
              </a:ext>
            </a:extLst>
          </p:cNvPr>
          <p:cNvSpPr>
            <a:spLocks noGrp="1" noChangeArrowheads="1"/>
          </p:cNvSpPr>
          <p:nvPr>
            <p:ph type="ftr" sz="quarter" idx="3"/>
          </p:nvPr>
        </p:nvSpPr>
        <p:spPr bwMode="auto">
          <a:xfrm>
            <a:off x="4165462" y="6248290"/>
            <a:ext cx="3861079" cy="457420"/>
          </a:xfrm>
          <a:prstGeom prst="rect">
            <a:avLst/>
          </a:prstGeom>
          <a:noFill/>
          <a:ln w="9525">
            <a:noFill/>
            <a:miter lim="800000"/>
            <a:headEnd/>
            <a:tailEnd/>
          </a:ln>
          <a:effectLst/>
        </p:spPr>
        <p:txBody>
          <a:bodyPr vert="horz" wrap="none" lIns="267238" tIns="133621" rIns="267238" bIns="133621" numCol="1" anchor="ctr" anchorCtr="0" compatLnSpc="1">
            <a:prstTxWarp prst="textNoShape">
              <a:avLst/>
            </a:prstTxWarp>
          </a:bodyPr>
          <a:lstStyle>
            <a:lvl1pPr algn="ctr" eaLnBrk="1" hangingPunct="1">
              <a:defRPr sz="1407" b="0">
                <a:ea typeface="新細明體" pitchFamily="18" charset="-120"/>
              </a:defRPr>
            </a:lvl1pPr>
          </a:lstStyle>
          <a:p>
            <a:pPr fontAlgn="base">
              <a:spcBef>
                <a:spcPct val="0"/>
              </a:spcBef>
              <a:spcAft>
                <a:spcPct val="0"/>
              </a:spcAft>
              <a:defRPr/>
            </a:pPr>
            <a:endParaRPr kumimoji="1" lang="en-US" altLang="zh-TW">
              <a:solidFill>
                <a:srgbClr val="000000"/>
              </a:solidFill>
            </a:endParaRPr>
          </a:p>
        </p:txBody>
      </p:sp>
      <p:sp>
        <p:nvSpPr>
          <p:cNvPr id="18" name="Rectangle 6">
            <a:extLst>
              <a:ext uri="{FF2B5EF4-FFF2-40B4-BE49-F238E27FC236}">
                <a16:creationId xmlns:a16="http://schemas.microsoft.com/office/drawing/2014/main" id="{E4F931F8-05BB-4696-B7D4-44FC1DF9D501}"/>
              </a:ext>
            </a:extLst>
          </p:cNvPr>
          <p:cNvSpPr>
            <a:spLocks noGrp="1" noChangeArrowheads="1"/>
          </p:cNvSpPr>
          <p:nvPr>
            <p:ph type="sldNum" sz="quarter" idx="4"/>
          </p:nvPr>
        </p:nvSpPr>
        <p:spPr bwMode="auto">
          <a:xfrm>
            <a:off x="8737733" y="6248290"/>
            <a:ext cx="2539667" cy="457420"/>
          </a:xfrm>
          <a:prstGeom prst="rect">
            <a:avLst/>
          </a:prstGeom>
          <a:noFill/>
          <a:ln w="9525">
            <a:noFill/>
            <a:miter lim="800000"/>
            <a:headEnd/>
            <a:tailEnd/>
          </a:ln>
          <a:effectLst/>
        </p:spPr>
        <p:txBody>
          <a:bodyPr vert="horz" wrap="none" lIns="267238" tIns="133621" rIns="267238" bIns="133621" numCol="1" anchor="ctr" anchorCtr="0" compatLnSpc="1">
            <a:prstTxWarp prst="textNoShape">
              <a:avLst/>
            </a:prstTxWarp>
          </a:bodyPr>
          <a:lstStyle>
            <a:lvl1pPr algn="r" eaLnBrk="1" hangingPunct="1">
              <a:defRPr sz="1407" b="0"/>
            </a:lvl1pPr>
          </a:lstStyle>
          <a:p>
            <a:pPr fontAlgn="base">
              <a:spcBef>
                <a:spcPct val="0"/>
              </a:spcBef>
              <a:spcAft>
                <a:spcPct val="0"/>
              </a:spcAft>
              <a:defRPr/>
            </a:pPr>
            <a:fld id="{DE8EA39C-EF50-4651-9B7C-DB6765BAB2C2}" type="slidenum">
              <a:rPr kumimoji="1" lang="en-US" altLang="zh-TW">
                <a:solidFill>
                  <a:srgbClr val="000000"/>
                </a:solidFill>
              </a:rPr>
              <a:pPr fontAlgn="base">
                <a:spcBef>
                  <a:spcPct val="0"/>
                </a:spcBef>
                <a:spcAft>
                  <a:spcPct val="0"/>
                </a:spcAft>
                <a:defRPr/>
              </a:pPr>
              <a:t>‹#›</a:t>
            </a:fld>
            <a:endParaRPr kumimoji="1" lang="en-US" altLang="zh-TW">
              <a:solidFill>
                <a:srgbClr val="000000"/>
              </a:solidFill>
            </a:endParaRPr>
          </a:p>
        </p:txBody>
      </p:sp>
      <p:sp>
        <p:nvSpPr>
          <p:cNvPr id="19" name="副標題 2">
            <a:extLst>
              <a:ext uri="{FF2B5EF4-FFF2-40B4-BE49-F238E27FC236}">
                <a16:creationId xmlns:a16="http://schemas.microsoft.com/office/drawing/2014/main" id="{1B2F4BCD-0DF7-4D99-85FE-8ED3509F259E}"/>
              </a:ext>
            </a:extLst>
          </p:cNvPr>
          <p:cNvSpPr>
            <a:spLocks noGrp="1"/>
          </p:cNvSpPr>
          <p:nvPr>
            <p:ph type="subTitle" idx="10" hasCustomPrompt="1"/>
          </p:nvPr>
        </p:nvSpPr>
        <p:spPr>
          <a:xfrm>
            <a:off x="288322" y="4979771"/>
            <a:ext cx="4367518" cy="278027"/>
          </a:xfrm>
        </p:spPr>
        <p:txBody>
          <a:bodyPr anchor="ctr">
            <a:normAutofit/>
          </a:bodyPr>
          <a:lstStyle>
            <a:lvl1pPr marL="0" indent="0" algn="l">
              <a:buNone/>
              <a:defRPr kumimoji="1" lang="zh-TW" altLang="en-US" sz="1500" b="1" kern="0" dirty="0">
                <a:solidFill>
                  <a:schemeClr val="bg1"/>
                </a:solidFill>
                <a:latin typeface="Helvetica" pitchFamily="2" charset="0"/>
                <a:ea typeface="+mn-ea"/>
                <a:cs typeface="+mn-cs"/>
              </a:defRPr>
            </a:lvl1pPr>
            <a:lvl2pPr marL="455419" indent="0" algn="ctr">
              <a:buNone/>
              <a:defRPr/>
            </a:lvl2pPr>
            <a:lvl3pPr marL="910837" indent="0" algn="ctr">
              <a:buNone/>
              <a:defRPr/>
            </a:lvl3pPr>
            <a:lvl4pPr marL="1366256" indent="0" algn="ctr">
              <a:buNone/>
              <a:defRPr/>
            </a:lvl4pPr>
            <a:lvl5pPr marL="1821674" indent="0" algn="ctr">
              <a:buNone/>
              <a:defRPr/>
            </a:lvl5pPr>
            <a:lvl6pPr marL="2277093" indent="0" algn="ctr">
              <a:buNone/>
              <a:defRPr/>
            </a:lvl6pPr>
            <a:lvl7pPr marL="2732512" indent="0" algn="ctr">
              <a:buNone/>
              <a:defRPr/>
            </a:lvl7pPr>
            <a:lvl8pPr marL="3187930" indent="0" algn="ctr">
              <a:buNone/>
              <a:defRPr/>
            </a:lvl8pPr>
            <a:lvl9pPr marL="3643349" indent="0" algn="ctr">
              <a:buNone/>
              <a:defRPr/>
            </a:lvl9pPr>
          </a:lstStyle>
          <a:p>
            <a:pPr marL="0" lvl="0" indent="0" algn="l" defTabSz="758948" rtl="0" eaLnBrk="0" fontAlgn="base" latinLnBrk="0" hangingPunct="0">
              <a:lnSpc>
                <a:spcPct val="80000"/>
              </a:lnSpc>
              <a:spcBef>
                <a:spcPct val="20000"/>
              </a:spcBef>
              <a:spcAft>
                <a:spcPct val="0"/>
              </a:spcAft>
              <a:buFont typeface="Arial" panose="020B0604020202020204" pitchFamily="34" charset="0"/>
              <a:buNone/>
            </a:pPr>
            <a:r>
              <a:rPr lang="zh-TW" altLang="en-US" dirty="0"/>
              <a:t>按一下以新增日期</a:t>
            </a:r>
          </a:p>
        </p:txBody>
      </p:sp>
    </p:spTree>
    <p:extLst>
      <p:ext uri="{BB962C8B-B14F-4D97-AF65-F5344CB8AC3E}">
        <p14:creationId xmlns:p14="http://schemas.microsoft.com/office/powerpoint/2010/main" val="71665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結尾">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A69A2F9-CFB5-404B-92EE-A091509E556A}"/>
              </a:ext>
            </a:extLst>
          </p:cNvPr>
          <p:cNvSpPr/>
          <p:nvPr userDrawn="1"/>
        </p:nvSpPr>
        <p:spPr bwMode="auto">
          <a:xfrm>
            <a:off x="0" y="0"/>
            <a:ext cx="12192000" cy="6857999"/>
          </a:xfrm>
          <a:prstGeom prst="rect">
            <a:avLst/>
          </a:prstGeom>
          <a:solidFill>
            <a:srgbClr val="002B8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pic>
        <p:nvPicPr>
          <p:cNvPr id="7" name="圖形 6">
            <a:extLst>
              <a:ext uri="{FF2B5EF4-FFF2-40B4-BE49-F238E27FC236}">
                <a16:creationId xmlns:a16="http://schemas.microsoft.com/office/drawing/2014/main" id="{E3E4A932-9269-465F-9ACE-1BA67388875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5265" y="465696"/>
            <a:ext cx="6341469" cy="5926606"/>
          </a:xfrm>
          <a:prstGeom prst="rect">
            <a:avLst/>
          </a:prstGeom>
        </p:spPr>
      </p:pic>
      <p:sp>
        <p:nvSpPr>
          <p:cNvPr id="3" name="日期版面配置區 2">
            <a:extLst>
              <a:ext uri="{FF2B5EF4-FFF2-40B4-BE49-F238E27FC236}">
                <a16:creationId xmlns:a16="http://schemas.microsoft.com/office/drawing/2014/main" id="{C32D73AD-2A15-47DF-8157-CC5A312CAE04}"/>
              </a:ext>
            </a:extLst>
          </p:cNvPr>
          <p:cNvSpPr>
            <a:spLocks noGrp="1"/>
          </p:cNvSpPr>
          <p:nvPr>
            <p:ph type="dt" sz="half" idx="10"/>
          </p:nvPr>
        </p:nvSpPr>
        <p:spPr/>
        <p:txBody>
          <a:bodyPr/>
          <a:lstStyle/>
          <a:p>
            <a:fld id="{53EB6F54-D864-44EB-8DF4-99B9BE97A112}" type="datetimeFigureOut">
              <a:rPr lang="zh-TW" altLang="en-US" smtClean="0"/>
              <a:t>2023/4/24</a:t>
            </a:fld>
            <a:endParaRPr lang="zh-TW" altLang="en-US"/>
          </a:p>
        </p:txBody>
      </p:sp>
      <p:sp>
        <p:nvSpPr>
          <p:cNvPr id="4" name="頁尾版面配置區 3">
            <a:extLst>
              <a:ext uri="{FF2B5EF4-FFF2-40B4-BE49-F238E27FC236}">
                <a16:creationId xmlns:a16="http://schemas.microsoft.com/office/drawing/2014/main" id="{FB2556B6-FE6A-4DBF-98A5-0DABD9C8FD0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E98D5BA-D172-405B-8603-2AC16E1F9703}"/>
              </a:ext>
            </a:extLst>
          </p:cNvPr>
          <p:cNvSpPr>
            <a:spLocks noGrp="1"/>
          </p:cNvSpPr>
          <p:nvPr>
            <p:ph type="sldNum" sz="quarter" idx="12"/>
          </p:nvPr>
        </p:nvSpPr>
        <p:spPr/>
        <p:txBody>
          <a:bodyPr/>
          <a:lstStyle/>
          <a:p>
            <a:fld id="{FA32B1B8-4FF0-44BF-827F-DC7B5B5D029F}" type="slidenum">
              <a:rPr lang="zh-TW" altLang="en-US" smtClean="0"/>
              <a:t>‹#›</a:t>
            </a:fld>
            <a:endParaRPr lang="zh-TW" altLang="en-US"/>
          </a:p>
        </p:txBody>
      </p:sp>
    </p:spTree>
    <p:extLst>
      <p:ext uri="{BB962C8B-B14F-4D97-AF65-F5344CB8AC3E}">
        <p14:creationId xmlns:p14="http://schemas.microsoft.com/office/powerpoint/2010/main" val="363019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DA4C985A-97A9-4EB0-8F07-337BB4E759E4}" type="datetime1">
              <a:rPr lang="zh-TW" altLang="en-US" smtClean="0"/>
              <a:t>2023/4/24</a:t>
            </a:fld>
            <a:endParaRPr lang="zh-TW" altLang="en-US"/>
          </a:p>
        </p:txBody>
      </p:sp>
      <p:sp>
        <p:nvSpPr>
          <p:cNvPr id="4" name="頁尾版面配置區 4"/>
          <p:cNvSpPr>
            <a:spLocks noGrp="1"/>
          </p:cNvSpPr>
          <p:nvPr>
            <p:ph type="ftr" sz="quarter" idx="11"/>
          </p:nvPr>
        </p:nvSpPr>
        <p:spPr/>
        <p:txBody>
          <a:bodyPr/>
          <a:lstStyle>
            <a:lvl1pPr>
              <a:defRPr/>
            </a:lvl1pPr>
          </a:lstStyle>
          <a:p>
            <a:pPr>
              <a:defRPr/>
            </a:pPr>
            <a:r>
              <a:rPr lang="en-US" altLang="zh-TW"/>
              <a:t>This document contains proprietary and controlled information of National Space Organization (NSPO) of Taiwan  and shall not be duplicated in whole or in part for any purpose without permission from NSPO.</a:t>
            </a:r>
            <a:endParaRPr lang="zh-TW" altLang="en-US"/>
          </a:p>
        </p:txBody>
      </p:sp>
      <p:sp>
        <p:nvSpPr>
          <p:cNvPr id="5" name="投影片編號版面配置區 5"/>
          <p:cNvSpPr>
            <a:spLocks noGrp="1"/>
          </p:cNvSpPr>
          <p:nvPr>
            <p:ph type="sldNum" sz="quarter" idx="12"/>
          </p:nvPr>
        </p:nvSpPr>
        <p:spPr/>
        <p:txBody>
          <a:bodyPr/>
          <a:lstStyle>
            <a:lvl1pPr>
              <a:defRPr/>
            </a:lvl1pPr>
          </a:lstStyle>
          <a:p>
            <a:fld id="{CD0E0683-48DE-4F9D-9036-114C721E1903}" type="slidenum">
              <a:rPr lang="zh-TW" altLang="en-US"/>
              <a:pPr/>
              <a:t>‹#›</a:t>
            </a:fld>
            <a:endParaRPr lang="zh-TW" altLang="en-US"/>
          </a:p>
        </p:txBody>
      </p:sp>
    </p:spTree>
    <p:extLst>
      <p:ext uri="{BB962C8B-B14F-4D97-AF65-F5344CB8AC3E}">
        <p14:creationId xmlns:p14="http://schemas.microsoft.com/office/powerpoint/2010/main" val="3657044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感謝頁（藍底）">
    <p:bg>
      <p:bgRef idx="1001">
        <a:schemeClr val="bg2"/>
      </p:bgRef>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A8FCBBC8-E2C6-A2F1-AEE8-65BBDE297101}"/>
              </a:ext>
            </a:extLst>
          </p:cNvPr>
          <p:cNvPicPr>
            <a:picLocks noChangeAspect="1"/>
          </p:cNvPicPr>
          <p:nvPr userDrawn="1"/>
        </p:nvPicPr>
        <p:blipFill>
          <a:blip r:embed="rId2"/>
          <a:stretch>
            <a:fillRect/>
          </a:stretch>
        </p:blipFill>
        <p:spPr>
          <a:xfrm>
            <a:off x="695326" y="557777"/>
            <a:ext cx="307675" cy="270000"/>
          </a:xfrm>
          <a:prstGeom prst="rect">
            <a:avLst/>
          </a:prstGeom>
        </p:spPr>
      </p:pic>
      <p:pic>
        <p:nvPicPr>
          <p:cNvPr id="29" name="Picture 28">
            <a:extLst>
              <a:ext uri="{FF2B5EF4-FFF2-40B4-BE49-F238E27FC236}">
                <a16:creationId xmlns:a16="http://schemas.microsoft.com/office/drawing/2014/main" id="{81B5F5D3-22FE-4BDA-A3DE-9FD977F024E5}"/>
              </a:ext>
            </a:extLst>
          </p:cNvPr>
          <p:cNvPicPr>
            <a:picLocks noChangeAspect="1"/>
          </p:cNvPicPr>
          <p:nvPr userDrawn="1"/>
        </p:nvPicPr>
        <p:blipFill>
          <a:blip r:embed="rId3"/>
          <a:stretch>
            <a:fillRect/>
          </a:stretch>
        </p:blipFill>
        <p:spPr>
          <a:xfrm>
            <a:off x="10648999" y="549275"/>
            <a:ext cx="847675" cy="270000"/>
          </a:xfrm>
          <a:prstGeom prst="rect">
            <a:avLst/>
          </a:prstGeom>
        </p:spPr>
      </p:pic>
      <p:sp>
        <p:nvSpPr>
          <p:cNvPr id="4" name="Text Placeholder 2">
            <a:extLst>
              <a:ext uri="{FF2B5EF4-FFF2-40B4-BE49-F238E27FC236}">
                <a16:creationId xmlns:a16="http://schemas.microsoft.com/office/drawing/2014/main" id="{E40363E2-DD53-85AD-F917-518453985BF5}"/>
              </a:ext>
            </a:extLst>
          </p:cNvPr>
          <p:cNvSpPr>
            <a:spLocks noGrp="1"/>
          </p:cNvSpPr>
          <p:nvPr>
            <p:ph type="body" sz="quarter" idx="18" hasCustomPrompt="1"/>
          </p:nvPr>
        </p:nvSpPr>
        <p:spPr>
          <a:xfrm>
            <a:off x="599621" y="2928602"/>
            <a:ext cx="5135563" cy="400110"/>
          </a:xfrm>
        </p:spPr>
        <p:txBody>
          <a:bodyPr>
            <a:normAutofit/>
          </a:bodyPr>
          <a:lstStyle>
            <a:lvl1pPr marL="0" indent="0">
              <a:lnSpc>
                <a:spcPct val="100000"/>
              </a:lnSpc>
              <a:buNone/>
              <a:defRPr sz="2000" b="0" i="0">
                <a:latin typeface="TASA Orbiter Deck Medium" pitchFamily="2" charset="0"/>
              </a:defRPr>
            </a:lvl1pPr>
          </a:lstStyle>
          <a:p>
            <a:pPr lvl="0"/>
            <a:r>
              <a:rPr lang="en-US" dirty="0"/>
              <a:t>Thank you.</a:t>
            </a:r>
          </a:p>
        </p:txBody>
      </p:sp>
      <p:sp>
        <p:nvSpPr>
          <p:cNvPr id="5" name="Text Placeholder 2">
            <a:extLst>
              <a:ext uri="{FF2B5EF4-FFF2-40B4-BE49-F238E27FC236}">
                <a16:creationId xmlns:a16="http://schemas.microsoft.com/office/drawing/2014/main" id="{DFFA61D5-6134-66D1-99B4-59BF203F324A}"/>
              </a:ext>
            </a:extLst>
          </p:cNvPr>
          <p:cNvSpPr>
            <a:spLocks noGrp="1"/>
          </p:cNvSpPr>
          <p:nvPr>
            <p:ph type="body" sz="quarter" idx="51" hasCustomPrompt="1"/>
          </p:nvPr>
        </p:nvSpPr>
        <p:spPr>
          <a:xfrm>
            <a:off x="595541" y="3353835"/>
            <a:ext cx="6321569" cy="697775"/>
          </a:xfrm>
        </p:spPr>
        <p:txBody>
          <a:bodyPr>
            <a:noAutofit/>
          </a:bodyPr>
          <a:lstStyle>
            <a:lvl1pPr marL="0" indent="0">
              <a:lnSpc>
                <a:spcPct val="100000"/>
              </a:lnSpc>
              <a:buNone/>
              <a:defRPr sz="4000" b="0" i="0">
                <a:solidFill>
                  <a:schemeClr val="tx2"/>
                </a:solidFill>
                <a:latin typeface="Noto Sans CJK TC Medium" panose="020B0500000000000000" pitchFamily="34" charset="-128"/>
                <a:ea typeface="Noto Sans CJK TC Medium" panose="020B0500000000000000" pitchFamily="34" charset="-128"/>
              </a:defRPr>
            </a:lvl1pPr>
          </a:lstStyle>
          <a:p>
            <a:pPr lvl="0"/>
            <a:r>
              <a:rPr lang="en-US" dirty="0" err="1"/>
              <a:t>感謝聆聽</a:t>
            </a:r>
            <a:endParaRPr lang="en-US" dirty="0"/>
          </a:p>
        </p:txBody>
      </p:sp>
    </p:spTree>
    <p:extLst>
      <p:ext uri="{BB962C8B-B14F-4D97-AF65-F5344CB8AC3E}">
        <p14:creationId xmlns:p14="http://schemas.microsoft.com/office/powerpoint/2010/main" val="36169419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大綱">
    <p:spTree>
      <p:nvGrpSpPr>
        <p:cNvPr id="1" name=""/>
        <p:cNvGrpSpPr/>
        <p:nvPr/>
      </p:nvGrpSpPr>
      <p:grpSpPr>
        <a:xfrm>
          <a:off x="0" y="0"/>
          <a:ext cx="0" cy="0"/>
          <a:chOff x="0" y="0"/>
          <a:chExt cx="0" cy="0"/>
        </a:xfrm>
      </p:grpSpPr>
      <p:pic>
        <p:nvPicPr>
          <p:cNvPr id="8" name="Picture 1">
            <a:extLst>
              <a:ext uri="{FF2B5EF4-FFF2-40B4-BE49-F238E27FC236}">
                <a16:creationId xmlns:a16="http://schemas.microsoft.com/office/drawing/2014/main" id="{B7A51F3F-1559-46D9-A89E-8CEB0DB3D25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EA3B62F9-0A61-4CE5-8EB0-74DF3F693E40}"/>
              </a:ext>
            </a:extLst>
          </p:cNvPr>
          <p:cNvSpPr>
            <a:spLocks noGrp="1"/>
          </p:cNvSpPr>
          <p:nvPr>
            <p:ph type="title" hasCustomPrompt="1"/>
          </p:nvPr>
        </p:nvSpPr>
        <p:spPr>
          <a:xfrm>
            <a:off x="288323" y="850493"/>
            <a:ext cx="7175829" cy="646331"/>
          </a:xfrm>
          <a:prstGeom prst="rect">
            <a:avLst/>
          </a:prstGeom>
        </p:spPr>
        <p:txBody>
          <a:bodyPr>
            <a:normAutofit/>
          </a:bodyPr>
          <a:lstStyle>
            <a:lvl1pPr marL="0" algn="l" defTabSz="914400" rtl="0" eaLnBrk="1" latinLnBrk="0" hangingPunct="1">
              <a:spcBef>
                <a:spcPct val="0"/>
              </a:spcBef>
              <a:defRPr lang="zh-TW" altLang="en-US" sz="3600" b="1" kern="1200" dirty="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t>按一下以新增編輯大綱樣式</a:t>
            </a:r>
          </a:p>
        </p:txBody>
      </p:sp>
      <p:sp>
        <p:nvSpPr>
          <p:cNvPr id="3" name="內容版面配置區 2">
            <a:extLst>
              <a:ext uri="{FF2B5EF4-FFF2-40B4-BE49-F238E27FC236}">
                <a16:creationId xmlns:a16="http://schemas.microsoft.com/office/drawing/2014/main" id="{5D1DDB52-333B-427C-9A2D-0751FEDE80B7}"/>
              </a:ext>
            </a:extLst>
          </p:cNvPr>
          <p:cNvSpPr>
            <a:spLocks noGrp="1"/>
          </p:cNvSpPr>
          <p:nvPr>
            <p:ph idx="1" hasCustomPrompt="1"/>
          </p:nvPr>
        </p:nvSpPr>
        <p:spPr>
          <a:xfrm>
            <a:off x="309880" y="2120265"/>
            <a:ext cx="4114800" cy="3254545"/>
          </a:xfrm>
          <a:prstGeom prst="rect">
            <a:avLst/>
          </a:prstGeom>
        </p:spPr>
        <p:txBody>
          <a:bodyPr/>
          <a:lstStyle>
            <a:lvl1pPr>
              <a:defRPr b="1">
                <a:solidFill>
                  <a:schemeClr val="bg1"/>
                </a:solidFill>
                <a:latin typeface="微軟正黑體" panose="020B0604030504040204" pitchFamily="34" charset="-120"/>
                <a:ea typeface="微軟正黑體" panose="020B0604030504040204" pitchFamily="34" charset="-120"/>
              </a:defRPr>
            </a:lvl1pPr>
            <a:lvl2pPr>
              <a:defRPr b="1">
                <a:solidFill>
                  <a:schemeClr val="bg1"/>
                </a:solidFill>
                <a:latin typeface="微軟正黑體" panose="020B0604030504040204" pitchFamily="34" charset="-120"/>
                <a:ea typeface="微軟正黑體" panose="020B0604030504040204" pitchFamily="34" charset="-120"/>
              </a:defRPr>
            </a:lvl2pPr>
            <a:lvl3pPr>
              <a:defRPr b="1">
                <a:solidFill>
                  <a:schemeClr val="bg1"/>
                </a:solidFill>
                <a:latin typeface="微軟正黑體" panose="020B0604030504040204" pitchFamily="34" charset="-120"/>
                <a:ea typeface="微軟正黑體" panose="020B0604030504040204" pitchFamily="34" charset="-120"/>
              </a:defRPr>
            </a:lvl3pPr>
            <a:lvl4pPr>
              <a:defRPr b="1">
                <a:solidFill>
                  <a:schemeClr val="bg1"/>
                </a:solidFill>
                <a:latin typeface="微軟正黑體" panose="020B0604030504040204" pitchFamily="34" charset="-120"/>
                <a:ea typeface="微軟正黑體" panose="020B0604030504040204" pitchFamily="34" charset="-120"/>
              </a:defRPr>
            </a:lvl4pPr>
            <a:lvl5pPr>
              <a:defRPr b="1">
                <a:solidFill>
                  <a:schemeClr val="bg1"/>
                </a:solidFill>
                <a:latin typeface="微軟正黑體" panose="020B0604030504040204" pitchFamily="34" charset="-120"/>
                <a:ea typeface="微軟正黑體" panose="020B0604030504040204" pitchFamily="34" charset="-120"/>
              </a:defRPr>
            </a:lvl5pPr>
          </a:lstStyle>
          <a:p>
            <a:pPr lvl="0"/>
            <a:r>
              <a:rPr lang="zh-TW" altLang="en-US" dirty="0"/>
              <a:t>新增大綱文字</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0672C1D0-87BE-4847-A9F9-F1332C623F7E}"/>
              </a:ext>
            </a:extLst>
          </p:cNvPr>
          <p:cNvSpPr>
            <a:spLocks noGrp="1"/>
          </p:cNvSpPr>
          <p:nvPr>
            <p:ph type="dt" sz="half" idx="10"/>
          </p:nvPr>
        </p:nvSpPr>
        <p:spPr>
          <a:xfrm>
            <a:off x="838200" y="6356350"/>
            <a:ext cx="2743200" cy="365125"/>
          </a:xfrm>
          <a:prstGeom prst="rect">
            <a:avLst/>
          </a:prstGeom>
        </p:spPr>
        <p:txBody>
          <a:bodyPr/>
          <a:lstStyle/>
          <a:p>
            <a:fld id="{53EB6F54-D864-44EB-8DF4-99B9BE97A112}"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A669BE7F-1FBA-47AC-A31A-28F94185E8F3}"/>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a:extLst>
              <a:ext uri="{FF2B5EF4-FFF2-40B4-BE49-F238E27FC236}">
                <a16:creationId xmlns:a16="http://schemas.microsoft.com/office/drawing/2014/main" id="{A7222AE8-04C4-4AF4-A90B-1F75300DB023}"/>
              </a:ext>
            </a:extLst>
          </p:cNvPr>
          <p:cNvSpPr>
            <a:spLocks noGrp="1"/>
          </p:cNvSpPr>
          <p:nvPr>
            <p:ph type="sldNum" sz="quarter" idx="12"/>
          </p:nvPr>
        </p:nvSpPr>
        <p:spPr>
          <a:xfrm>
            <a:off x="8610600" y="6356350"/>
            <a:ext cx="2743200" cy="365125"/>
          </a:xfrm>
          <a:prstGeom prst="rect">
            <a:avLst/>
          </a:prstGeom>
        </p:spPr>
        <p:txBody>
          <a:bodyPr/>
          <a:lstStyle/>
          <a:p>
            <a:fld id="{FA32B1B8-4FF0-44BF-827F-DC7B5B5D029F}" type="slidenum">
              <a:rPr lang="zh-TW" altLang="en-US" smtClean="0"/>
              <a:t>‹#›</a:t>
            </a:fld>
            <a:endParaRPr lang="zh-TW" altLang="en-US"/>
          </a:p>
        </p:txBody>
      </p:sp>
    </p:spTree>
    <p:extLst>
      <p:ext uri="{BB962C8B-B14F-4D97-AF65-F5344CB8AC3E}">
        <p14:creationId xmlns:p14="http://schemas.microsoft.com/office/powerpoint/2010/main" val="371404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雙線_左下LOGO">
    <p:spTree>
      <p:nvGrpSpPr>
        <p:cNvPr id="1" name=""/>
        <p:cNvGrpSpPr/>
        <p:nvPr/>
      </p:nvGrpSpPr>
      <p:grpSpPr>
        <a:xfrm>
          <a:off x="0" y="0"/>
          <a:ext cx="0" cy="0"/>
          <a:chOff x="0" y="0"/>
          <a:chExt cx="0" cy="0"/>
        </a:xfrm>
      </p:grpSpPr>
      <p:sp>
        <p:nvSpPr>
          <p:cNvPr id="24" name="文字方塊 23">
            <a:extLst>
              <a:ext uri="{FF2B5EF4-FFF2-40B4-BE49-F238E27FC236}">
                <a16:creationId xmlns:a16="http://schemas.microsoft.com/office/drawing/2014/main" id="{A20FE8CF-6F54-4304-B379-4A1481BA55F9}"/>
              </a:ext>
            </a:extLst>
          </p:cNvPr>
          <p:cNvSpPr txBox="1"/>
          <p:nvPr userDrawn="1"/>
        </p:nvSpPr>
        <p:spPr>
          <a:xfrm>
            <a:off x="6528049" y="1052736"/>
            <a:ext cx="184731" cy="369332"/>
          </a:xfrm>
          <a:prstGeom prst="rect">
            <a:avLst/>
          </a:prstGeom>
          <a:noFill/>
        </p:spPr>
        <p:txBody>
          <a:bodyPr wrap="none" rtlCol="0">
            <a:spAutoFit/>
          </a:bodyPr>
          <a:lstStyle/>
          <a:p>
            <a:endParaRPr lang="zh-TW" altLang="en-US" dirty="0"/>
          </a:p>
        </p:txBody>
      </p:sp>
      <p:sp>
        <p:nvSpPr>
          <p:cNvPr id="26" name="矩形 25">
            <a:extLst>
              <a:ext uri="{FF2B5EF4-FFF2-40B4-BE49-F238E27FC236}">
                <a16:creationId xmlns:a16="http://schemas.microsoft.com/office/drawing/2014/main" id="{82B427DE-1CAF-450B-B62F-AC9CF5034234}"/>
              </a:ext>
            </a:extLst>
          </p:cNvPr>
          <p:cNvSpPr/>
          <p:nvPr userDrawn="1"/>
        </p:nvSpPr>
        <p:spPr bwMode="auto">
          <a:xfrm>
            <a:off x="0" y="6649416"/>
            <a:ext cx="12192000" cy="208583"/>
          </a:xfrm>
          <a:prstGeom prst="rect">
            <a:avLst/>
          </a:prstGeom>
          <a:solidFill>
            <a:srgbClr val="002B8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sp>
        <p:nvSpPr>
          <p:cNvPr id="28" name="矩形 27">
            <a:extLst>
              <a:ext uri="{FF2B5EF4-FFF2-40B4-BE49-F238E27FC236}">
                <a16:creationId xmlns:a16="http://schemas.microsoft.com/office/drawing/2014/main" id="{3EC9009A-FCA7-43EF-8A7D-CF6A6299E843}"/>
              </a:ext>
            </a:extLst>
          </p:cNvPr>
          <p:cNvSpPr/>
          <p:nvPr userDrawn="1"/>
        </p:nvSpPr>
        <p:spPr bwMode="auto">
          <a:xfrm>
            <a:off x="119336" y="778193"/>
            <a:ext cx="11953328" cy="97296"/>
          </a:xfrm>
          <a:prstGeom prst="rect">
            <a:avLst/>
          </a:prstGeom>
          <a:solidFill>
            <a:srgbClr val="126BFB"/>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pic>
        <p:nvPicPr>
          <p:cNvPr id="29" name="圖片 28">
            <a:extLst>
              <a:ext uri="{FF2B5EF4-FFF2-40B4-BE49-F238E27FC236}">
                <a16:creationId xmlns:a16="http://schemas.microsoft.com/office/drawing/2014/main" id="{1F38880F-5402-4620-A693-F79FBE2A9C67}"/>
              </a:ext>
            </a:extLst>
          </p:cNvPr>
          <p:cNvPicPr>
            <a:picLocks noChangeAspect="1"/>
          </p:cNvPicPr>
          <p:nvPr userDrawn="1"/>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4540" t="22285" r="4272" b="20966"/>
          <a:stretch/>
        </p:blipFill>
        <p:spPr>
          <a:xfrm>
            <a:off x="339169" y="6279165"/>
            <a:ext cx="2135425" cy="269299"/>
          </a:xfrm>
          <a:prstGeom prst="rect">
            <a:avLst/>
          </a:prstGeom>
        </p:spPr>
      </p:pic>
      <p:sp>
        <p:nvSpPr>
          <p:cNvPr id="31" name="標題 30">
            <a:extLst>
              <a:ext uri="{FF2B5EF4-FFF2-40B4-BE49-F238E27FC236}">
                <a16:creationId xmlns:a16="http://schemas.microsoft.com/office/drawing/2014/main" id="{D6415FFF-FD63-4C22-9AC2-664393EA2119}"/>
              </a:ext>
            </a:extLst>
          </p:cNvPr>
          <p:cNvSpPr>
            <a:spLocks noGrp="1"/>
          </p:cNvSpPr>
          <p:nvPr>
            <p:ph type="title"/>
          </p:nvPr>
        </p:nvSpPr>
        <p:spPr>
          <a:xfrm>
            <a:off x="119336" y="1"/>
            <a:ext cx="7272808" cy="931462"/>
          </a:xfrm>
        </p:spPr>
        <p:txBody>
          <a:bodyPr>
            <a:normAutofit/>
          </a:bodyPr>
          <a:lstStyle>
            <a:lvl1pPr marL="0" algn="l" defTabSz="914400" rtl="0" eaLnBrk="1" latinLnBrk="0" hangingPunct="1">
              <a:spcBef>
                <a:spcPct val="0"/>
              </a:spcBef>
              <a:buFontTx/>
              <a:buNone/>
              <a:defRPr lang="zh-TW" altLang="en-US" sz="3600" b="1" kern="1200" dirty="0">
                <a:solidFill>
                  <a:schemeClr val="tx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34" name="日期版面配置區 33">
            <a:extLst>
              <a:ext uri="{FF2B5EF4-FFF2-40B4-BE49-F238E27FC236}">
                <a16:creationId xmlns:a16="http://schemas.microsoft.com/office/drawing/2014/main" id="{5455A832-EDC0-4FE5-A573-35E4133440CC}"/>
              </a:ext>
            </a:extLst>
          </p:cNvPr>
          <p:cNvSpPr>
            <a:spLocks noGrp="1"/>
          </p:cNvSpPr>
          <p:nvPr>
            <p:ph type="dt" sz="half" idx="10"/>
          </p:nvPr>
        </p:nvSpPr>
        <p:spPr/>
        <p:txBody>
          <a:bodyPr/>
          <a:lstStyle/>
          <a:p>
            <a:fld id="{53EB6F54-D864-44EB-8DF4-99B9BE97A112}" type="datetimeFigureOut">
              <a:rPr lang="zh-TW" altLang="en-US" smtClean="0"/>
              <a:t>2023/4/24</a:t>
            </a:fld>
            <a:endParaRPr lang="zh-TW" altLang="en-US"/>
          </a:p>
        </p:txBody>
      </p:sp>
      <p:sp>
        <p:nvSpPr>
          <p:cNvPr id="35" name="頁尾版面配置區 34">
            <a:extLst>
              <a:ext uri="{FF2B5EF4-FFF2-40B4-BE49-F238E27FC236}">
                <a16:creationId xmlns:a16="http://schemas.microsoft.com/office/drawing/2014/main" id="{F7F22C08-3C9D-425F-90D8-5CCECAFB19B2}"/>
              </a:ext>
            </a:extLst>
          </p:cNvPr>
          <p:cNvSpPr>
            <a:spLocks noGrp="1"/>
          </p:cNvSpPr>
          <p:nvPr>
            <p:ph type="ftr" sz="quarter" idx="11"/>
          </p:nvPr>
        </p:nvSpPr>
        <p:spPr/>
        <p:txBody>
          <a:bodyPr/>
          <a:lstStyle/>
          <a:p>
            <a:endParaRPr lang="zh-TW" altLang="en-US"/>
          </a:p>
        </p:txBody>
      </p:sp>
      <p:sp>
        <p:nvSpPr>
          <p:cNvPr id="36" name="投影片編號版面配置區 35">
            <a:extLst>
              <a:ext uri="{FF2B5EF4-FFF2-40B4-BE49-F238E27FC236}">
                <a16:creationId xmlns:a16="http://schemas.microsoft.com/office/drawing/2014/main" id="{21D0387B-B810-44A8-9662-A9F91537608B}"/>
              </a:ext>
            </a:extLst>
          </p:cNvPr>
          <p:cNvSpPr>
            <a:spLocks noGrp="1"/>
          </p:cNvSpPr>
          <p:nvPr>
            <p:ph type="sldNum" sz="quarter" idx="12"/>
          </p:nvPr>
        </p:nvSpPr>
        <p:spPr/>
        <p:txBody>
          <a:bodyPr/>
          <a:lstStyle/>
          <a:p>
            <a:fld id="{FA32B1B8-4FF0-44BF-827F-DC7B5B5D029F}" type="slidenum">
              <a:rPr lang="zh-TW" altLang="en-US" smtClean="0"/>
              <a:t>‹#›</a:t>
            </a:fld>
            <a:endParaRPr lang="zh-TW" altLang="en-US"/>
          </a:p>
        </p:txBody>
      </p:sp>
      <p:sp>
        <p:nvSpPr>
          <p:cNvPr id="38" name="文字版面配置區 37">
            <a:extLst>
              <a:ext uri="{FF2B5EF4-FFF2-40B4-BE49-F238E27FC236}">
                <a16:creationId xmlns:a16="http://schemas.microsoft.com/office/drawing/2014/main" id="{2B3613BD-4D41-4FE9-B4EE-43B2753D4BF6}"/>
              </a:ext>
            </a:extLst>
          </p:cNvPr>
          <p:cNvSpPr>
            <a:spLocks noGrp="1"/>
          </p:cNvSpPr>
          <p:nvPr>
            <p:ph type="body" sz="quarter" idx="13"/>
          </p:nvPr>
        </p:nvSpPr>
        <p:spPr>
          <a:xfrm>
            <a:off x="479401" y="1196974"/>
            <a:ext cx="11233199" cy="4608289"/>
          </a:xfrm>
        </p:spPr>
        <p:txBody>
          <a:bodyPr>
            <a:normAutofit/>
          </a:bodyPr>
          <a:lstStyle>
            <a:lvl1pPr>
              <a:defRPr sz="3200">
                <a:latin typeface="微軟正黑體" panose="020B0604030504040204" pitchFamily="34" charset="-120"/>
                <a:ea typeface="微軟正黑體" panose="020B0604030504040204" pitchFamily="34" charset="-120"/>
              </a:defRPr>
            </a:lvl1pPr>
            <a:lvl2pPr>
              <a:defRPr sz="28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000">
                <a:latin typeface="微軟正黑體" panose="020B0604030504040204" pitchFamily="34" charset="-120"/>
                <a:ea typeface="微軟正黑體" panose="020B0604030504040204" pitchFamily="34" charset="-120"/>
              </a:defRPr>
            </a:lvl4pPr>
            <a:lvl5pPr>
              <a:defRPr sz="2000">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88998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雙線_右上LOGO">
    <p:spTree>
      <p:nvGrpSpPr>
        <p:cNvPr id="1" name=""/>
        <p:cNvGrpSpPr/>
        <p:nvPr/>
      </p:nvGrpSpPr>
      <p:grpSpPr>
        <a:xfrm>
          <a:off x="0" y="0"/>
          <a:ext cx="0" cy="0"/>
          <a:chOff x="0" y="0"/>
          <a:chExt cx="0" cy="0"/>
        </a:xfrm>
      </p:grpSpPr>
      <p:sp>
        <p:nvSpPr>
          <p:cNvPr id="24" name="文字方塊 23">
            <a:extLst>
              <a:ext uri="{FF2B5EF4-FFF2-40B4-BE49-F238E27FC236}">
                <a16:creationId xmlns:a16="http://schemas.microsoft.com/office/drawing/2014/main" id="{A20FE8CF-6F54-4304-B379-4A1481BA55F9}"/>
              </a:ext>
            </a:extLst>
          </p:cNvPr>
          <p:cNvSpPr txBox="1"/>
          <p:nvPr userDrawn="1"/>
        </p:nvSpPr>
        <p:spPr>
          <a:xfrm>
            <a:off x="6528049" y="1052736"/>
            <a:ext cx="184731" cy="369332"/>
          </a:xfrm>
          <a:prstGeom prst="rect">
            <a:avLst/>
          </a:prstGeom>
          <a:noFill/>
        </p:spPr>
        <p:txBody>
          <a:bodyPr wrap="none" rtlCol="0">
            <a:spAutoFit/>
          </a:bodyPr>
          <a:lstStyle/>
          <a:p>
            <a:endParaRPr lang="zh-TW" altLang="en-US" dirty="0"/>
          </a:p>
        </p:txBody>
      </p:sp>
      <p:sp>
        <p:nvSpPr>
          <p:cNvPr id="26" name="矩形 25">
            <a:extLst>
              <a:ext uri="{FF2B5EF4-FFF2-40B4-BE49-F238E27FC236}">
                <a16:creationId xmlns:a16="http://schemas.microsoft.com/office/drawing/2014/main" id="{82B427DE-1CAF-450B-B62F-AC9CF5034234}"/>
              </a:ext>
            </a:extLst>
          </p:cNvPr>
          <p:cNvSpPr/>
          <p:nvPr userDrawn="1"/>
        </p:nvSpPr>
        <p:spPr bwMode="auto">
          <a:xfrm>
            <a:off x="0" y="6649416"/>
            <a:ext cx="12192000" cy="208583"/>
          </a:xfrm>
          <a:prstGeom prst="rect">
            <a:avLst/>
          </a:prstGeom>
          <a:solidFill>
            <a:srgbClr val="002B8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sp>
        <p:nvSpPr>
          <p:cNvPr id="28" name="矩形 27">
            <a:extLst>
              <a:ext uri="{FF2B5EF4-FFF2-40B4-BE49-F238E27FC236}">
                <a16:creationId xmlns:a16="http://schemas.microsoft.com/office/drawing/2014/main" id="{3EC9009A-FCA7-43EF-8A7D-CF6A6299E843}"/>
              </a:ext>
            </a:extLst>
          </p:cNvPr>
          <p:cNvSpPr/>
          <p:nvPr userDrawn="1"/>
        </p:nvSpPr>
        <p:spPr bwMode="auto">
          <a:xfrm>
            <a:off x="119336" y="778193"/>
            <a:ext cx="11953328" cy="97296"/>
          </a:xfrm>
          <a:prstGeom prst="rect">
            <a:avLst/>
          </a:prstGeom>
          <a:solidFill>
            <a:srgbClr val="126BFB"/>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pic>
        <p:nvPicPr>
          <p:cNvPr id="29" name="圖片 28">
            <a:extLst>
              <a:ext uri="{FF2B5EF4-FFF2-40B4-BE49-F238E27FC236}">
                <a16:creationId xmlns:a16="http://schemas.microsoft.com/office/drawing/2014/main" id="{1F38880F-5402-4620-A693-F79FBE2A9C67}"/>
              </a:ext>
            </a:extLst>
          </p:cNvPr>
          <p:cNvPicPr>
            <a:picLocks noChangeAspect="1"/>
          </p:cNvPicPr>
          <p:nvPr userDrawn="1"/>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4540" t="22285" r="4272" b="20966"/>
          <a:stretch/>
        </p:blipFill>
        <p:spPr>
          <a:xfrm>
            <a:off x="9768408" y="412543"/>
            <a:ext cx="2135425" cy="269299"/>
          </a:xfrm>
          <a:prstGeom prst="rect">
            <a:avLst/>
          </a:prstGeom>
        </p:spPr>
      </p:pic>
      <p:sp>
        <p:nvSpPr>
          <p:cNvPr id="31" name="標題 30">
            <a:extLst>
              <a:ext uri="{FF2B5EF4-FFF2-40B4-BE49-F238E27FC236}">
                <a16:creationId xmlns:a16="http://schemas.microsoft.com/office/drawing/2014/main" id="{D6415FFF-FD63-4C22-9AC2-664393EA2119}"/>
              </a:ext>
            </a:extLst>
          </p:cNvPr>
          <p:cNvSpPr>
            <a:spLocks noGrp="1"/>
          </p:cNvSpPr>
          <p:nvPr>
            <p:ph type="title"/>
          </p:nvPr>
        </p:nvSpPr>
        <p:spPr>
          <a:xfrm>
            <a:off x="119336" y="1"/>
            <a:ext cx="7272808" cy="931462"/>
          </a:xfrm>
        </p:spPr>
        <p:txBody>
          <a:bodyPr>
            <a:normAutofit/>
          </a:bodyPr>
          <a:lstStyle>
            <a:lvl1pPr marL="0" algn="l" defTabSz="914400" rtl="0" eaLnBrk="1" latinLnBrk="0" hangingPunct="1">
              <a:spcBef>
                <a:spcPct val="0"/>
              </a:spcBef>
              <a:buFontTx/>
              <a:buNone/>
              <a:defRPr lang="zh-TW" altLang="en-US" sz="3600" b="1" kern="1200" dirty="0">
                <a:solidFill>
                  <a:schemeClr val="tx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34" name="日期版面配置區 33">
            <a:extLst>
              <a:ext uri="{FF2B5EF4-FFF2-40B4-BE49-F238E27FC236}">
                <a16:creationId xmlns:a16="http://schemas.microsoft.com/office/drawing/2014/main" id="{5455A832-EDC0-4FE5-A573-35E4133440CC}"/>
              </a:ext>
            </a:extLst>
          </p:cNvPr>
          <p:cNvSpPr>
            <a:spLocks noGrp="1"/>
          </p:cNvSpPr>
          <p:nvPr>
            <p:ph type="dt" sz="half" idx="10"/>
          </p:nvPr>
        </p:nvSpPr>
        <p:spPr/>
        <p:txBody>
          <a:bodyPr/>
          <a:lstStyle/>
          <a:p>
            <a:fld id="{53EB6F54-D864-44EB-8DF4-99B9BE97A112}" type="datetimeFigureOut">
              <a:rPr lang="zh-TW" altLang="en-US" smtClean="0"/>
              <a:t>2023/4/24</a:t>
            </a:fld>
            <a:endParaRPr lang="zh-TW" altLang="en-US"/>
          </a:p>
        </p:txBody>
      </p:sp>
      <p:sp>
        <p:nvSpPr>
          <p:cNvPr id="35" name="頁尾版面配置區 34">
            <a:extLst>
              <a:ext uri="{FF2B5EF4-FFF2-40B4-BE49-F238E27FC236}">
                <a16:creationId xmlns:a16="http://schemas.microsoft.com/office/drawing/2014/main" id="{F7F22C08-3C9D-425F-90D8-5CCECAFB19B2}"/>
              </a:ext>
            </a:extLst>
          </p:cNvPr>
          <p:cNvSpPr>
            <a:spLocks noGrp="1"/>
          </p:cNvSpPr>
          <p:nvPr>
            <p:ph type="ftr" sz="quarter" idx="11"/>
          </p:nvPr>
        </p:nvSpPr>
        <p:spPr/>
        <p:txBody>
          <a:bodyPr/>
          <a:lstStyle/>
          <a:p>
            <a:endParaRPr lang="zh-TW" altLang="en-US"/>
          </a:p>
        </p:txBody>
      </p:sp>
      <p:sp>
        <p:nvSpPr>
          <p:cNvPr id="36" name="投影片編號版面配置區 35">
            <a:extLst>
              <a:ext uri="{FF2B5EF4-FFF2-40B4-BE49-F238E27FC236}">
                <a16:creationId xmlns:a16="http://schemas.microsoft.com/office/drawing/2014/main" id="{21D0387B-B810-44A8-9662-A9F91537608B}"/>
              </a:ext>
            </a:extLst>
          </p:cNvPr>
          <p:cNvSpPr>
            <a:spLocks noGrp="1"/>
          </p:cNvSpPr>
          <p:nvPr>
            <p:ph type="sldNum" sz="quarter" idx="12"/>
          </p:nvPr>
        </p:nvSpPr>
        <p:spPr/>
        <p:txBody>
          <a:bodyPr/>
          <a:lstStyle/>
          <a:p>
            <a:fld id="{FA32B1B8-4FF0-44BF-827F-DC7B5B5D029F}" type="slidenum">
              <a:rPr lang="zh-TW" altLang="en-US" smtClean="0"/>
              <a:t>‹#›</a:t>
            </a:fld>
            <a:endParaRPr lang="zh-TW" altLang="en-US"/>
          </a:p>
        </p:txBody>
      </p:sp>
      <p:sp>
        <p:nvSpPr>
          <p:cNvPr id="38" name="文字版面配置區 37">
            <a:extLst>
              <a:ext uri="{FF2B5EF4-FFF2-40B4-BE49-F238E27FC236}">
                <a16:creationId xmlns:a16="http://schemas.microsoft.com/office/drawing/2014/main" id="{2B3613BD-4D41-4FE9-B4EE-43B2753D4BF6}"/>
              </a:ext>
            </a:extLst>
          </p:cNvPr>
          <p:cNvSpPr>
            <a:spLocks noGrp="1"/>
          </p:cNvSpPr>
          <p:nvPr>
            <p:ph type="body" sz="quarter" idx="13"/>
          </p:nvPr>
        </p:nvSpPr>
        <p:spPr>
          <a:xfrm>
            <a:off x="479401" y="1196974"/>
            <a:ext cx="11233199" cy="4608289"/>
          </a:xfrm>
        </p:spPr>
        <p:txBody>
          <a:bodyPr>
            <a:normAutofit/>
          </a:bodyPr>
          <a:lstStyle>
            <a:lvl1pPr>
              <a:defRPr sz="3200">
                <a:latin typeface="微軟正黑體" panose="020B0604030504040204" pitchFamily="34" charset="-120"/>
                <a:ea typeface="微軟正黑體" panose="020B0604030504040204" pitchFamily="34" charset="-120"/>
              </a:defRPr>
            </a:lvl1pPr>
            <a:lvl2pPr>
              <a:defRPr sz="28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000">
                <a:latin typeface="微軟正黑體" panose="020B0604030504040204" pitchFamily="34" charset="-120"/>
                <a:ea typeface="微軟正黑體" panose="020B0604030504040204" pitchFamily="34" charset="-120"/>
              </a:defRPr>
            </a:lvl4pPr>
            <a:lvl5pPr>
              <a:defRPr sz="2000">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847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雙線">
    <p:spTree>
      <p:nvGrpSpPr>
        <p:cNvPr id="1" name=""/>
        <p:cNvGrpSpPr/>
        <p:nvPr/>
      </p:nvGrpSpPr>
      <p:grpSpPr>
        <a:xfrm>
          <a:off x="0" y="0"/>
          <a:ext cx="0" cy="0"/>
          <a:chOff x="0" y="0"/>
          <a:chExt cx="0" cy="0"/>
        </a:xfrm>
      </p:grpSpPr>
      <p:sp>
        <p:nvSpPr>
          <p:cNvPr id="24" name="文字方塊 23">
            <a:extLst>
              <a:ext uri="{FF2B5EF4-FFF2-40B4-BE49-F238E27FC236}">
                <a16:creationId xmlns:a16="http://schemas.microsoft.com/office/drawing/2014/main" id="{A20FE8CF-6F54-4304-B379-4A1481BA55F9}"/>
              </a:ext>
            </a:extLst>
          </p:cNvPr>
          <p:cNvSpPr txBox="1"/>
          <p:nvPr userDrawn="1"/>
        </p:nvSpPr>
        <p:spPr>
          <a:xfrm>
            <a:off x="6528049" y="1052736"/>
            <a:ext cx="184731" cy="369332"/>
          </a:xfrm>
          <a:prstGeom prst="rect">
            <a:avLst/>
          </a:prstGeom>
          <a:noFill/>
        </p:spPr>
        <p:txBody>
          <a:bodyPr wrap="none" rtlCol="0">
            <a:spAutoFit/>
          </a:bodyPr>
          <a:lstStyle/>
          <a:p>
            <a:endParaRPr lang="zh-TW" altLang="en-US" dirty="0"/>
          </a:p>
        </p:txBody>
      </p:sp>
      <p:sp>
        <p:nvSpPr>
          <p:cNvPr id="26" name="矩形 25">
            <a:extLst>
              <a:ext uri="{FF2B5EF4-FFF2-40B4-BE49-F238E27FC236}">
                <a16:creationId xmlns:a16="http://schemas.microsoft.com/office/drawing/2014/main" id="{82B427DE-1CAF-450B-B62F-AC9CF5034234}"/>
              </a:ext>
            </a:extLst>
          </p:cNvPr>
          <p:cNvSpPr/>
          <p:nvPr userDrawn="1"/>
        </p:nvSpPr>
        <p:spPr bwMode="auto">
          <a:xfrm>
            <a:off x="0" y="6649416"/>
            <a:ext cx="12192000" cy="208583"/>
          </a:xfrm>
          <a:prstGeom prst="rect">
            <a:avLst/>
          </a:prstGeom>
          <a:solidFill>
            <a:srgbClr val="002B8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sp>
        <p:nvSpPr>
          <p:cNvPr id="28" name="矩形 27">
            <a:extLst>
              <a:ext uri="{FF2B5EF4-FFF2-40B4-BE49-F238E27FC236}">
                <a16:creationId xmlns:a16="http://schemas.microsoft.com/office/drawing/2014/main" id="{3EC9009A-FCA7-43EF-8A7D-CF6A6299E843}"/>
              </a:ext>
            </a:extLst>
          </p:cNvPr>
          <p:cNvSpPr/>
          <p:nvPr userDrawn="1"/>
        </p:nvSpPr>
        <p:spPr bwMode="auto">
          <a:xfrm>
            <a:off x="119336" y="778193"/>
            <a:ext cx="11953328" cy="97296"/>
          </a:xfrm>
          <a:prstGeom prst="rect">
            <a:avLst/>
          </a:prstGeom>
          <a:solidFill>
            <a:srgbClr val="126BFB"/>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sp>
        <p:nvSpPr>
          <p:cNvPr id="31" name="標題 30">
            <a:extLst>
              <a:ext uri="{FF2B5EF4-FFF2-40B4-BE49-F238E27FC236}">
                <a16:creationId xmlns:a16="http://schemas.microsoft.com/office/drawing/2014/main" id="{D6415FFF-FD63-4C22-9AC2-664393EA2119}"/>
              </a:ext>
            </a:extLst>
          </p:cNvPr>
          <p:cNvSpPr>
            <a:spLocks noGrp="1"/>
          </p:cNvSpPr>
          <p:nvPr>
            <p:ph type="title"/>
          </p:nvPr>
        </p:nvSpPr>
        <p:spPr>
          <a:xfrm>
            <a:off x="119336" y="1"/>
            <a:ext cx="7272808" cy="931462"/>
          </a:xfrm>
        </p:spPr>
        <p:txBody>
          <a:bodyPr>
            <a:normAutofit/>
          </a:bodyPr>
          <a:lstStyle>
            <a:lvl1pPr marL="0" algn="l" defTabSz="914400" rtl="0" eaLnBrk="1" latinLnBrk="0" hangingPunct="1">
              <a:spcBef>
                <a:spcPct val="0"/>
              </a:spcBef>
              <a:buFontTx/>
              <a:buNone/>
              <a:defRPr lang="zh-TW" altLang="en-US" sz="3600" b="1" kern="1200" dirty="0">
                <a:solidFill>
                  <a:schemeClr val="tx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34" name="日期版面配置區 33">
            <a:extLst>
              <a:ext uri="{FF2B5EF4-FFF2-40B4-BE49-F238E27FC236}">
                <a16:creationId xmlns:a16="http://schemas.microsoft.com/office/drawing/2014/main" id="{5455A832-EDC0-4FE5-A573-35E4133440CC}"/>
              </a:ext>
            </a:extLst>
          </p:cNvPr>
          <p:cNvSpPr>
            <a:spLocks noGrp="1"/>
          </p:cNvSpPr>
          <p:nvPr>
            <p:ph type="dt" sz="half" idx="10"/>
          </p:nvPr>
        </p:nvSpPr>
        <p:spPr/>
        <p:txBody>
          <a:bodyPr/>
          <a:lstStyle/>
          <a:p>
            <a:fld id="{53EB6F54-D864-44EB-8DF4-99B9BE97A112}" type="datetimeFigureOut">
              <a:rPr lang="zh-TW" altLang="en-US" smtClean="0"/>
              <a:t>2023/4/24</a:t>
            </a:fld>
            <a:endParaRPr lang="zh-TW" altLang="en-US"/>
          </a:p>
        </p:txBody>
      </p:sp>
      <p:sp>
        <p:nvSpPr>
          <p:cNvPr id="35" name="頁尾版面配置區 34">
            <a:extLst>
              <a:ext uri="{FF2B5EF4-FFF2-40B4-BE49-F238E27FC236}">
                <a16:creationId xmlns:a16="http://schemas.microsoft.com/office/drawing/2014/main" id="{F7F22C08-3C9D-425F-90D8-5CCECAFB19B2}"/>
              </a:ext>
            </a:extLst>
          </p:cNvPr>
          <p:cNvSpPr>
            <a:spLocks noGrp="1"/>
          </p:cNvSpPr>
          <p:nvPr>
            <p:ph type="ftr" sz="quarter" idx="11"/>
          </p:nvPr>
        </p:nvSpPr>
        <p:spPr/>
        <p:txBody>
          <a:bodyPr/>
          <a:lstStyle/>
          <a:p>
            <a:endParaRPr lang="zh-TW" altLang="en-US"/>
          </a:p>
        </p:txBody>
      </p:sp>
      <p:sp>
        <p:nvSpPr>
          <p:cNvPr id="36" name="投影片編號版面配置區 35">
            <a:extLst>
              <a:ext uri="{FF2B5EF4-FFF2-40B4-BE49-F238E27FC236}">
                <a16:creationId xmlns:a16="http://schemas.microsoft.com/office/drawing/2014/main" id="{21D0387B-B810-44A8-9662-A9F91537608B}"/>
              </a:ext>
            </a:extLst>
          </p:cNvPr>
          <p:cNvSpPr>
            <a:spLocks noGrp="1"/>
          </p:cNvSpPr>
          <p:nvPr>
            <p:ph type="sldNum" sz="quarter" idx="12"/>
          </p:nvPr>
        </p:nvSpPr>
        <p:spPr/>
        <p:txBody>
          <a:bodyPr/>
          <a:lstStyle/>
          <a:p>
            <a:fld id="{FA32B1B8-4FF0-44BF-827F-DC7B5B5D029F}" type="slidenum">
              <a:rPr lang="zh-TW" altLang="en-US" smtClean="0"/>
              <a:t>‹#›</a:t>
            </a:fld>
            <a:endParaRPr lang="zh-TW" altLang="en-US"/>
          </a:p>
        </p:txBody>
      </p:sp>
      <p:sp>
        <p:nvSpPr>
          <p:cNvPr id="38" name="文字版面配置區 37">
            <a:extLst>
              <a:ext uri="{FF2B5EF4-FFF2-40B4-BE49-F238E27FC236}">
                <a16:creationId xmlns:a16="http://schemas.microsoft.com/office/drawing/2014/main" id="{2B3613BD-4D41-4FE9-B4EE-43B2753D4BF6}"/>
              </a:ext>
            </a:extLst>
          </p:cNvPr>
          <p:cNvSpPr>
            <a:spLocks noGrp="1"/>
          </p:cNvSpPr>
          <p:nvPr>
            <p:ph type="body" sz="quarter" idx="13"/>
          </p:nvPr>
        </p:nvSpPr>
        <p:spPr>
          <a:xfrm>
            <a:off x="479401" y="1196974"/>
            <a:ext cx="11233199" cy="4608289"/>
          </a:xfrm>
        </p:spPr>
        <p:txBody>
          <a:bodyPr>
            <a:normAutofit/>
          </a:bodyPr>
          <a:lstStyle>
            <a:lvl1pPr>
              <a:defRPr sz="3200">
                <a:latin typeface="微軟正黑體" panose="020B0604030504040204" pitchFamily="34" charset="-120"/>
                <a:ea typeface="微軟正黑體" panose="020B0604030504040204" pitchFamily="34" charset="-120"/>
              </a:defRPr>
            </a:lvl1pPr>
            <a:lvl2pPr>
              <a:defRPr sz="28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000">
                <a:latin typeface="微軟正黑體" panose="020B0604030504040204" pitchFamily="34" charset="-120"/>
                <a:ea typeface="微軟正黑體" panose="020B0604030504040204" pitchFamily="34" charset="-120"/>
              </a:defRPr>
            </a:lvl4pPr>
            <a:lvl5pPr>
              <a:defRPr sz="2000">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05347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底線">
    <p:spTree>
      <p:nvGrpSpPr>
        <p:cNvPr id="1" name=""/>
        <p:cNvGrpSpPr/>
        <p:nvPr/>
      </p:nvGrpSpPr>
      <p:grpSpPr>
        <a:xfrm>
          <a:off x="0" y="0"/>
          <a:ext cx="0" cy="0"/>
          <a:chOff x="0" y="0"/>
          <a:chExt cx="0" cy="0"/>
        </a:xfrm>
      </p:grpSpPr>
      <p:sp>
        <p:nvSpPr>
          <p:cNvPr id="24" name="文字方塊 23">
            <a:extLst>
              <a:ext uri="{FF2B5EF4-FFF2-40B4-BE49-F238E27FC236}">
                <a16:creationId xmlns:a16="http://schemas.microsoft.com/office/drawing/2014/main" id="{A20FE8CF-6F54-4304-B379-4A1481BA55F9}"/>
              </a:ext>
            </a:extLst>
          </p:cNvPr>
          <p:cNvSpPr txBox="1"/>
          <p:nvPr userDrawn="1"/>
        </p:nvSpPr>
        <p:spPr>
          <a:xfrm>
            <a:off x="6528049" y="1052736"/>
            <a:ext cx="184731" cy="369332"/>
          </a:xfrm>
          <a:prstGeom prst="rect">
            <a:avLst/>
          </a:prstGeom>
          <a:noFill/>
        </p:spPr>
        <p:txBody>
          <a:bodyPr wrap="none" rtlCol="0">
            <a:spAutoFit/>
          </a:bodyPr>
          <a:lstStyle/>
          <a:p>
            <a:endParaRPr lang="zh-TW" altLang="en-US" dirty="0"/>
          </a:p>
        </p:txBody>
      </p:sp>
      <p:sp>
        <p:nvSpPr>
          <p:cNvPr id="26" name="矩形 25">
            <a:extLst>
              <a:ext uri="{FF2B5EF4-FFF2-40B4-BE49-F238E27FC236}">
                <a16:creationId xmlns:a16="http://schemas.microsoft.com/office/drawing/2014/main" id="{82B427DE-1CAF-450B-B62F-AC9CF5034234}"/>
              </a:ext>
            </a:extLst>
          </p:cNvPr>
          <p:cNvSpPr/>
          <p:nvPr userDrawn="1"/>
        </p:nvSpPr>
        <p:spPr bwMode="auto">
          <a:xfrm>
            <a:off x="0" y="6649416"/>
            <a:ext cx="12192000" cy="208583"/>
          </a:xfrm>
          <a:prstGeom prst="rect">
            <a:avLst/>
          </a:prstGeom>
          <a:solidFill>
            <a:srgbClr val="002B8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sp>
        <p:nvSpPr>
          <p:cNvPr id="31" name="標題 30">
            <a:extLst>
              <a:ext uri="{FF2B5EF4-FFF2-40B4-BE49-F238E27FC236}">
                <a16:creationId xmlns:a16="http://schemas.microsoft.com/office/drawing/2014/main" id="{D6415FFF-FD63-4C22-9AC2-664393EA2119}"/>
              </a:ext>
            </a:extLst>
          </p:cNvPr>
          <p:cNvSpPr>
            <a:spLocks noGrp="1"/>
          </p:cNvSpPr>
          <p:nvPr>
            <p:ph type="title"/>
          </p:nvPr>
        </p:nvSpPr>
        <p:spPr>
          <a:xfrm>
            <a:off x="119336" y="1"/>
            <a:ext cx="7272808" cy="931462"/>
          </a:xfrm>
        </p:spPr>
        <p:txBody>
          <a:bodyPr>
            <a:normAutofit/>
          </a:bodyPr>
          <a:lstStyle>
            <a:lvl1pPr marL="0" algn="l" defTabSz="914400" rtl="0" eaLnBrk="1" latinLnBrk="0" hangingPunct="1">
              <a:spcBef>
                <a:spcPct val="0"/>
              </a:spcBef>
              <a:buFontTx/>
              <a:buNone/>
              <a:defRPr lang="zh-TW" altLang="en-US" sz="3600" b="1" kern="1200" dirty="0">
                <a:solidFill>
                  <a:schemeClr val="tx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34" name="日期版面配置區 33">
            <a:extLst>
              <a:ext uri="{FF2B5EF4-FFF2-40B4-BE49-F238E27FC236}">
                <a16:creationId xmlns:a16="http://schemas.microsoft.com/office/drawing/2014/main" id="{5455A832-EDC0-4FE5-A573-35E4133440CC}"/>
              </a:ext>
            </a:extLst>
          </p:cNvPr>
          <p:cNvSpPr>
            <a:spLocks noGrp="1"/>
          </p:cNvSpPr>
          <p:nvPr>
            <p:ph type="dt" sz="half" idx="10"/>
          </p:nvPr>
        </p:nvSpPr>
        <p:spPr/>
        <p:txBody>
          <a:bodyPr/>
          <a:lstStyle/>
          <a:p>
            <a:fld id="{53EB6F54-D864-44EB-8DF4-99B9BE97A112}" type="datetimeFigureOut">
              <a:rPr lang="zh-TW" altLang="en-US" smtClean="0"/>
              <a:t>2023/4/24</a:t>
            </a:fld>
            <a:endParaRPr lang="zh-TW" altLang="en-US"/>
          </a:p>
        </p:txBody>
      </p:sp>
      <p:sp>
        <p:nvSpPr>
          <p:cNvPr id="35" name="頁尾版面配置區 34">
            <a:extLst>
              <a:ext uri="{FF2B5EF4-FFF2-40B4-BE49-F238E27FC236}">
                <a16:creationId xmlns:a16="http://schemas.microsoft.com/office/drawing/2014/main" id="{F7F22C08-3C9D-425F-90D8-5CCECAFB19B2}"/>
              </a:ext>
            </a:extLst>
          </p:cNvPr>
          <p:cNvSpPr>
            <a:spLocks noGrp="1"/>
          </p:cNvSpPr>
          <p:nvPr>
            <p:ph type="ftr" sz="quarter" idx="11"/>
          </p:nvPr>
        </p:nvSpPr>
        <p:spPr/>
        <p:txBody>
          <a:bodyPr/>
          <a:lstStyle/>
          <a:p>
            <a:endParaRPr lang="zh-TW" altLang="en-US"/>
          </a:p>
        </p:txBody>
      </p:sp>
      <p:sp>
        <p:nvSpPr>
          <p:cNvPr id="36" name="投影片編號版面配置區 35">
            <a:extLst>
              <a:ext uri="{FF2B5EF4-FFF2-40B4-BE49-F238E27FC236}">
                <a16:creationId xmlns:a16="http://schemas.microsoft.com/office/drawing/2014/main" id="{21D0387B-B810-44A8-9662-A9F91537608B}"/>
              </a:ext>
            </a:extLst>
          </p:cNvPr>
          <p:cNvSpPr>
            <a:spLocks noGrp="1"/>
          </p:cNvSpPr>
          <p:nvPr>
            <p:ph type="sldNum" sz="quarter" idx="12"/>
          </p:nvPr>
        </p:nvSpPr>
        <p:spPr/>
        <p:txBody>
          <a:bodyPr/>
          <a:lstStyle/>
          <a:p>
            <a:fld id="{FA32B1B8-4FF0-44BF-827F-DC7B5B5D029F}" type="slidenum">
              <a:rPr lang="zh-TW" altLang="en-US" smtClean="0"/>
              <a:t>‹#›</a:t>
            </a:fld>
            <a:endParaRPr lang="zh-TW" altLang="en-US"/>
          </a:p>
        </p:txBody>
      </p:sp>
      <p:sp>
        <p:nvSpPr>
          <p:cNvPr id="38" name="文字版面配置區 37">
            <a:extLst>
              <a:ext uri="{FF2B5EF4-FFF2-40B4-BE49-F238E27FC236}">
                <a16:creationId xmlns:a16="http://schemas.microsoft.com/office/drawing/2014/main" id="{2B3613BD-4D41-4FE9-B4EE-43B2753D4BF6}"/>
              </a:ext>
            </a:extLst>
          </p:cNvPr>
          <p:cNvSpPr>
            <a:spLocks noGrp="1"/>
          </p:cNvSpPr>
          <p:nvPr>
            <p:ph type="body" sz="quarter" idx="13"/>
          </p:nvPr>
        </p:nvSpPr>
        <p:spPr>
          <a:xfrm>
            <a:off x="479401" y="1196974"/>
            <a:ext cx="11233199" cy="4608289"/>
          </a:xfrm>
        </p:spPr>
        <p:txBody>
          <a:bodyPr>
            <a:normAutofit/>
          </a:bodyPr>
          <a:lstStyle>
            <a:lvl1pPr>
              <a:defRPr sz="3200">
                <a:latin typeface="微軟正黑體" panose="020B0604030504040204" pitchFamily="34" charset="-120"/>
                <a:ea typeface="微軟正黑體" panose="020B0604030504040204" pitchFamily="34" charset="-120"/>
              </a:defRPr>
            </a:lvl1pPr>
            <a:lvl2pPr>
              <a:defRPr sz="28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000">
                <a:latin typeface="微軟正黑體" panose="020B0604030504040204" pitchFamily="34" charset="-120"/>
                <a:ea typeface="微軟正黑體" panose="020B0604030504040204" pitchFamily="34" charset="-120"/>
              </a:defRPr>
            </a:lvl4pPr>
            <a:lvl5pPr>
              <a:defRPr sz="2000">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07476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_雙線LOGO">
    <p:spTree>
      <p:nvGrpSpPr>
        <p:cNvPr id="1" name=""/>
        <p:cNvGrpSpPr/>
        <p:nvPr/>
      </p:nvGrpSpPr>
      <p:grpSpPr>
        <a:xfrm>
          <a:off x="0" y="0"/>
          <a:ext cx="0" cy="0"/>
          <a:chOff x="0" y="0"/>
          <a:chExt cx="0" cy="0"/>
        </a:xfrm>
      </p:grpSpPr>
      <p:sp>
        <p:nvSpPr>
          <p:cNvPr id="24" name="文字方塊 23">
            <a:extLst>
              <a:ext uri="{FF2B5EF4-FFF2-40B4-BE49-F238E27FC236}">
                <a16:creationId xmlns:a16="http://schemas.microsoft.com/office/drawing/2014/main" id="{A20FE8CF-6F54-4304-B379-4A1481BA55F9}"/>
              </a:ext>
            </a:extLst>
          </p:cNvPr>
          <p:cNvSpPr txBox="1"/>
          <p:nvPr userDrawn="1"/>
        </p:nvSpPr>
        <p:spPr>
          <a:xfrm>
            <a:off x="6528049" y="1052736"/>
            <a:ext cx="184731" cy="369332"/>
          </a:xfrm>
          <a:prstGeom prst="rect">
            <a:avLst/>
          </a:prstGeom>
          <a:noFill/>
        </p:spPr>
        <p:txBody>
          <a:bodyPr wrap="none" rtlCol="0">
            <a:spAutoFit/>
          </a:bodyPr>
          <a:lstStyle/>
          <a:p>
            <a:endParaRPr lang="zh-TW" altLang="en-US" dirty="0"/>
          </a:p>
        </p:txBody>
      </p:sp>
      <p:sp>
        <p:nvSpPr>
          <p:cNvPr id="26" name="矩形 25">
            <a:extLst>
              <a:ext uri="{FF2B5EF4-FFF2-40B4-BE49-F238E27FC236}">
                <a16:creationId xmlns:a16="http://schemas.microsoft.com/office/drawing/2014/main" id="{82B427DE-1CAF-450B-B62F-AC9CF5034234}"/>
              </a:ext>
            </a:extLst>
          </p:cNvPr>
          <p:cNvSpPr/>
          <p:nvPr userDrawn="1"/>
        </p:nvSpPr>
        <p:spPr bwMode="auto">
          <a:xfrm>
            <a:off x="0" y="6649416"/>
            <a:ext cx="12192000" cy="208583"/>
          </a:xfrm>
          <a:prstGeom prst="rect">
            <a:avLst/>
          </a:prstGeom>
          <a:solidFill>
            <a:srgbClr val="002B8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sp>
        <p:nvSpPr>
          <p:cNvPr id="28" name="矩形 27">
            <a:extLst>
              <a:ext uri="{FF2B5EF4-FFF2-40B4-BE49-F238E27FC236}">
                <a16:creationId xmlns:a16="http://schemas.microsoft.com/office/drawing/2014/main" id="{3EC9009A-FCA7-43EF-8A7D-CF6A6299E843}"/>
              </a:ext>
            </a:extLst>
          </p:cNvPr>
          <p:cNvSpPr/>
          <p:nvPr userDrawn="1"/>
        </p:nvSpPr>
        <p:spPr bwMode="auto">
          <a:xfrm>
            <a:off x="119336" y="778193"/>
            <a:ext cx="11953328" cy="97296"/>
          </a:xfrm>
          <a:prstGeom prst="rect">
            <a:avLst/>
          </a:prstGeom>
          <a:solidFill>
            <a:srgbClr val="126BFB"/>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pic>
        <p:nvPicPr>
          <p:cNvPr id="29" name="圖片 28">
            <a:extLst>
              <a:ext uri="{FF2B5EF4-FFF2-40B4-BE49-F238E27FC236}">
                <a16:creationId xmlns:a16="http://schemas.microsoft.com/office/drawing/2014/main" id="{1F38880F-5402-4620-A693-F79FBE2A9C67}"/>
              </a:ext>
            </a:extLst>
          </p:cNvPr>
          <p:cNvPicPr>
            <a:picLocks noChangeAspect="1"/>
          </p:cNvPicPr>
          <p:nvPr userDrawn="1"/>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4540" t="22285" r="4272" b="20966"/>
          <a:stretch/>
        </p:blipFill>
        <p:spPr>
          <a:xfrm>
            <a:off x="9768408" y="412543"/>
            <a:ext cx="2135425" cy="269299"/>
          </a:xfrm>
          <a:prstGeom prst="rect">
            <a:avLst/>
          </a:prstGeom>
        </p:spPr>
      </p:pic>
      <p:sp>
        <p:nvSpPr>
          <p:cNvPr id="34" name="日期版面配置區 33">
            <a:extLst>
              <a:ext uri="{FF2B5EF4-FFF2-40B4-BE49-F238E27FC236}">
                <a16:creationId xmlns:a16="http://schemas.microsoft.com/office/drawing/2014/main" id="{5455A832-EDC0-4FE5-A573-35E4133440CC}"/>
              </a:ext>
            </a:extLst>
          </p:cNvPr>
          <p:cNvSpPr>
            <a:spLocks noGrp="1"/>
          </p:cNvSpPr>
          <p:nvPr>
            <p:ph type="dt" sz="half" idx="10"/>
          </p:nvPr>
        </p:nvSpPr>
        <p:spPr/>
        <p:txBody>
          <a:bodyPr/>
          <a:lstStyle/>
          <a:p>
            <a:fld id="{53EB6F54-D864-44EB-8DF4-99B9BE97A112}" type="datetimeFigureOut">
              <a:rPr lang="zh-TW" altLang="en-US" smtClean="0"/>
              <a:t>2023/4/24</a:t>
            </a:fld>
            <a:endParaRPr lang="zh-TW" altLang="en-US"/>
          </a:p>
        </p:txBody>
      </p:sp>
      <p:sp>
        <p:nvSpPr>
          <p:cNvPr id="35" name="頁尾版面配置區 34">
            <a:extLst>
              <a:ext uri="{FF2B5EF4-FFF2-40B4-BE49-F238E27FC236}">
                <a16:creationId xmlns:a16="http://schemas.microsoft.com/office/drawing/2014/main" id="{F7F22C08-3C9D-425F-90D8-5CCECAFB19B2}"/>
              </a:ext>
            </a:extLst>
          </p:cNvPr>
          <p:cNvSpPr>
            <a:spLocks noGrp="1"/>
          </p:cNvSpPr>
          <p:nvPr>
            <p:ph type="ftr" sz="quarter" idx="11"/>
          </p:nvPr>
        </p:nvSpPr>
        <p:spPr/>
        <p:txBody>
          <a:bodyPr/>
          <a:lstStyle/>
          <a:p>
            <a:endParaRPr lang="zh-TW" altLang="en-US"/>
          </a:p>
        </p:txBody>
      </p:sp>
      <p:sp>
        <p:nvSpPr>
          <p:cNvPr id="36" name="投影片編號版面配置區 35">
            <a:extLst>
              <a:ext uri="{FF2B5EF4-FFF2-40B4-BE49-F238E27FC236}">
                <a16:creationId xmlns:a16="http://schemas.microsoft.com/office/drawing/2014/main" id="{21D0387B-B810-44A8-9662-A9F91537608B}"/>
              </a:ext>
            </a:extLst>
          </p:cNvPr>
          <p:cNvSpPr>
            <a:spLocks noGrp="1"/>
          </p:cNvSpPr>
          <p:nvPr>
            <p:ph type="sldNum" sz="quarter" idx="12"/>
          </p:nvPr>
        </p:nvSpPr>
        <p:spPr/>
        <p:txBody>
          <a:bodyPr/>
          <a:lstStyle/>
          <a:p>
            <a:fld id="{FA32B1B8-4FF0-44BF-827F-DC7B5B5D029F}" type="slidenum">
              <a:rPr lang="zh-TW" altLang="en-US" smtClean="0"/>
              <a:t>‹#›</a:t>
            </a:fld>
            <a:endParaRPr lang="zh-TW" altLang="en-US"/>
          </a:p>
        </p:txBody>
      </p:sp>
    </p:spTree>
    <p:extLst>
      <p:ext uri="{BB962C8B-B14F-4D97-AF65-F5344CB8AC3E}">
        <p14:creationId xmlns:p14="http://schemas.microsoft.com/office/powerpoint/2010/main" val="193036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_底線">
    <p:spTree>
      <p:nvGrpSpPr>
        <p:cNvPr id="1" name=""/>
        <p:cNvGrpSpPr/>
        <p:nvPr/>
      </p:nvGrpSpPr>
      <p:grpSpPr>
        <a:xfrm>
          <a:off x="0" y="0"/>
          <a:ext cx="0" cy="0"/>
          <a:chOff x="0" y="0"/>
          <a:chExt cx="0" cy="0"/>
        </a:xfrm>
      </p:grpSpPr>
      <p:sp>
        <p:nvSpPr>
          <p:cNvPr id="24" name="文字方塊 23">
            <a:extLst>
              <a:ext uri="{FF2B5EF4-FFF2-40B4-BE49-F238E27FC236}">
                <a16:creationId xmlns:a16="http://schemas.microsoft.com/office/drawing/2014/main" id="{A20FE8CF-6F54-4304-B379-4A1481BA55F9}"/>
              </a:ext>
            </a:extLst>
          </p:cNvPr>
          <p:cNvSpPr txBox="1"/>
          <p:nvPr userDrawn="1"/>
        </p:nvSpPr>
        <p:spPr>
          <a:xfrm>
            <a:off x="6528049" y="1052736"/>
            <a:ext cx="184731" cy="369332"/>
          </a:xfrm>
          <a:prstGeom prst="rect">
            <a:avLst/>
          </a:prstGeom>
          <a:noFill/>
        </p:spPr>
        <p:txBody>
          <a:bodyPr wrap="none" rtlCol="0">
            <a:spAutoFit/>
          </a:bodyPr>
          <a:lstStyle/>
          <a:p>
            <a:endParaRPr lang="zh-TW" altLang="en-US" dirty="0"/>
          </a:p>
        </p:txBody>
      </p:sp>
      <p:sp>
        <p:nvSpPr>
          <p:cNvPr id="26" name="矩形 25">
            <a:extLst>
              <a:ext uri="{FF2B5EF4-FFF2-40B4-BE49-F238E27FC236}">
                <a16:creationId xmlns:a16="http://schemas.microsoft.com/office/drawing/2014/main" id="{82B427DE-1CAF-450B-B62F-AC9CF5034234}"/>
              </a:ext>
            </a:extLst>
          </p:cNvPr>
          <p:cNvSpPr/>
          <p:nvPr userDrawn="1"/>
        </p:nvSpPr>
        <p:spPr bwMode="auto">
          <a:xfrm>
            <a:off x="0" y="6649416"/>
            <a:ext cx="12192000" cy="208583"/>
          </a:xfrm>
          <a:prstGeom prst="rect">
            <a:avLst/>
          </a:prstGeom>
          <a:solidFill>
            <a:srgbClr val="002B8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1" i="0" u="none" strike="noStrike" cap="none" normalizeH="0" baseline="0">
              <a:ln>
                <a:noFill/>
              </a:ln>
              <a:solidFill>
                <a:schemeClr val="tx1"/>
              </a:solidFill>
              <a:effectLst/>
              <a:latin typeface="Times New Roman" pitchFamily="18" charset="0"/>
              <a:ea typeface="新細明體" pitchFamily="18" charset="-120"/>
            </a:endParaRPr>
          </a:p>
        </p:txBody>
      </p:sp>
      <p:sp>
        <p:nvSpPr>
          <p:cNvPr id="34" name="日期版面配置區 33">
            <a:extLst>
              <a:ext uri="{FF2B5EF4-FFF2-40B4-BE49-F238E27FC236}">
                <a16:creationId xmlns:a16="http://schemas.microsoft.com/office/drawing/2014/main" id="{5455A832-EDC0-4FE5-A573-35E4133440CC}"/>
              </a:ext>
            </a:extLst>
          </p:cNvPr>
          <p:cNvSpPr>
            <a:spLocks noGrp="1"/>
          </p:cNvSpPr>
          <p:nvPr>
            <p:ph type="dt" sz="half" idx="10"/>
          </p:nvPr>
        </p:nvSpPr>
        <p:spPr/>
        <p:txBody>
          <a:bodyPr/>
          <a:lstStyle/>
          <a:p>
            <a:fld id="{53EB6F54-D864-44EB-8DF4-99B9BE97A112}" type="datetimeFigureOut">
              <a:rPr lang="zh-TW" altLang="en-US" smtClean="0"/>
              <a:t>2023/4/24</a:t>
            </a:fld>
            <a:endParaRPr lang="zh-TW" altLang="en-US"/>
          </a:p>
        </p:txBody>
      </p:sp>
      <p:sp>
        <p:nvSpPr>
          <p:cNvPr id="35" name="頁尾版面配置區 34">
            <a:extLst>
              <a:ext uri="{FF2B5EF4-FFF2-40B4-BE49-F238E27FC236}">
                <a16:creationId xmlns:a16="http://schemas.microsoft.com/office/drawing/2014/main" id="{F7F22C08-3C9D-425F-90D8-5CCECAFB19B2}"/>
              </a:ext>
            </a:extLst>
          </p:cNvPr>
          <p:cNvSpPr>
            <a:spLocks noGrp="1"/>
          </p:cNvSpPr>
          <p:nvPr>
            <p:ph type="ftr" sz="quarter" idx="11"/>
          </p:nvPr>
        </p:nvSpPr>
        <p:spPr/>
        <p:txBody>
          <a:bodyPr/>
          <a:lstStyle/>
          <a:p>
            <a:endParaRPr lang="zh-TW" altLang="en-US"/>
          </a:p>
        </p:txBody>
      </p:sp>
      <p:sp>
        <p:nvSpPr>
          <p:cNvPr id="36" name="投影片編號版面配置區 35">
            <a:extLst>
              <a:ext uri="{FF2B5EF4-FFF2-40B4-BE49-F238E27FC236}">
                <a16:creationId xmlns:a16="http://schemas.microsoft.com/office/drawing/2014/main" id="{21D0387B-B810-44A8-9662-A9F91537608B}"/>
              </a:ext>
            </a:extLst>
          </p:cNvPr>
          <p:cNvSpPr>
            <a:spLocks noGrp="1"/>
          </p:cNvSpPr>
          <p:nvPr>
            <p:ph type="sldNum" sz="quarter" idx="12"/>
          </p:nvPr>
        </p:nvSpPr>
        <p:spPr/>
        <p:txBody>
          <a:bodyPr/>
          <a:lstStyle/>
          <a:p>
            <a:fld id="{FA32B1B8-4FF0-44BF-827F-DC7B5B5D029F}" type="slidenum">
              <a:rPr lang="zh-TW" altLang="en-US" smtClean="0"/>
              <a:t>‹#›</a:t>
            </a:fld>
            <a:endParaRPr lang="zh-TW" altLang="en-US"/>
          </a:p>
        </p:txBody>
      </p:sp>
    </p:spTree>
    <p:extLst>
      <p:ext uri="{BB962C8B-B14F-4D97-AF65-F5344CB8AC3E}">
        <p14:creationId xmlns:p14="http://schemas.microsoft.com/office/powerpoint/2010/main" val="353806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015A886-815D-4360-BD37-B51B2DFEF22F}"/>
              </a:ext>
            </a:extLst>
          </p:cNvPr>
          <p:cNvSpPr>
            <a:spLocks noGrp="1"/>
          </p:cNvSpPr>
          <p:nvPr>
            <p:ph type="dt" sz="half" idx="10"/>
          </p:nvPr>
        </p:nvSpPr>
        <p:spPr>
          <a:xfrm>
            <a:off x="838200" y="6356350"/>
            <a:ext cx="2743200" cy="365125"/>
          </a:xfrm>
          <a:prstGeom prst="rect">
            <a:avLst/>
          </a:prstGeom>
        </p:spPr>
        <p:txBody>
          <a:bodyPr/>
          <a:lstStyle/>
          <a:p>
            <a:fld id="{53EB6F54-D864-44EB-8DF4-99B9BE97A112}" type="datetimeFigureOut">
              <a:rPr lang="zh-TW" altLang="en-US" smtClean="0"/>
              <a:t>2023/4/24</a:t>
            </a:fld>
            <a:endParaRPr lang="zh-TW" altLang="en-US"/>
          </a:p>
        </p:txBody>
      </p:sp>
      <p:sp>
        <p:nvSpPr>
          <p:cNvPr id="3" name="頁尾版面配置區 2">
            <a:extLst>
              <a:ext uri="{FF2B5EF4-FFF2-40B4-BE49-F238E27FC236}">
                <a16:creationId xmlns:a16="http://schemas.microsoft.com/office/drawing/2014/main" id="{A190F1FC-86B2-465A-8315-43E0A5677673}"/>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3">
            <a:extLst>
              <a:ext uri="{FF2B5EF4-FFF2-40B4-BE49-F238E27FC236}">
                <a16:creationId xmlns:a16="http://schemas.microsoft.com/office/drawing/2014/main" id="{AF2FE1C9-F223-4920-92CE-CBCE9E460928}"/>
              </a:ext>
            </a:extLst>
          </p:cNvPr>
          <p:cNvSpPr>
            <a:spLocks noGrp="1"/>
          </p:cNvSpPr>
          <p:nvPr>
            <p:ph type="sldNum" sz="quarter" idx="12"/>
          </p:nvPr>
        </p:nvSpPr>
        <p:spPr>
          <a:xfrm>
            <a:off x="8610600" y="6356350"/>
            <a:ext cx="2743200" cy="365125"/>
          </a:xfrm>
          <a:prstGeom prst="rect">
            <a:avLst/>
          </a:prstGeom>
        </p:spPr>
        <p:txBody>
          <a:bodyPr/>
          <a:lstStyle/>
          <a:p>
            <a:fld id="{FA32B1B8-4FF0-44BF-827F-DC7B5B5D029F}" type="slidenum">
              <a:rPr lang="zh-TW" altLang="en-US" smtClean="0"/>
              <a:t>‹#›</a:t>
            </a:fld>
            <a:endParaRPr lang="zh-TW" altLang="en-US"/>
          </a:p>
        </p:txBody>
      </p:sp>
    </p:spTree>
    <p:extLst>
      <p:ext uri="{BB962C8B-B14F-4D97-AF65-F5344CB8AC3E}">
        <p14:creationId xmlns:p14="http://schemas.microsoft.com/office/powerpoint/2010/main" val="110363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D7847A9-328C-4E18-A022-7E62DAC02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292F996-09BC-46C2-A651-164AA5D17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380BBF4-53CD-4B58-AC17-C910147D8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B6F54-D864-44EB-8DF4-99B9BE97A112}"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3535BDAE-584C-4B3E-94A4-2277B112F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73BFDBC-EFA2-45C7-98D6-5F3614B83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B1B8-4FF0-44BF-827F-DC7B5B5D029F}" type="slidenum">
              <a:rPr lang="zh-TW" altLang="en-US" smtClean="0"/>
              <a:t>‹#›</a:t>
            </a:fld>
            <a:endParaRPr lang="zh-TW" altLang="en-US"/>
          </a:p>
        </p:txBody>
      </p:sp>
    </p:spTree>
    <p:extLst>
      <p:ext uri="{BB962C8B-B14F-4D97-AF65-F5344CB8AC3E}">
        <p14:creationId xmlns:p14="http://schemas.microsoft.com/office/powerpoint/2010/main" val="200238558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65" r:id="rId3"/>
    <p:sldLayoutId id="2147483767" r:id="rId4"/>
    <p:sldLayoutId id="2147483766" r:id="rId5"/>
    <p:sldLayoutId id="2147483768" r:id="rId6"/>
    <p:sldLayoutId id="2147483770" r:id="rId7"/>
    <p:sldLayoutId id="2147483771" r:id="rId8"/>
    <p:sldLayoutId id="2147483759" r:id="rId9"/>
    <p:sldLayoutId id="2147483769" r:id="rId10"/>
    <p:sldLayoutId id="2147483772" r:id="rId11"/>
    <p:sldLayoutId id="21474837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1">
            <a:extLst>
              <a:ext uri="{FF2B5EF4-FFF2-40B4-BE49-F238E27FC236}">
                <a16:creationId xmlns:a16="http://schemas.microsoft.com/office/drawing/2014/main" id="{C1A7BD89-7552-4370-9BD7-7177E5052319}"/>
              </a:ext>
            </a:extLst>
          </p:cNvPr>
          <p:cNvSpPr>
            <a:spLocks noGrp="1"/>
          </p:cNvSpPr>
          <p:nvPr>
            <p:ph type="title"/>
          </p:nvPr>
        </p:nvSpPr>
        <p:spPr>
          <a:xfrm>
            <a:off x="288322" y="607218"/>
            <a:ext cx="5251343" cy="2387599"/>
          </a:xfrm>
        </p:spPr>
        <p:txBody>
          <a:bodyPr lIns="108000" tIns="108000" rIns="288000" bIns="288000" anchor="t">
            <a:normAutofit/>
          </a:bodyPr>
          <a:lstStyle/>
          <a:p>
            <a:r>
              <a:rPr lang="en-US" altLang="zh-TW" dirty="0"/>
              <a:t>Embedded Linux</a:t>
            </a:r>
            <a:endParaRPr lang="zh-TW" altLang="en-US" dirty="0"/>
          </a:p>
        </p:txBody>
      </p:sp>
      <p:sp>
        <p:nvSpPr>
          <p:cNvPr id="11" name="副標題 2">
            <a:extLst>
              <a:ext uri="{FF2B5EF4-FFF2-40B4-BE49-F238E27FC236}">
                <a16:creationId xmlns:a16="http://schemas.microsoft.com/office/drawing/2014/main" id="{CDF6ED13-D2CB-45B9-B0D7-2E92A83DB141}"/>
              </a:ext>
            </a:extLst>
          </p:cNvPr>
          <p:cNvSpPr>
            <a:spLocks noGrp="1"/>
          </p:cNvSpPr>
          <p:nvPr>
            <p:ph type="subTitle" idx="10"/>
          </p:nvPr>
        </p:nvSpPr>
        <p:spPr>
          <a:xfrm>
            <a:off x="288322" y="4869160"/>
            <a:ext cx="4367518" cy="864095"/>
          </a:xfrm>
        </p:spPr>
        <p:txBody>
          <a:bodyPr>
            <a:normAutofit/>
          </a:bodyPr>
          <a:lstStyle/>
          <a:p>
            <a:r>
              <a:rPr lang="en-US" altLang="zh-TW" sz="2000" dirty="0"/>
              <a:t>2023/04/25</a:t>
            </a:r>
          </a:p>
          <a:p>
            <a:r>
              <a:rPr lang="zh-TW" altLang="en-US" sz="2000" dirty="0"/>
              <a:t>劉正文</a:t>
            </a:r>
            <a:endParaRPr lang="en-US" altLang="zh-TW"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dirty="0"/>
              <a:t>Hardware Requirements</a:t>
            </a:r>
            <a:endParaRPr lang="zh-TW" altLang="en-US" dirty="0"/>
          </a:p>
        </p:txBody>
      </p:sp>
      <p:sp>
        <p:nvSpPr>
          <p:cNvPr id="5" name="Text Placeholder 4">
            <a:extLst>
              <a:ext uri="{FF2B5EF4-FFF2-40B4-BE49-F238E27FC236}">
                <a16:creationId xmlns:a16="http://schemas.microsoft.com/office/drawing/2014/main" id="{CF2B4C46-E2AA-FD98-8038-09A177AC5864}"/>
              </a:ext>
            </a:extLst>
          </p:cNvPr>
          <p:cNvSpPr>
            <a:spLocks noGrp="1"/>
          </p:cNvSpPr>
          <p:nvPr>
            <p:ph type="body" sz="quarter" idx="13"/>
          </p:nvPr>
        </p:nvSpPr>
        <p:spPr>
          <a:prstGeom prst="rect">
            <a:avLst/>
          </a:prstGeom>
        </p:spPr>
        <p:txBody>
          <a:bodyPr>
            <a:normAutofit/>
          </a:bodyPr>
          <a:lstStyle/>
          <a:p>
            <a:pPr>
              <a:spcBef>
                <a:spcPct val="0"/>
              </a:spcBef>
              <a:buFont typeface="Wingdings" panose="05000000000000000000" pitchFamily="2" charset="2"/>
              <a:buChar char="l"/>
            </a:pPr>
            <a:r>
              <a:rPr lang="en-US" altLang="zh-TW" sz="2000" dirty="0">
                <a:latin typeface="Arial" panose="020B0604020202020204" pitchFamily="34" charset="0"/>
              </a:rPr>
              <a:t> LEON3, LEON4 or LEON5</a:t>
            </a:r>
          </a:p>
          <a:p>
            <a:pPr>
              <a:spcBef>
                <a:spcPct val="0"/>
              </a:spcBef>
              <a:buFont typeface="Wingdings" panose="05000000000000000000" pitchFamily="2" charset="2"/>
              <a:buChar char="l"/>
            </a:pPr>
            <a:r>
              <a:rPr lang="en-US" altLang="zh-TW" sz="2000" dirty="0">
                <a:latin typeface="Arial" panose="020B0604020202020204" pitchFamily="34" charset="0"/>
              </a:rPr>
              <a:t> SPARC V8 </a:t>
            </a:r>
            <a:r>
              <a:rPr lang="en-US" altLang="zh-TW" sz="2000" dirty="0" err="1">
                <a:latin typeface="Arial" panose="020B0604020202020204" pitchFamily="34" charset="0"/>
              </a:rPr>
              <a:t>mul</a:t>
            </a:r>
            <a:r>
              <a:rPr lang="en-US" altLang="zh-TW" sz="2000" dirty="0">
                <a:latin typeface="Arial" panose="020B0604020202020204" pitchFamily="34" charset="0"/>
              </a:rPr>
              <a:t>/div</a:t>
            </a:r>
          </a:p>
          <a:p>
            <a:pPr>
              <a:spcBef>
                <a:spcPct val="0"/>
              </a:spcBef>
              <a:buFont typeface="Wingdings" panose="05000000000000000000" pitchFamily="2" charset="2"/>
              <a:buChar char="l"/>
            </a:pPr>
            <a:r>
              <a:rPr lang="en-US" altLang="zh-TW" sz="2000" dirty="0">
                <a:latin typeface="Arial" panose="020B0604020202020204" pitchFamily="34" charset="0"/>
              </a:rPr>
              <a:t> MMU</a:t>
            </a:r>
          </a:p>
          <a:p>
            <a:pPr>
              <a:spcBef>
                <a:spcPct val="0"/>
              </a:spcBef>
              <a:buFont typeface="Wingdings" panose="05000000000000000000" pitchFamily="2" charset="2"/>
              <a:buChar char="l"/>
            </a:pPr>
            <a:r>
              <a:rPr lang="en-US" altLang="zh-TW" sz="2000" dirty="0">
                <a:latin typeface="Arial" panose="020B0604020202020204" pitchFamily="34" charset="0"/>
              </a:rPr>
              <a:t> GPTIMER for system clock</a:t>
            </a:r>
          </a:p>
          <a:p>
            <a:pPr>
              <a:spcBef>
                <a:spcPct val="0"/>
              </a:spcBef>
              <a:buFont typeface="Wingdings" panose="05000000000000000000" pitchFamily="2" charset="2"/>
              <a:buChar char="l"/>
            </a:pPr>
            <a:r>
              <a:rPr lang="en-US" altLang="zh-TW" sz="2000" dirty="0">
                <a:latin typeface="Arial" panose="020B0604020202020204" pitchFamily="34" charset="0"/>
              </a:rPr>
              <a:t> IRQMP or IRQ(A)MP for interrupt support</a:t>
            </a:r>
          </a:p>
          <a:p>
            <a:pPr>
              <a:spcBef>
                <a:spcPct val="0"/>
              </a:spcBef>
              <a:buFont typeface="Wingdings" panose="05000000000000000000" pitchFamily="2" charset="2"/>
              <a:buChar char="l"/>
            </a:pPr>
            <a:r>
              <a:rPr lang="en-US" altLang="zh-TW" sz="2000" dirty="0">
                <a:latin typeface="Arial" panose="020B0604020202020204" pitchFamily="34" charset="0"/>
              </a:rPr>
              <a:t> D-Cache snooping</a:t>
            </a:r>
          </a:p>
          <a:p>
            <a:pPr>
              <a:spcBef>
                <a:spcPct val="0"/>
              </a:spcBef>
              <a:buFont typeface="Wingdings" panose="05000000000000000000" pitchFamily="2" charset="2"/>
              <a:buChar char="l"/>
            </a:pPr>
            <a:r>
              <a:rPr lang="en-US" altLang="zh-TW" sz="2000" dirty="0">
                <a:latin typeface="Arial" panose="020B0604020202020204" pitchFamily="34" charset="0"/>
              </a:rPr>
              <a:t> FPU</a:t>
            </a:r>
          </a:p>
          <a:p>
            <a:pPr>
              <a:spcBef>
                <a:spcPct val="0"/>
              </a:spcBef>
              <a:buFont typeface="Wingdings" panose="05000000000000000000" pitchFamily="2" charset="2"/>
              <a:buChar char="l"/>
            </a:pPr>
            <a:r>
              <a:rPr lang="en-US" altLang="zh-TW" sz="2000" dirty="0">
                <a:latin typeface="Arial" panose="020B0604020202020204" pitchFamily="34" charset="0"/>
              </a:rPr>
              <a:t> 32 MiB RAM</a:t>
            </a:r>
          </a:p>
        </p:txBody>
      </p:sp>
    </p:spTree>
    <p:extLst>
      <p:ext uri="{BB962C8B-B14F-4D97-AF65-F5344CB8AC3E}">
        <p14:creationId xmlns:p14="http://schemas.microsoft.com/office/powerpoint/2010/main" val="207379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D159510B-89D5-4C6C-A1B4-56F77D242C0C}"/>
              </a:ext>
            </a:extLst>
          </p:cNvPr>
          <p:cNvSpPr>
            <a:spLocks noGrp="1"/>
          </p:cNvSpPr>
          <p:nvPr>
            <p:ph type="sldNum" sz="quarter" idx="12"/>
          </p:nvPr>
        </p:nvSpPr>
        <p:spPr/>
        <p:txBody>
          <a:bodyPr/>
          <a:lstStyle/>
          <a:p>
            <a:pPr>
              <a:defRPr/>
            </a:pPr>
            <a:fld id="{F277D21D-AC23-4179-9D29-E459C4B55747}" type="slidenum">
              <a:rPr lang="en-US" altLang="zh-TW" smtClean="0">
                <a:solidFill>
                  <a:srgbClr val="000000"/>
                </a:solidFill>
              </a:rPr>
              <a:pPr>
                <a:defRPr/>
              </a:pPr>
              <a:t>11</a:t>
            </a:fld>
            <a:endParaRPr lang="en-US" altLang="zh-TW">
              <a:solidFill>
                <a:srgbClr val="000000"/>
              </a:solidFill>
            </a:endParaRPr>
          </a:p>
        </p:txBody>
      </p:sp>
    </p:spTree>
    <p:extLst>
      <p:ext uri="{BB962C8B-B14F-4D97-AF65-F5344CB8AC3E}">
        <p14:creationId xmlns:p14="http://schemas.microsoft.com/office/powerpoint/2010/main" val="219723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endParaRPr lang="zh-TW" altLang="en-US" dirty="0"/>
          </a:p>
        </p:txBody>
      </p:sp>
      <p:sp>
        <p:nvSpPr>
          <p:cNvPr id="5" name="Text Placeholder 4">
            <a:extLst>
              <a:ext uri="{FF2B5EF4-FFF2-40B4-BE49-F238E27FC236}">
                <a16:creationId xmlns:a16="http://schemas.microsoft.com/office/drawing/2014/main" id="{CF2B4C46-E2AA-FD98-8038-09A177AC5864}"/>
              </a:ext>
            </a:extLst>
          </p:cNvPr>
          <p:cNvSpPr>
            <a:spLocks noGrp="1"/>
          </p:cNvSpPr>
          <p:nvPr>
            <p:ph type="body" sz="quarter" idx="13"/>
          </p:nvPr>
        </p:nvSpPr>
        <p:spPr>
          <a:prstGeom prst="rect">
            <a:avLst/>
          </a:prstGeom>
        </p:spPr>
        <p:txBody>
          <a:bodyPr>
            <a:normAutofit/>
          </a:bodyPr>
          <a:lstStyle/>
          <a:p>
            <a:pPr>
              <a:spcBef>
                <a:spcPct val="0"/>
              </a:spcBef>
              <a:buFont typeface="Wingdings" panose="05000000000000000000" pitchFamily="2" charset="2"/>
              <a:buChar char="l"/>
            </a:pPr>
            <a:endParaRPr lang="en-US" altLang="zh-TW" sz="2000" dirty="0">
              <a:latin typeface="Arial" panose="020B0604020202020204" pitchFamily="34" charset="0"/>
            </a:endParaRPr>
          </a:p>
        </p:txBody>
      </p:sp>
    </p:spTree>
    <p:extLst>
      <p:ext uri="{BB962C8B-B14F-4D97-AF65-F5344CB8AC3E}">
        <p14:creationId xmlns:p14="http://schemas.microsoft.com/office/powerpoint/2010/main" val="236511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endParaRPr lang="zh-TW" altLang="en-US" dirty="0"/>
          </a:p>
        </p:txBody>
      </p:sp>
      <p:sp>
        <p:nvSpPr>
          <p:cNvPr id="5" name="Text Placeholder 4">
            <a:extLst>
              <a:ext uri="{FF2B5EF4-FFF2-40B4-BE49-F238E27FC236}">
                <a16:creationId xmlns:a16="http://schemas.microsoft.com/office/drawing/2014/main" id="{CF2B4C46-E2AA-FD98-8038-09A177AC5864}"/>
              </a:ext>
            </a:extLst>
          </p:cNvPr>
          <p:cNvSpPr>
            <a:spLocks noGrp="1"/>
          </p:cNvSpPr>
          <p:nvPr>
            <p:ph type="body" sz="quarter" idx="13"/>
          </p:nvPr>
        </p:nvSpPr>
        <p:spPr>
          <a:prstGeom prst="rect">
            <a:avLst/>
          </a:prstGeom>
        </p:spPr>
        <p:txBody>
          <a:bodyPr>
            <a:normAutofit/>
          </a:bodyPr>
          <a:lstStyle/>
          <a:p>
            <a:pPr>
              <a:spcBef>
                <a:spcPct val="0"/>
              </a:spcBef>
              <a:buFont typeface="Wingdings" panose="05000000000000000000" pitchFamily="2" charset="2"/>
              <a:buChar char="l"/>
            </a:pPr>
            <a:endParaRPr lang="en-US" altLang="zh-TW" sz="2000" dirty="0">
              <a:latin typeface="Arial" panose="020B0604020202020204" pitchFamily="34" charset="0"/>
            </a:endParaRPr>
          </a:p>
        </p:txBody>
      </p:sp>
    </p:spTree>
    <p:extLst>
      <p:ext uri="{BB962C8B-B14F-4D97-AF65-F5344CB8AC3E}">
        <p14:creationId xmlns:p14="http://schemas.microsoft.com/office/powerpoint/2010/main" val="67095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endParaRPr lang="zh-TW" altLang="en-US" dirty="0"/>
          </a:p>
        </p:txBody>
      </p:sp>
      <p:sp>
        <p:nvSpPr>
          <p:cNvPr id="5" name="Text Placeholder 4">
            <a:extLst>
              <a:ext uri="{FF2B5EF4-FFF2-40B4-BE49-F238E27FC236}">
                <a16:creationId xmlns:a16="http://schemas.microsoft.com/office/drawing/2014/main" id="{CF2B4C46-E2AA-FD98-8038-09A177AC5864}"/>
              </a:ext>
            </a:extLst>
          </p:cNvPr>
          <p:cNvSpPr>
            <a:spLocks noGrp="1"/>
          </p:cNvSpPr>
          <p:nvPr>
            <p:ph type="body" sz="quarter" idx="13"/>
          </p:nvPr>
        </p:nvSpPr>
        <p:spPr>
          <a:prstGeom prst="rect">
            <a:avLst/>
          </a:prstGeom>
        </p:spPr>
        <p:txBody>
          <a:bodyPr>
            <a:normAutofit/>
          </a:bodyPr>
          <a:lstStyle/>
          <a:p>
            <a:pPr>
              <a:spcBef>
                <a:spcPct val="0"/>
              </a:spcBef>
              <a:buFont typeface="Wingdings" panose="05000000000000000000" pitchFamily="2" charset="2"/>
              <a:buChar char="l"/>
            </a:pPr>
            <a:endParaRPr lang="en-US" altLang="zh-TW" sz="2000" dirty="0">
              <a:latin typeface="Arial" panose="020B0604020202020204" pitchFamily="34" charset="0"/>
            </a:endParaRPr>
          </a:p>
        </p:txBody>
      </p:sp>
    </p:spTree>
    <p:extLst>
      <p:ext uri="{BB962C8B-B14F-4D97-AF65-F5344CB8AC3E}">
        <p14:creationId xmlns:p14="http://schemas.microsoft.com/office/powerpoint/2010/main" val="82910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dirty="0"/>
              <a:t>Linux</a:t>
            </a:r>
            <a:endParaRPr lang="zh-TW" altLang="en-US" dirty="0"/>
          </a:p>
        </p:txBody>
      </p:sp>
      <p:sp>
        <p:nvSpPr>
          <p:cNvPr id="5" name="Text Placeholder 4">
            <a:extLst>
              <a:ext uri="{FF2B5EF4-FFF2-40B4-BE49-F238E27FC236}">
                <a16:creationId xmlns:a16="http://schemas.microsoft.com/office/drawing/2014/main" id="{CF2B4C46-E2AA-FD98-8038-09A177AC5864}"/>
              </a:ext>
            </a:extLst>
          </p:cNvPr>
          <p:cNvSpPr>
            <a:spLocks noGrp="1"/>
          </p:cNvSpPr>
          <p:nvPr>
            <p:ph type="body" sz="quarter" idx="13"/>
          </p:nvPr>
        </p:nvSpPr>
        <p:spPr>
          <a:prstGeom prst="rect">
            <a:avLst/>
          </a:prstGeom>
        </p:spPr>
        <p:txBody>
          <a:bodyPr>
            <a:normAutofit lnSpcReduction="10000"/>
          </a:bodyPr>
          <a:lstStyle/>
          <a:p>
            <a:pPr>
              <a:spcBef>
                <a:spcPct val="0"/>
              </a:spcBef>
              <a:buFont typeface="Wingdings" panose="05000000000000000000" pitchFamily="2" charset="2"/>
              <a:buChar char="l"/>
            </a:pPr>
            <a:r>
              <a:rPr lang="en-US" altLang="zh-TW" sz="2400" dirty="0">
                <a:latin typeface="Arial" panose="020B0604020202020204" pitchFamily="34" charset="0"/>
              </a:rPr>
              <a:t>Hard real-time </a:t>
            </a:r>
            <a:r>
              <a:rPr lang="zh-TW" altLang="en-US" sz="2400" dirty="0">
                <a:latin typeface="Arial" panose="020B0604020202020204" pitchFamily="34" charset="0"/>
              </a:rPr>
              <a:t>作業系統伴隨著巨大的維護成本</a:t>
            </a:r>
            <a:endParaRPr lang="en-US" altLang="zh-TW" sz="2400" dirty="0">
              <a:latin typeface="Arial" panose="020B0604020202020204" pitchFamily="34" charset="0"/>
            </a:endParaRPr>
          </a:p>
          <a:p>
            <a:pPr>
              <a:spcBef>
                <a:spcPct val="0"/>
              </a:spcBef>
              <a:buFont typeface="Wingdings" panose="05000000000000000000" pitchFamily="2" charset="2"/>
              <a:buChar char="l"/>
            </a:pPr>
            <a:endParaRPr lang="en-US" altLang="zh-TW" sz="2400" dirty="0">
              <a:latin typeface="Arial" panose="020B0604020202020204" pitchFamily="34" charset="0"/>
            </a:endParaRPr>
          </a:p>
          <a:p>
            <a:pPr>
              <a:spcBef>
                <a:spcPct val="0"/>
              </a:spcBef>
              <a:buFont typeface="Wingdings" panose="05000000000000000000" pitchFamily="2" charset="2"/>
              <a:buChar char="l"/>
            </a:pPr>
            <a:r>
              <a:rPr lang="en-US" altLang="zh-TW" sz="2400" dirty="0">
                <a:latin typeface="Arial" panose="020B0604020202020204" pitchFamily="34" charset="0"/>
              </a:rPr>
              <a:t>Linux</a:t>
            </a:r>
            <a:r>
              <a:rPr lang="zh-TW" altLang="en-US" sz="2400" dirty="0">
                <a:latin typeface="Arial" panose="020B0604020202020204" pitchFamily="34" charset="0"/>
              </a:rPr>
              <a:t>作為通用作業系統開發的，其核心在即時處理能力上先天不足</a:t>
            </a:r>
            <a:endParaRPr lang="en-US" altLang="zh-TW" sz="2400" dirty="0">
              <a:latin typeface="Arial" panose="020B0604020202020204" pitchFamily="34" charset="0"/>
            </a:endParaRPr>
          </a:p>
          <a:p>
            <a:pPr>
              <a:spcBef>
                <a:spcPct val="0"/>
              </a:spcBef>
              <a:buFont typeface="Wingdings" panose="05000000000000000000" pitchFamily="2" charset="2"/>
              <a:buChar char="l"/>
            </a:pPr>
            <a:endParaRPr lang="en-US" altLang="zh-TW" sz="2400" dirty="0">
              <a:latin typeface="Arial" panose="020B0604020202020204" pitchFamily="34" charset="0"/>
            </a:endParaRPr>
          </a:p>
          <a:p>
            <a:pPr>
              <a:spcBef>
                <a:spcPct val="0"/>
              </a:spcBef>
              <a:buFont typeface="Wingdings" panose="05000000000000000000" pitchFamily="2" charset="2"/>
              <a:buChar char="l"/>
            </a:pPr>
            <a:r>
              <a:rPr lang="zh-TW" altLang="en-US" sz="2400" dirty="0">
                <a:latin typeface="Arial" panose="020B0604020202020204" pitchFamily="34" charset="0"/>
              </a:rPr>
              <a:t>部分網路開發社群將其改造能在一定程度上成為即時作業系統</a:t>
            </a:r>
            <a:endParaRPr lang="en-US" altLang="zh-TW" sz="2400" dirty="0">
              <a:latin typeface="Arial" panose="020B0604020202020204" pitchFamily="34" charset="0"/>
            </a:endParaRPr>
          </a:p>
          <a:p>
            <a:pPr>
              <a:spcBef>
                <a:spcPct val="0"/>
              </a:spcBef>
              <a:buFont typeface="Wingdings" panose="05000000000000000000" pitchFamily="2" charset="2"/>
              <a:buChar char="l"/>
            </a:pPr>
            <a:endParaRPr lang="en-US" altLang="zh-TW" sz="2400" dirty="0">
              <a:latin typeface="Arial" panose="020B0604020202020204" pitchFamily="34" charset="0"/>
            </a:endParaRPr>
          </a:p>
          <a:p>
            <a:pPr>
              <a:spcBef>
                <a:spcPct val="0"/>
              </a:spcBef>
              <a:buFont typeface="Wingdings" panose="05000000000000000000" pitchFamily="2" charset="2"/>
              <a:buChar char="l"/>
            </a:pPr>
            <a:r>
              <a:rPr lang="zh-TW" altLang="en-US" sz="2400" dirty="0">
                <a:latin typeface="Arial" panose="020B0604020202020204" pitchFamily="34" charset="0"/>
              </a:rPr>
              <a:t> </a:t>
            </a:r>
            <a:r>
              <a:rPr lang="en-US" altLang="zh-TW" sz="2400" dirty="0">
                <a:latin typeface="Arial" panose="020B0604020202020204" pitchFamily="34" charset="0"/>
              </a:rPr>
              <a:t>Linux </a:t>
            </a:r>
            <a:r>
              <a:rPr lang="zh-TW" altLang="en-US" sz="2400" dirty="0">
                <a:latin typeface="Arial" panose="020B0604020202020204" pitchFamily="34" charset="0"/>
              </a:rPr>
              <a:t>核心主流的解決方案就是 </a:t>
            </a:r>
            <a:r>
              <a:rPr lang="en-US" altLang="zh-TW" sz="2400" dirty="0">
                <a:latin typeface="Arial" panose="020B0604020202020204" pitchFamily="34" charset="0"/>
              </a:rPr>
              <a:t>PREEMPT_RT</a:t>
            </a:r>
          </a:p>
          <a:p>
            <a:pPr>
              <a:spcBef>
                <a:spcPct val="0"/>
              </a:spcBef>
              <a:buFont typeface="Wingdings" panose="05000000000000000000" pitchFamily="2" charset="2"/>
              <a:buChar char="l"/>
            </a:pPr>
            <a:endParaRPr lang="en-US" altLang="zh-TW" sz="2400" dirty="0">
              <a:latin typeface="Arial" panose="020B0604020202020204" pitchFamily="34" charset="0"/>
            </a:endParaRPr>
          </a:p>
          <a:p>
            <a:pPr>
              <a:spcBef>
                <a:spcPct val="0"/>
              </a:spcBef>
              <a:buFont typeface="Wingdings" panose="05000000000000000000" pitchFamily="2" charset="2"/>
              <a:buChar char="l"/>
            </a:pPr>
            <a:r>
              <a:rPr lang="en-US" altLang="zh-TW" sz="2400" dirty="0">
                <a:latin typeface="Arial" panose="020B0604020202020204" pitchFamily="34" charset="0"/>
              </a:rPr>
              <a:t>Linux </a:t>
            </a:r>
            <a:r>
              <a:rPr lang="zh-TW" altLang="en-US" sz="2400" dirty="0">
                <a:latin typeface="Arial" panose="020B0604020202020204" pitchFamily="34" charset="0"/>
              </a:rPr>
              <a:t>核心從對一個即時行程 </a:t>
            </a:r>
            <a:r>
              <a:rPr lang="en-US" altLang="zh-TW" sz="2400" dirty="0">
                <a:latin typeface="Arial" panose="020B0604020202020204" pitchFamily="34" charset="0"/>
              </a:rPr>
              <a:t>(</a:t>
            </a:r>
            <a:r>
              <a:rPr lang="en-US" altLang="zh-TW" sz="2400" dirty="0" err="1">
                <a:latin typeface="Arial" panose="020B0604020202020204" pitchFamily="34" charset="0"/>
              </a:rPr>
              <a:t>realtime</a:t>
            </a:r>
            <a:r>
              <a:rPr lang="en-US" altLang="zh-TW" sz="2400" dirty="0">
                <a:latin typeface="Arial" panose="020B0604020202020204" pitchFamily="34" charset="0"/>
              </a:rPr>
              <a:t> process) </a:t>
            </a:r>
            <a:r>
              <a:rPr lang="zh-TW" altLang="en-US" sz="2400" dirty="0">
                <a:latin typeface="Arial" panose="020B0604020202020204" pitchFamily="34" charset="0"/>
              </a:rPr>
              <a:t>予以排程，到該即時行程實際投入執行之間的延遲時間 </a:t>
            </a:r>
            <a:r>
              <a:rPr lang="en-US" altLang="zh-TW" sz="2400" dirty="0">
                <a:latin typeface="Arial" panose="020B0604020202020204" pitchFamily="34" charset="0"/>
              </a:rPr>
              <a:t>(</a:t>
            </a:r>
            <a:r>
              <a:rPr lang="zh-TW" altLang="en-US" sz="2400" dirty="0">
                <a:latin typeface="Arial" panose="020B0604020202020204" pitchFamily="34" charset="0"/>
              </a:rPr>
              <a:t>稱為 </a:t>
            </a:r>
            <a:r>
              <a:rPr lang="en-US" altLang="zh-TW" sz="2400" dirty="0">
                <a:latin typeface="Arial" panose="020B0604020202020204" pitchFamily="34" charset="0"/>
              </a:rPr>
              <a:t>latency) </a:t>
            </a:r>
            <a:r>
              <a:rPr lang="zh-TW" altLang="en-US" sz="2400" dirty="0">
                <a:latin typeface="Arial" panose="020B0604020202020204" pitchFamily="34" charset="0"/>
              </a:rPr>
              <a:t>行為上</a:t>
            </a:r>
            <a:r>
              <a:rPr lang="en-US" altLang="zh-TW" sz="2400" dirty="0">
                <a:latin typeface="Arial" panose="020B0604020202020204" pitchFamily="34" charset="0"/>
              </a:rPr>
              <a:t>”</a:t>
            </a:r>
            <a:r>
              <a:rPr lang="zh-TW" altLang="en-US" sz="2400" dirty="0">
                <a:latin typeface="Arial" panose="020B0604020202020204" pitchFamily="34" charset="0"/>
              </a:rPr>
              <a:t>不可預測</a:t>
            </a:r>
            <a:r>
              <a:rPr lang="en-US" altLang="zh-TW" sz="2400" dirty="0">
                <a:latin typeface="Arial" panose="020B0604020202020204" pitchFamily="34" charset="0"/>
              </a:rPr>
              <a:t>”</a:t>
            </a:r>
            <a:r>
              <a:rPr lang="zh-TW" altLang="en-US" sz="2400" dirty="0">
                <a:latin typeface="Arial" panose="020B0604020202020204" pitchFamily="34" charset="0"/>
              </a:rPr>
              <a:t>，因此無法給予有著硬即時需求的任務任何保證，自然不可能滿足即時需求</a:t>
            </a:r>
            <a:endParaRPr lang="en-US" altLang="zh-TW" sz="2400" dirty="0">
              <a:latin typeface="Arial" panose="020B0604020202020204" pitchFamily="34" charset="0"/>
            </a:endParaRPr>
          </a:p>
          <a:p>
            <a:pPr>
              <a:spcBef>
                <a:spcPct val="0"/>
              </a:spcBef>
              <a:buFont typeface="Wingdings" panose="05000000000000000000" pitchFamily="2" charset="2"/>
              <a:buChar char="l"/>
            </a:pPr>
            <a:endParaRPr lang="en-US" altLang="zh-TW" sz="2400" dirty="0">
              <a:latin typeface="Arial" panose="020B0604020202020204" pitchFamily="34" charset="0"/>
            </a:endParaRPr>
          </a:p>
          <a:p>
            <a:pPr>
              <a:spcBef>
                <a:spcPct val="0"/>
              </a:spcBef>
              <a:buFont typeface="Wingdings" panose="05000000000000000000" pitchFamily="2" charset="2"/>
              <a:buChar char="l"/>
            </a:pPr>
            <a:r>
              <a:rPr lang="en-US" altLang="zh-TW" sz="2400" dirty="0">
                <a:latin typeface="Arial" panose="020B0604020202020204" pitchFamily="34" charset="0"/>
              </a:rPr>
              <a:t>PREEMPT_RT </a:t>
            </a:r>
            <a:r>
              <a:rPr lang="zh-TW" altLang="en-US" sz="2400" dirty="0">
                <a:latin typeface="Arial" panose="020B0604020202020204" pitchFamily="34" charset="0"/>
              </a:rPr>
              <a:t>將中斷處理轉化為核心執行緒，保證它不再佔用任意 </a:t>
            </a:r>
            <a:r>
              <a:rPr lang="en-US" altLang="zh-TW" sz="2400" dirty="0">
                <a:latin typeface="Arial" panose="020B0604020202020204" pitchFamily="34" charset="0"/>
              </a:rPr>
              <a:t>context</a:t>
            </a:r>
            <a:r>
              <a:rPr lang="zh-TW" altLang="en-US" sz="2400" dirty="0">
                <a:latin typeface="Arial" panose="020B0604020202020204" pitchFamily="34" charset="0"/>
              </a:rPr>
              <a:t>，這保證即便中斷被即時行程搶佔，也不會連累無辜地被它佔用核心堆疊的行程</a:t>
            </a:r>
            <a:endParaRPr lang="en-US" altLang="zh-TW" sz="2400" dirty="0">
              <a:latin typeface="Arial" panose="020B0604020202020204" pitchFamily="34" charset="0"/>
            </a:endParaRPr>
          </a:p>
        </p:txBody>
      </p:sp>
    </p:spTree>
    <p:extLst>
      <p:ext uri="{BB962C8B-B14F-4D97-AF65-F5344CB8AC3E}">
        <p14:creationId xmlns:p14="http://schemas.microsoft.com/office/powerpoint/2010/main" val="1646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dirty="0"/>
              <a:t>Solution</a:t>
            </a:r>
            <a:endParaRPr lang="zh-TW" altLang="en-US" dirty="0"/>
          </a:p>
        </p:txBody>
      </p:sp>
      <p:sp>
        <p:nvSpPr>
          <p:cNvPr id="5" name="Text Placeholder 4">
            <a:extLst>
              <a:ext uri="{FF2B5EF4-FFF2-40B4-BE49-F238E27FC236}">
                <a16:creationId xmlns:a16="http://schemas.microsoft.com/office/drawing/2014/main" id="{CF2B4C46-E2AA-FD98-8038-09A177AC5864}"/>
              </a:ext>
            </a:extLst>
          </p:cNvPr>
          <p:cNvSpPr>
            <a:spLocks noGrp="1"/>
          </p:cNvSpPr>
          <p:nvPr>
            <p:ph type="body" sz="quarter" idx="13"/>
          </p:nvPr>
        </p:nvSpPr>
        <p:spPr>
          <a:prstGeom prst="rect">
            <a:avLst/>
          </a:prstGeom>
        </p:spPr>
        <p:txBody>
          <a:bodyPr>
            <a:normAutofit/>
          </a:bodyPr>
          <a:lstStyle/>
          <a:p>
            <a:pPr>
              <a:spcBef>
                <a:spcPct val="0"/>
              </a:spcBef>
              <a:buFont typeface="Wingdings" panose="05000000000000000000" pitchFamily="2" charset="2"/>
              <a:buChar char="l"/>
            </a:pPr>
            <a:r>
              <a:rPr lang="en-US" altLang="zh-TW" sz="2000" dirty="0">
                <a:latin typeface="Arial" panose="020B0604020202020204" pitchFamily="34" charset="0"/>
              </a:rPr>
              <a:t>RTOS</a:t>
            </a:r>
          </a:p>
          <a:p>
            <a:pPr lvl="1">
              <a:spcBef>
                <a:spcPct val="0"/>
              </a:spcBef>
              <a:buFont typeface="Wingdings" panose="05000000000000000000" pitchFamily="2" charset="2"/>
              <a:buChar char="l"/>
            </a:pPr>
            <a:r>
              <a:rPr lang="en-US" altLang="zh-TW" sz="1600" dirty="0" err="1">
                <a:latin typeface="Arial" panose="020B0604020202020204" pitchFamily="34" charset="0"/>
              </a:rPr>
              <a:t>FreeRTOS</a:t>
            </a:r>
            <a:endParaRPr lang="en-US" altLang="zh-TW" sz="1600" dirty="0">
              <a:latin typeface="Arial" panose="020B0604020202020204" pitchFamily="34" charset="0"/>
            </a:endParaRPr>
          </a:p>
          <a:p>
            <a:pPr lvl="1">
              <a:spcBef>
                <a:spcPct val="0"/>
              </a:spcBef>
              <a:buFont typeface="Wingdings" panose="05000000000000000000" pitchFamily="2" charset="2"/>
              <a:buChar char="l"/>
            </a:pPr>
            <a:r>
              <a:rPr lang="en-US" altLang="zh-TW" sz="1600" dirty="0">
                <a:latin typeface="Arial" panose="020B0604020202020204" pitchFamily="34" charset="0"/>
              </a:rPr>
              <a:t>RTEMS</a:t>
            </a:r>
          </a:p>
          <a:p>
            <a:pPr lvl="1">
              <a:spcBef>
                <a:spcPct val="0"/>
              </a:spcBef>
              <a:buFont typeface="Wingdings" panose="05000000000000000000" pitchFamily="2" charset="2"/>
              <a:buChar char="l"/>
            </a:pPr>
            <a:r>
              <a:rPr lang="en-US" altLang="zh-TW" sz="1600" dirty="0">
                <a:latin typeface="Arial" panose="020B0604020202020204" pitchFamily="34" charset="0"/>
              </a:rPr>
              <a:t>RT-Linux</a:t>
            </a:r>
          </a:p>
          <a:p>
            <a:pPr lvl="1">
              <a:spcBef>
                <a:spcPct val="0"/>
              </a:spcBef>
              <a:buFont typeface="Wingdings" panose="05000000000000000000" pitchFamily="2" charset="2"/>
              <a:buChar char="l"/>
            </a:pPr>
            <a:r>
              <a:rPr lang="en-US" altLang="zh-TW" sz="1600" dirty="0">
                <a:latin typeface="Arial" panose="020B0604020202020204" pitchFamily="34" charset="0"/>
              </a:rPr>
              <a:t>VxWorks</a:t>
            </a:r>
          </a:p>
          <a:p>
            <a:pPr lvl="1">
              <a:spcBef>
                <a:spcPct val="0"/>
              </a:spcBef>
              <a:buFont typeface="Wingdings" panose="05000000000000000000" pitchFamily="2" charset="2"/>
              <a:buChar char="l"/>
            </a:pPr>
            <a:r>
              <a:rPr lang="el-GR" altLang="zh-TW" sz="1600" dirty="0">
                <a:latin typeface="Arial" panose="020B0604020202020204" pitchFamily="34" charset="0"/>
              </a:rPr>
              <a:t>μ</a:t>
            </a:r>
            <a:r>
              <a:rPr lang="en-US" altLang="zh-TW" sz="1600" dirty="0">
                <a:latin typeface="Arial" panose="020B0604020202020204" pitchFamily="34" charset="0"/>
              </a:rPr>
              <a:t>C/OS-Ⅱ</a:t>
            </a:r>
          </a:p>
          <a:p>
            <a:pPr marL="457200" lvl="1" indent="0">
              <a:spcBef>
                <a:spcPct val="0"/>
              </a:spcBef>
              <a:buNone/>
            </a:pPr>
            <a:endParaRPr lang="en-US" altLang="zh-TW" sz="2000" dirty="0">
              <a:latin typeface="Arial" panose="020B0604020202020204" pitchFamily="34" charset="0"/>
            </a:endParaRPr>
          </a:p>
          <a:p>
            <a:pPr>
              <a:spcBef>
                <a:spcPct val="0"/>
              </a:spcBef>
              <a:buFont typeface="Wingdings" panose="05000000000000000000" pitchFamily="2" charset="2"/>
              <a:buChar char="l"/>
            </a:pPr>
            <a:r>
              <a:rPr lang="en-US" altLang="zh-TW" sz="2000" dirty="0">
                <a:latin typeface="Arial" panose="020B0604020202020204" pitchFamily="34" charset="0"/>
              </a:rPr>
              <a:t>LEON3</a:t>
            </a:r>
          </a:p>
          <a:p>
            <a:pPr lvl="1">
              <a:spcBef>
                <a:spcPct val="0"/>
              </a:spcBef>
              <a:buFont typeface="Wingdings" panose="05000000000000000000" pitchFamily="2" charset="2"/>
              <a:buChar char="l"/>
            </a:pPr>
            <a:r>
              <a:rPr lang="en-US" altLang="zh-TW" sz="1600" dirty="0">
                <a:latin typeface="Arial" panose="020B0604020202020204" pitchFamily="34" charset="0"/>
              </a:rPr>
              <a:t>SPARC V7</a:t>
            </a:r>
            <a:r>
              <a:rPr lang="zh-TW" altLang="en-US" sz="1600" dirty="0">
                <a:latin typeface="Arial" panose="020B0604020202020204" pitchFamily="34" charset="0"/>
              </a:rPr>
              <a:t>、</a:t>
            </a:r>
            <a:r>
              <a:rPr lang="en-US" altLang="zh-TW" sz="1600" dirty="0">
                <a:latin typeface="Arial" panose="020B0604020202020204" pitchFamily="34" charset="0"/>
              </a:rPr>
              <a:t>V8</a:t>
            </a:r>
          </a:p>
          <a:p>
            <a:pPr lvl="1">
              <a:spcBef>
                <a:spcPct val="0"/>
              </a:spcBef>
              <a:buFont typeface="Wingdings" panose="05000000000000000000" pitchFamily="2" charset="2"/>
              <a:buChar char="l"/>
            </a:pPr>
            <a:endParaRPr lang="en-US" altLang="zh-TW" sz="1600" dirty="0">
              <a:latin typeface="Arial" panose="020B0604020202020204" pitchFamily="34" charset="0"/>
            </a:endParaRPr>
          </a:p>
          <a:p>
            <a:pPr>
              <a:spcBef>
                <a:spcPct val="0"/>
              </a:spcBef>
              <a:buFont typeface="Wingdings" panose="05000000000000000000" pitchFamily="2" charset="2"/>
              <a:buChar char="l"/>
            </a:pPr>
            <a:r>
              <a:rPr lang="en-US" altLang="zh-TW" sz="2000" dirty="0">
                <a:latin typeface="Arial" panose="020B0604020202020204" pitchFamily="34" charset="0"/>
              </a:rPr>
              <a:t>Raspberry pi</a:t>
            </a:r>
          </a:p>
          <a:p>
            <a:pPr lvl="1">
              <a:spcBef>
                <a:spcPct val="0"/>
              </a:spcBef>
              <a:buFont typeface="Wingdings" panose="05000000000000000000" pitchFamily="2" charset="2"/>
              <a:buChar char="l"/>
            </a:pPr>
            <a:r>
              <a:rPr lang="en-US" altLang="zh-TW" sz="1600" dirty="0">
                <a:latin typeface="Arial" panose="020B0604020202020204" pitchFamily="34" charset="0"/>
              </a:rPr>
              <a:t>Broadcom BCM2837</a:t>
            </a:r>
          </a:p>
          <a:p>
            <a:pPr lvl="1">
              <a:spcBef>
                <a:spcPct val="0"/>
              </a:spcBef>
              <a:buFont typeface="Wingdings" panose="05000000000000000000" pitchFamily="2" charset="2"/>
              <a:buChar char="l"/>
            </a:pPr>
            <a:r>
              <a:rPr lang="en-US" altLang="zh-TW" sz="1600" dirty="0">
                <a:latin typeface="Arial" panose="020B0604020202020204" pitchFamily="34" charset="0"/>
              </a:rPr>
              <a:t>1.2 GHz 64-bit quad-core ARM Cortex-A53</a:t>
            </a:r>
          </a:p>
          <a:p>
            <a:pPr lvl="1">
              <a:spcBef>
                <a:spcPct val="0"/>
              </a:spcBef>
              <a:buFont typeface="Wingdings" panose="05000000000000000000" pitchFamily="2" charset="2"/>
              <a:buChar char="l"/>
            </a:pPr>
            <a:endParaRPr lang="en-US" altLang="zh-TW" sz="1600" dirty="0">
              <a:latin typeface="Arial" panose="020B0604020202020204" pitchFamily="34" charset="0"/>
            </a:endParaRPr>
          </a:p>
          <a:p>
            <a:pPr>
              <a:spcBef>
                <a:spcPct val="0"/>
              </a:spcBef>
              <a:buFont typeface="Wingdings" panose="05000000000000000000" pitchFamily="2" charset="2"/>
              <a:buChar char="l"/>
            </a:pPr>
            <a:r>
              <a:rPr lang="en-US" altLang="zh-TW" sz="2000" dirty="0">
                <a:latin typeface="Arial" panose="020B0604020202020204" pitchFamily="34" charset="0"/>
              </a:rPr>
              <a:t>SAMRH71</a:t>
            </a:r>
          </a:p>
          <a:p>
            <a:pPr lvl="1">
              <a:spcBef>
                <a:spcPct val="0"/>
              </a:spcBef>
              <a:buFont typeface="Wingdings" panose="05000000000000000000" pitchFamily="2" charset="2"/>
              <a:buChar char="l"/>
            </a:pPr>
            <a:r>
              <a:rPr lang="en-US" altLang="zh-TW" sz="1600" dirty="0">
                <a:latin typeface="Arial" panose="020B0604020202020204" pitchFamily="34" charset="0"/>
              </a:rPr>
              <a:t>Rad-Hard Arm® Cortex®-M7 Microprocessor</a:t>
            </a:r>
          </a:p>
        </p:txBody>
      </p:sp>
    </p:spTree>
    <p:extLst>
      <p:ext uri="{BB962C8B-B14F-4D97-AF65-F5344CB8AC3E}">
        <p14:creationId xmlns:p14="http://schemas.microsoft.com/office/powerpoint/2010/main" val="137076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sz="3600" dirty="0">
                <a:latin typeface="Arial" panose="020B0604020202020204" pitchFamily="34" charset="0"/>
              </a:rPr>
              <a:t>SAMRH71</a:t>
            </a:r>
            <a:endParaRPr lang="zh-TW" altLang="en-US" dirty="0"/>
          </a:p>
        </p:txBody>
      </p:sp>
      <p:pic>
        <p:nvPicPr>
          <p:cNvPr id="3" name="圖片 2">
            <a:extLst>
              <a:ext uri="{FF2B5EF4-FFF2-40B4-BE49-F238E27FC236}">
                <a16:creationId xmlns:a16="http://schemas.microsoft.com/office/drawing/2014/main" id="{F9842C51-8640-3A2E-F5F3-35BAF7C3533F}"/>
              </a:ext>
            </a:extLst>
          </p:cNvPr>
          <p:cNvPicPr>
            <a:picLocks noChangeAspect="1"/>
          </p:cNvPicPr>
          <p:nvPr/>
        </p:nvPicPr>
        <p:blipFill>
          <a:blip r:embed="rId2"/>
          <a:stretch>
            <a:fillRect/>
          </a:stretch>
        </p:blipFill>
        <p:spPr>
          <a:xfrm>
            <a:off x="191344" y="940300"/>
            <a:ext cx="6120680" cy="5645139"/>
          </a:xfrm>
          <a:prstGeom prst="rect">
            <a:avLst/>
          </a:prstGeom>
        </p:spPr>
      </p:pic>
      <p:pic>
        <p:nvPicPr>
          <p:cNvPr id="7" name="圖片 6">
            <a:extLst>
              <a:ext uri="{FF2B5EF4-FFF2-40B4-BE49-F238E27FC236}">
                <a16:creationId xmlns:a16="http://schemas.microsoft.com/office/drawing/2014/main" id="{AC706B77-84B3-96C2-A719-ADB58083680C}"/>
              </a:ext>
            </a:extLst>
          </p:cNvPr>
          <p:cNvPicPr>
            <a:picLocks noChangeAspect="1"/>
          </p:cNvPicPr>
          <p:nvPr/>
        </p:nvPicPr>
        <p:blipFill>
          <a:blip r:embed="rId3"/>
          <a:stretch>
            <a:fillRect/>
          </a:stretch>
        </p:blipFill>
        <p:spPr>
          <a:xfrm>
            <a:off x="6384032" y="1052736"/>
            <a:ext cx="5404373" cy="5472608"/>
          </a:xfrm>
          <a:prstGeom prst="rect">
            <a:avLst/>
          </a:prstGeom>
        </p:spPr>
      </p:pic>
    </p:spTree>
    <p:extLst>
      <p:ext uri="{BB962C8B-B14F-4D97-AF65-F5344CB8AC3E}">
        <p14:creationId xmlns:p14="http://schemas.microsoft.com/office/powerpoint/2010/main" val="295098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dirty="0"/>
              <a:t>Raspberry Pi 3B</a:t>
            </a:r>
            <a:endParaRPr lang="zh-TW" altLang="en-US" dirty="0"/>
          </a:p>
        </p:txBody>
      </p:sp>
      <p:pic>
        <p:nvPicPr>
          <p:cNvPr id="3" name="圖片 2">
            <a:extLst>
              <a:ext uri="{FF2B5EF4-FFF2-40B4-BE49-F238E27FC236}">
                <a16:creationId xmlns:a16="http://schemas.microsoft.com/office/drawing/2014/main" id="{EE63DD42-7B2A-7939-C400-A7613D236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952" y="1296903"/>
            <a:ext cx="6290233" cy="4264193"/>
          </a:xfrm>
          <a:prstGeom prst="rect">
            <a:avLst/>
          </a:prstGeom>
        </p:spPr>
      </p:pic>
      <p:pic>
        <p:nvPicPr>
          <p:cNvPr id="9" name="圖片 8">
            <a:extLst>
              <a:ext uri="{FF2B5EF4-FFF2-40B4-BE49-F238E27FC236}">
                <a16:creationId xmlns:a16="http://schemas.microsoft.com/office/drawing/2014/main" id="{56A3A637-35D1-3BF5-D4C6-23B6DFFB7013}"/>
              </a:ext>
            </a:extLst>
          </p:cNvPr>
          <p:cNvPicPr>
            <a:picLocks noChangeAspect="1"/>
          </p:cNvPicPr>
          <p:nvPr/>
        </p:nvPicPr>
        <p:blipFill>
          <a:blip r:embed="rId3"/>
          <a:stretch>
            <a:fillRect/>
          </a:stretch>
        </p:blipFill>
        <p:spPr>
          <a:xfrm>
            <a:off x="-2032" y="1052736"/>
            <a:ext cx="5711098" cy="4264193"/>
          </a:xfrm>
          <a:prstGeom prst="rect">
            <a:avLst/>
          </a:prstGeom>
        </p:spPr>
      </p:pic>
    </p:spTree>
    <p:extLst>
      <p:ext uri="{BB962C8B-B14F-4D97-AF65-F5344CB8AC3E}">
        <p14:creationId xmlns:p14="http://schemas.microsoft.com/office/powerpoint/2010/main" val="31453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dirty="0"/>
              <a:t>LEON3 UT-699</a:t>
            </a:r>
            <a:endParaRPr lang="zh-TW" altLang="en-US" dirty="0"/>
          </a:p>
        </p:txBody>
      </p:sp>
      <p:pic>
        <p:nvPicPr>
          <p:cNvPr id="3" name="圖片 2">
            <a:extLst>
              <a:ext uri="{FF2B5EF4-FFF2-40B4-BE49-F238E27FC236}">
                <a16:creationId xmlns:a16="http://schemas.microsoft.com/office/drawing/2014/main" id="{789CBD11-C9D5-7C04-CE85-1B6DA2FA8C76}"/>
              </a:ext>
            </a:extLst>
          </p:cNvPr>
          <p:cNvPicPr>
            <a:picLocks noChangeAspect="1"/>
          </p:cNvPicPr>
          <p:nvPr/>
        </p:nvPicPr>
        <p:blipFill>
          <a:blip r:embed="rId2"/>
          <a:stretch>
            <a:fillRect/>
          </a:stretch>
        </p:blipFill>
        <p:spPr>
          <a:xfrm rot="5400000">
            <a:off x="3293413" y="305050"/>
            <a:ext cx="5605175" cy="6858000"/>
          </a:xfrm>
          <a:prstGeom prst="rect">
            <a:avLst/>
          </a:prstGeom>
        </p:spPr>
      </p:pic>
    </p:spTree>
    <p:extLst>
      <p:ext uri="{BB962C8B-B14F-4D97-AF65-F5344CB8AC3E}">
        <p14:creationId xmlns:p14="http://schemas.microsoft.com/office/powerpoint/2010/main" val="56386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dirty="0"/>
              <a:t>LEON Linux Overview</a:t>
            </a:r>
            <a:endParaRPr lang="zh-TW" altLang="en-US" dirty="0"/>
          </a:p>
        </p:txBody>
      </p:sp>
      <p:pic>
        <p:nvPicPr>
          <p:cNvPr id="3" name="圖片 2">
            <a:extLst>
              <a:ext uri="{FF2B5EF4-FFF2-40B4-BE49-F238E27FC236}">
                <a16:creationId xmlns:a16="http://schemas.microsoft.com/office/drawing/2014/main" id="{4F959DEB-1C70-F1B6-8D60-6952D09681B2}"/>
              </a:ext>
            </a:extLst>
          </p:cNvPr>
          <p:cNvPicPr>
            <a:picLocks noChangeAspect="1"/>
          </p:cNvPicPr>
          <p:nvPr/>
        </p:nvPicPr>
        <p:blipFill>
          <a:blip r:embed="rId2"/>
          <a:stretch>
            <a:fillRect/>
          </a:stretch>
        </p:blipFill>
        <p:spPr>
          <a:xfrm>
            <a:off x="407367" y="1124744"/>
            <a:ext cx="11396479" cy="5112568"/>
          </a:xfrm>
          <a:prstGeom prst="rect">
            <a:avLst/>
          </a:prstGeom>
        </p:spPr>
      </p:pic>
    </p:spTree>
    <p:extLst>
      <p:ext uri="{BB962C8B-B14F-4D97-AF65-F5344CB8AC3E}">
        <p14:creationId xmlns:p14="http://schemas.microsoft.com/office/powerpoint/2010/main" val="348964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dirty="0"/>
              <a:t>GRLIB IP-cores</a:t>
            </a:r>
            <a:endParaRPr lang="zh-TW" altLang="en-US" dirty="0"/>
          </a:p>
        </p:txBody>
      </p:sp>
      <p:sp>
        <p:nvSpPr>
          <p:cNvPr id="5" name="Text Placeholder 4">
            <a:extLst>
              <a:ext uri="{FF2B5EF4-FFF2-40B4-BE49-F238E27FC236}">
                <a16:creationId xmlns:a16="http://schemas.microsoft.com/office/drawing/2014/main" id="{CF2B4C46-E2AA-FD98-8038-09A177AC5864}"/>
              </a:ext>
            </a:extLst>
          </p:cNvPr>
          <p:cNvSpPr>
            <a:spLocks noGrp="1"/>
          </p:cNvSpPr>
          <p:nvPr>
            <p:ph type="body" sz="quarter" idx="13"/>
          </p:nvPr>
        </p:nvSpPr>
        <p:spPr>
          <a:prstGeom prst="rect">
            <a:avLst/>
          </a:prstGeom>
        </p:spPr>
        <p:txBody>
          <a:bodyPr>
            <a:normAutofit/>
          </a:bodyPr>
          <a:lstStyle/>
          <a:p>
            <a:pPr>
              <a:spcBef>
                <a:spcPct val="0"/>
              </a:spcBef>
              <a:buFont typeface="Wingdings" panose="05000000000000000000" pitchFamily="2" charset="2"/>
              <a:buChar char="l"/>
            </a:pPr>
            <a:r>
              <a:rPr lang="en-US" altLang="zh-TW" sz="2000" dirty="0">
                <a:latin typeface="Arial" panose="020B0604020202020204" pitchFamily="34" charset="0"/>
              </a:rPr>
              <a:t> LEON3, LEON4, LEON5 (all in single or multicore configurations)</a:t>
            </a:r>
          </a:p>
          <a:p>
            <a:pPr>
              <a:spcBef>
                <a:spcPct val="0"/>
              </a:spcBef>
              <a:buFont typeface="Wingdings" panose="05000000000000000000" pitchFamily="2" charset="2"/>
              <a:buChar char="l"/>
            </a:pPr>
            <a:r>
              <a:rPr lang="en-US" altLang="zh-TW" sz="2000" dirty="0">
                <a:latin typeface="Arial" panose="020B0604020202020204" pitchFamily="34" charset="0"/>
              </a:rPr>
              <a:t> MMU, V8, FPU</a:t>
            </a:r>
          </a:p>
          <a:p>
            <a:pPr>
              <a:spcBef>
                <a:spcPct val="0"/>
              </a:spcBef>
              <a:buFont typeface="Wingdings" panose="05000000000000000000" pitchFamily="2" charset="2"/>
              <a:buChar char="l"/>
            </a:pPr>
            <a:r>
              <a:rPr lang="en-US" altLang="zh-TW" sz="2000" dirty="0">
                <a:latin typeface="Arial" panose="020B0604020202020204" pitchFamily="34" charset="0"/>
              </a:rPr>
              <a:t> GPTIMER System Clock Timer</a:t>
            </a:r>
          </a:p>
          <a:p>
            <a:pPr>
              <a:spcBef>
                <a:spcPct val="0"/>
              </a:spcBef>
              <a:buFont typeface="Wingdings" panose="05000000000000000000" pitchFamily="2" charset="2"/>
              <a:buChar char="l"/>
            </a:pPr>
            <a:r>
              <a:rPr lang="en-US" altLang="zh-TW" sz="2000" dirty="0">
                <a:latin typeface="Arial" panose="020B0604020202020204" pitchFamily="34" charset="0"/>
              </a:rPr>
              <a:t> IRQMP or IRQAMP interrupt controller</a:t>
            </a:r>
          </a:p>
          <a:p>
            <a:pPr>
              <a:spcBef>
                <a:spcPct val="0"/>
              </a:spcBef>
              <a:buFont typeface="Wingdings" panose="05000000000000000000" pitchFamily="2" charset="2"/>
              <a:buChar char="l"/>
            </a:pPr>
            <a:r>
              <a:rPr lang="en-US" altLang="zh-TW" sz="2000" dirty="0">
                <a:latin typeface="Arial" panose="020B0604020202020204" pitchFamily="34" charset="0"/>
              </a:rPr>
              <a:t> APBUART system console</a:t>
            </a:r>
          </a:p>
          <a:p>
            <a:pPr>
              <a:spcBef>
                <a:spcPct val="0"/>
              </a:spcBef>
              <a:buFont typeface="Wingdings" panose="05000000000000000000" pitchFamily="2" charset="2"/>
              <a:buChar char="l"/>
            </a:pPr>
            <a:r>
              <a:rPr lang="en-US" altLang="zh-TW" sz="2000" dirty="0">
                <a:latin typeface="Arial" panose="020B0604020202020204" pitchFamily="34" charset="0"/>
              </a:rPr>
              <a:t> GRETH 10/100 and 10/100/1000 Network driver using the MDIO layer of the Linux kernel</a:t>
            </a:r>
          </a:p>
          <a:p>
            <a:pPr>
              <a:spcBef>
                <a:spcPct val="0"/>
              </a:spcBef>
              <a:buFont typeface="Wingdings" panose="05000000000000000000" pitchFamily="2" charset="2"/>
              <a:buChar char="l"/>
            </a:pPr>
            <a:r>
              <a:rPr lang="en-US" altLang="zh-TW" sz="2000" dirty="0">
                <a:latin typeface="Arial" panose="020B0604020202020204" pitchFamily="34" charset="0"/>
              </a:rPr>
              <a:t> GRPCI or GRPCI2 PCI Host support</a:t>
            </a:r>
          </a:p>
          <a:p>
            <a:pPr>
              <a:spcBef>
                <a:spcPct val="0"/>
              </a:spcBef>
              <a:buFont typeface="Wingdings" panose="05000000000000000000" pitchFamily="2" charset="2"/>
              <a:buChar char="l"/>
            </a:pPr>
            <a:r>
              <a:rPr lang="en-US" altLang="zh-TW" sz="2000" dirty="0">
                <a:latin typeface="Arial" panose="020B0604020202020204" pitchFamily="34" charset="0"/>
              </a:rPr>
              <a:t> GRUSBHC USB 1.1/2.0 Host controller</a:t>
            </a:r>
          </a:p>
          <a:p>
            <a:pPr>
              <a:spcBef>
                <a:spcPct val="0"/>
              </a:spcBef>
              <a:buFont typeface="Wingdings" panose="05000000000000000000" pitchFamily="2" charset="2"/>
              <a:buChar char="l"/>
            </a:pPr>
            <a:r>
              <a:rPr lang="en-US" altLang="zh-TW" sz="2000" dirty="0">
                <a:latin typeface="Arial" panose="020B0604020202020204" pitchFamily="34" charset="0"/>
              </a:rPr>
              <a:t> GRUSBDC USB 1.1/2.0 Device controller</a:t>
            </a:r>
          </a:p>
          <a:p>
            <a:pPr>
              <a:spcBef>
                <a:spcPct val="0"/>
              </a:spcBef>
              <a:buFont typeface="Wingdings" panose="05000000000000000000" pitchFamily="2" charset="2"/>
              <a:buChar char="l"/>
            </a:pPr>
            <a:r>
              <a:rPr lang="en-US" altLang="zh-TW" sz="2000" dirty="0">
                <a:latin typeface="Arial" panose="020B0604020202020204" pitchFamily="34" charset="0"/>
              </a:rPr>
              <a:t> GRVGA Graphical Frame Buffer</a:t>
            </a:r>
          </a:p>
          <a:p>
            <a:pPr>
              <a:spcBef>
                <a:spcPct val="0"/>
              </a:spcBef>
              <a:buFont typeface="Wingdings" panose="05000000000000000000" pitchFamily="2" charset="2"/>
              <a:buChar char="l"/>
            </a:pPr>
            <a:r>
              <a:rPr lang="en-US" altLang="zh-TW" sz="2000" dirty="0">
                <a:latin typeface="Arial" panose="020B0604020202020204" pitchFamily="34" charset="0"/>
              </a:rPr>
              <a:t> GRPS2 mouse/keyboard PS/2 controller</a:t>
            </a:r>
          </a:p>
          <a:p>
            <a:pPr>
              <a:spcBef>
                <a:spcPct val="0"/>
              </a:spcBef>
              <a:buFont typeface="Wingdings" panose="05000000000000000000" pitchFamily="2" charset="2"/>
              <a:buChar char="l"/>
            </a:pPr>
            <a:r>
              <a:rPr lang="en-US" altLang="zh-TW" sz="2000" dirty="0">
                <a:latin typeface="Arial" panose="020B0604020202020204" pitchFamily="34" charset="0"/>
              </a:rPr>
              <a:t> GRCAN and OCCAN implements the Linux socket CAN 2.0b interface</a:t>
            </a:r>
          </a:p>
          <a:p>
            <a:pPr>
              <a:spcBef>
                <a:spcPct val="0"/>
              </a:spcBef>
              <a:buFont typeface="Wingdings" panose="05000000000000000000" pitchFamily="2" charset="2"/>
              <a:buChar char="l"/>
            </a:pPr>
            <a:r>
              <a:rPr lang="en-US" altLang="zh-TW" sz="2000" dirty="0">
                <a:latin typeface="Arial" panose="020B0604020202020204" pitchFamily="34" charset="0"/>
              </a:rPr>
              <a:t> GRGPIO supports the generic General Purpose I/O model of Linux</a:t>
            </a:r>
          </a:p>
          <a:p>
            <a:pPr>
              <a:spcBef>
                <a:spcPct val="0"/>
              </a:spcBef>
              <a:buFont typeface="Wingdings" panose="05000000000000000000" pitchFamily="2" charset="2"/>
              <a:buChar char="l"/>
            </a:pPr>
            <a:r>
              <a:rPr lang="en-US" altLang="zh-TW" sz="2000" dirty="0">
                <a:latin typeface="Arial" panose="020B0604020202020204" pitchFamily="34" charset="0"/>
              </a:rPr>
              <a:t> SPICTRL supports SPI master interface through the </a:t>
            </a:r>
            <a:r>
              <a:rPr lang="en-US" altLang="zh-TW" sz="2000" dirty="0" err="1">
                <a:latin typeface="Arial" panose="020B0604020202020204" pitchFamily="34" charset="0"/>
              </a:rPr>
              <a:t>spi-fsl</a:t>
            </a:r>
            <a:r>
              <a:rPr lang="en-US" altLang="zh-TW" sz="2000" dirty="0">
                <a:latin typeface="Arial" panose="020B0604020202020204" pitchFamily="34" charset="0"/>
              </a:rPr>
              <a:t> driver</a:t>
            </a:r>
          </a:p>
          <a:p>
            <a:pPr>
              <a:spcBef>
                <a:spcPct val="0"/>
              </a:spcBef>
              <a:buFont typeface="Wingdings" panose="05000000000000000000" pitchFamily="2" charset="2"/>
              <a:buChar char="l"/>
            </a:pPr>
            <a:r>
              <a:rPr lang="en-US" altLang="zh-TW" sz="2000" dirty="0">
                <a:latin typeface="Arial" panose="020B0604020202020204" pitchFamily="34" charset="0"/>
              </a:rPr>
              <a:t> I2CMST support I2C master interface through the i2c-ocores driver</a:t>
            </a:r>
          </a:p>
        </p:txBody>
      </p:sp>
    </p:spTree>
    <p:extLst>
      <p:ext uri="{BB962C8B-B14F-4D97-AF65-F5344CB8AC3E}">
        <p14:creationId xmlns:p14="http://schemas.microsoft.com/office/powerpoint/2010/main" val="203559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5D3F4C-44BF-4A08-BCE5-540AD5001525}"/>
              </a:ext>
            </a:extLst>
          </p:cNvPr>
          <p:cNvSpPr>
            <a:spLocks noGrp="1"/>
          </p:cNvSpPr>
          <p:nvPr>
            <p:ph type="title"/>
          </p:nvPr>
        </p:nvSpPr>
        <p:spPr>
          <a:xfrm>
            <a:off x="2495600" y="0"/>
            <a:ext cx="7272808" cy="931462"/>
          </a:xfrm>
        </p:spPr>
        <p:txBody>
          <a:bodyPr>
            <a:normAutofit/>
          </a:bodyPr>
          <a:lstStyle/>
          <a:p>
            <a:pPr algn="ctr"/>
            <a:r>
              <a:rPr lang="en-US" altLang="zh-TW" dirty="0"/>
              <a:t> </a:t>
            </a:r>
            <a:r>
              <a:rPr lang="en-US" altLang="zh-TW" dirty="0" err="1"/>
              <a:t>Buildroot</a:t>
            </a:r>
            <a:r>
              <a:rPr lang="en-US" altLang="zh-TW" dirty="0"/>
              <a:t> distribution</a:t>
            </a:r>
            <a:endParaRPr lang="zh-TW" altLang="en-US" dirty="0"/>
          </a:p>
        </p:txBody>
      </p:sp>
      <p:sp>
        <p:nvSpPr>
          <p:cNvPr id="5" name="Text Placeholder 4">
            <a:extLst>
              <a:ext uri="{FF2B5EF4-FFF2-40B4-BE49-F238E27FC236}">
                <a16:creationId xmlns:a16="http://schemas.microsoft.com/office/drawing/2014/main" id="{CF2B4C46-E2AA-FD98-8038-09A177AC5864}"/>
              </a:ext>
            </a:extLst>
          </p:cNvPr>
          <p:cNvSpPr>
            <a:spLocks noGrp="1"/>
          </p:cNvSpPr>
          <p:nvPr>
            <p:ph type="body" sz="quarter" idx="13"/>
          </p:nvPr>
        </p:nvSpPr>
        <p:spPr>
          <a:prstGeom prst="rect">
            <a:avLst/>
          </a:prstGeom>
        </p:spPr>
        <p:txBody>
          <a:bodyPr>
            <a:normAutofit/>
          </a:bodyPr>
          <a:lstStyle/>
          <a:p>
            <a:pPr>
              <a:spcBef>
                <a:spcPct val="0"/>
              </a:spcBef>
              <a:buFont typeface="Wingdings" panose="05000000000000000000" pitchFamily="2" charset="2"/>
              <a:buChar char="l"/>
            </a:pPr>
            <a:r>
              <a:rPr lang="en-US" altLang="zh-TW" sz="2000" dirty="0">
                <a:latin typeface="Arial" panose="020B0604020202020204" pitchFamily="34" charset="0"/>
              </a:rPr>
              <a:t>LEON </a:t>
            </a:r>
            <a:r>
              <a:rPr lang="en-US" altLang="zh-TW" sz="2000" dirty="0" err="1">
                <a:latin typeface="Arial" panose="020B0604020202020204" pitchFamily="34" charset="0"/>
              </a:rPr>
              <a:t>Buildroot</a:t>
            </a:r>
            <a:r>
              <a:rPr lang="en-US" altLang="zh-TW" sz="2000" dirty="0">
                <a:latin typeface="Arial" panose="020B0604020202020204" pitchFamily="34" charset="0"/>
              </a:rPr>
              <a:t> 2022.02-1.x </a:t>
            </a:r>
          </a:p>
          <a:p>
            <a:pPr>
              <a:spcBef>
                <a:spcPct val="0"/>
              </a:spcBef>
              <a:buFont typeface="Wingdings" panose="05000000000000000000" pitchFamily="2" charset="2"/>
              <a:buChar char="l"/>
            </a:pPr>
            <a:endParaRPr lang="en-US" altLang="zh-TW" sz="2000" dirty="0">
              <a:latin typeface="Arial" panose="020B0604020202020204" pitchFamily="34" charset="0"/>
            </a:endParaRPr>
          </a:p>
          <a:p>
            <a:pPr>
              <a:spcBef>
                <a:spcPct val="0"/>
              </a:spcBef>
              <a:buFont typeface="Wingdings" panose="05000000000000000000" pitchFamily="2" charset="2"/>
              <a:buChar char="l"/>
            </a:pPr>
            <a:r>
              <a:rPr lang="en-US" altLang="zh-TW" sz="2000" dirty="0">
                <a:latin typeface="Arial" panose="020B0604020202020204" pitchFamily="34" charset="0"/>
              </a:rPr>
              <a:t>LEON specific documentation about </a:t>
            </a:r>
            <a:r>
              <a:rPr lang="en-US" altLang="zh-TW" sz="2000" dirty="0" err="1">
                <a:latin typeface="Arial" panose="020B0604020202020204" pitchFamily="34" charset="0"/>
              </a:rPr>
              <a:t>Buildroot</a:t>
            </a:r>
            <a:r>
              <a:rPr lang="en-US" altLang="zh-TW" sz="2000" dirty="0">
                <a:latin typeface="Arial" panose="020B0604020202020204" pitchFamily="34" charset="0"/>
              </a:rPr>
              <a:t> is found in the LEON </a:t>
            </a:r>
            <a:r>
              <a:rPr lang="en-US" altLang="zh-TW" sz="2000" dirty="0" err="1">
                <a:latin typeface="Arial" panose="020B0604020202020204" pitchFamily="34" charset="0"/>
              </a:rPr>
              <a:t>Buildroot</a:t>
            </a:r>
            <a:r>
              <a:rPr lang="en-US" altLang="zh-TW" sz="2000" dirty="0">
                <a:latin typeface="Arial" panose="020B0604020202020204" pitchFamily="34" charset="0"/>
              </a:rPr>
              <a:t> User's Manual</a:t>
            </a:r>
          </a:p>
          <a:p>
            <a:pPr>
              <a:spcBef>
                <a:spcPct val="0"/>
              </a:spcBef>
              <a:buFont typeface="Wingdings" panose="05000000000000000000" pitchFamily="2" charset="2"/>
              <a:buChar char="l"/>
            </a:pPr>
            <a:endParaRPr lang="en-US" altLang="zh-TW" sz="2000" dirty="0">
              <a:latin typeface="Arial" panose="020B0604020202020204" pitchFamily="34" charset="0"/>
            </a:endParaRPr>
          </a:p>
          <a:p>
            <a:pPr>
              <a:spcBef>
                <a:spcPct val="0"/>
              </a:spcBef>
              <a:buFont typeface="Wingdings" panose="05000000000000000000" pitchFamily="2" charset="2"/>
              <a:buChar char="l"/>
            </a:pPr>
            <a:r>
              <a:rPr lang="en-US" altLang="zh-TW" sz="2000" dirty="0">
                <a:latin typeface="Arial" panose="020B0604020202020204" pitchFamily="34" charset="0"/>
              </a:rPr>
              <a:t>RAM images with MKLINUXIMG</a:t>
            </a:r>
          </a:p>
          <a:p>
            <a:pPr>
              <a:spcBef>
                <a:spcPct val="0"/>
              </a:spcBef>
              <a:buFont typeface="Wingdings" panose="05000000000000000000" pitchFamily="2" charset="2"/>
              <a:buChar char="l"/>
            </a:pPr>
            <a:endParaRPr lang="en-US" altLang="zh-TW" sz="2000" dirty="0">
              <a:latin typeface="Arial" panose="020B0604020202020204" pitchFamily="34" charset="0"/>
            </a:endParaRPr>
          </a:p>
          <a:p>
            <a:pPr>
              <a:spcBef>
                <a:spcPct val="0"/>
              </a:spcBef>
              <a:buFont typeface="Wingdings" panose="05000000000000000000" pitchFamily="2" charset="2"/>
              <a:buChar char="l"/>
            </a:pPr>
            <a:r>
              <a:rPr lang="en-US" altLang="zh-TW" sz="2000" dirty="0">
                <a:latin typeface="Arial" panose="020B0604020202020204" pitchFamily="34" charset="0"/>
              </a:rPr>
              <a:t>Create bootable ROM images from the RAM images with MKPROM</a:t>
            </a:r>
          </a:p>
          <a:p>
            <a:pPr>
              <a:spcBef>
                <a:spcPct val="0"/>
              </a:spcBef>
              <a:buFont typeface="Wingdings" panose="05000000000000000000" pitchFamily="2" charset="2"/>
              <a:buChar char="l"/>
            </a:pPr>
            <a:endParaRPr lang="en-US" altLang="zh-TW" sz="2000" dirty="0">
              <a:latin typeface="Arial" panose="020B0604020202020204" pitchFamily="34" charset="0"/>
            </a:endParaRPr>
          </a:p>
          <a:p>
            <a:pPr>
              <a:spcBef>
                <a:spcPct val="0"/>
              </a:spcBef>
              <a:buFont typeface="Wingdings" panose="05000000000000000000" pitchFamily="2" charset="2"/>
              <a:buChar char="l"/>
            </a:pPr>
            <a:r>
              <a:rPr lang="en-US" altLang="zh-TW" sz="2000" dirty="0">
                <a:latin typeface="Arial" panose="020B0604020202020204" pitchFamily="34" charset="0"/>
              </a:rPr>
              <a:t>GNU GCC toolchain</a:t>
            </a:r>
          </a:p>
        </p:txBody>
      </p:sp>
    </p:spTree>
    <p:extLst>
      <p:ext uri="{BB962C8B-B14F-4D97-AF65-F5344CB8AC3E}">
        <p14:creationId xmlns:p14="http://schemas.microsoft.com/office/powerpoint/2010/main" val="1870959255"/>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27435</TotalTime>
  <Words>402</Words>
  <Application>Microsoft Office PowerPoint</Application>
  <PresentationFormat>寬螢幕</PresentationFormat>
  <Paragraphs>72</Paragraphs>
  <Slides>14</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14</vt:i4>
      </vt:variant>
    </vt:vector>
  </HeadingPairs>
  <TitlesOfParts>
    <vt:vector size="24" baseType="lpstr">
      <vt:lpstr>Noto Sans CJK TC Medium</vt:lpstr>
      <vt:lpstr>微軟正黑體</vt:lpstr>
      <vt:lpstr>Arial</vt:lpstr>
      <vt:lpstr>Calibri</vt:lpstr>
      <vt:lpstr>Calibri Light</vt:lpstr>
      <vt:lpstr>Helvetica</vt:lpstr>
      <vt:lpstr>TASA Orbiter Deck Medium</vt:lpstr>
      <vt:lpstr>Times New Roman</vt:lpstr>
      <vt:lpstr>Wingdings</vt:lpstr>
      <vt:lpstr>自訂設計</vt:lpstr>
      <vt:lpstr>Embedded Linux</vt:lpstr>
      <vt:lpstr>Linux</vt:lpstr>
      <vt:lpstr>Solution</vt:lpstr>
      <vt:lpstr>SAMRH71</vt:lpstr>
      <vt:lpstr>Raspberry Pi 3B</vt:lpstr>
      <vt:lpstr>LEON3 UT-699</vt:lpstr>
      <vt:lpstr>LEON Linux Overview</vt:lpstr>
      <vt:lpstr>GRLIB IP-cores</vt:lpstr>
      <vt:lpstr> Buildroot distribution</vt:lpstr>
      <vt:lpstr>Hardware Requirements</vt:lpstr>
      <vt:lpstr>PowerPoint 簡報</vt:lpstr>
      <vt:lpstr>PowerPoint 簡報</vt:lpstr>
      <vt:lpstr>PowerPoint 簡報</vt:lpstr>
      <vt:lpstr>PowerPoint 簡報</vt:lpstr>
    </vt:vector>
  </TitlesOfParts>
  <Company>Test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123</dc:creator>
  <cp:lastModifiedBy>Seabook Liu</cp:lastModifiedBy>
  <cp:revision>465</cp:revision>
  <cp:lastPrinted>2023-02-15T00:13:10Z</cp:lastPrinted>
  <dcterms:created xsi:type="dcterms:W3CDTF">2013-04-15T07:15:11Z</dcterms:created>
  <dcterms:modified xsi:type="dcterms:W3CDTF">2023-04-24T05:43:53Z</dcterms:modified>
</cp:coreProperties>
</file>