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6508F-C054-45AD-B674-18C797F7CC8E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96AC3-F383-4CD4-A47A-5A9A35D2D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BFEE-EABC-410B-87F6-4DB934E36F03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221-3995-401E-A616-9AA2E440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BFEE-EABC-410B-87F6-4DB934E36F03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221-3995-401E-A616-9AA2E440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BFEE-EABC-410B-87F6-4DB934E36F03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221-3995-401E-A616-9AA2E440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BFEE-EABC-410B-87F6-4DB934E36F03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221-3995-401E-A616-9AA2E440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BFEE-EABC-410B-87F6-4DB934E36F03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221-3995-401E-A616-9AA2E440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BFEE-EABC-410B-87F6-4DB934E36F03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221-3995-401E-A616-9AA2E440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BFEE-EABC-410B-87F6-4DB934E36F03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221-3995-401E-A616-9AA2E440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BFEE-EABC-410B-87F6-4DB934E36F03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221-3995-401E-A616-9AA2E440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BFEE-EABC-410B-87F6-4DB934E36F03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221-3995-401E-A616-9AA2E440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BFEE-EABC-410B-87F6-4DB934E36F03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221-3995-401E-A616-9AA2E440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BFEE-EABC-410B-87F6-4DB934E36F03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221-3995-401E-A616-9AA2E440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BFEE-EABC-410B-87F6-4DB934E36F03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4221-3995-401E-A616-9AA2E4407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3716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Java Nested or inner class are allowed. That means a class can be data member of another class. Advantages being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 static Nested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Static Nested class</a:t>
            </a:r>
          </a:p>
          <a:p>
            <a:endParaRPr lang="en-US" dirty="0" smtClean="0"/>
          </a:p>
          <a:p>
            <a:r>
              <a:rPr lang="en-US" dirty="0" smtClean="0"/>
              <a:t>Non static nested class, can be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member of another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Inside a Method as named or Anonymous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 a parameter to a constructor or Method</a:t>
            </a:r>
          </a:p>
          <a:p>
            <a:endParaRPr lang="en-US" dirty="0" smtClean="0"/>
          </a:p>
          <a:p>
            <a:r>
              <a:rPr lang="en-US" dirty="0" smtClean="0"/>
              <a:t>Advantages of inner classes: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Compact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All related code at one place, easy to understand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Since outer class can be only public or default, where as inner class can be static, private, protected also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381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Inner Class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3716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Advantages of static inner class. 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Incase of non static inner class, inner class instance can be created only after instance of outer class is created.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Incase of non static Inner class, a reference of outer class is implicitly passed to Inner class, there by delaying Garbage collection of outer class object.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Static inner class can be instantiated even before instantiating outer class.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Memory usage for static inner class is less, as no extra reference is passed, and no garbage collection issues.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381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Inner Class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192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242</cp:revision>
  <dcterms:created xsi:type="dcterms:W3CDTF">2016-02-21T12:33:13Z</dcterms:created>
  <dcterms:modified xsi:type="dcterms:W3CDTF">2017-07-09T18:37:21Z</dcterms:modified>
</cp:coreProperties>
</file>