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432C-7A7E-41B6-8608-F358692219D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B569-0439-4F4C-AED9-418B16124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382000" cy="5791200"/>
          </a:xfrm>
        </p:spPr>
        <p:txBody>
          <a:bodyPr/>
          <a:lstStyle/>
          <a:p>
            <a:pPr algn="l"/>
            <a:r>
              <a:rPr lang="en-US" dirty="0" err="1" smtClean="0"/>
              <a:t>JUnit</a:t>
            </a:r>
            <a:r>
              <a:rPr lang="en-US" dirty="0" smtClean="0"/>
              <a:t> is small Java Framework used for Unit Testing the classes we develop.</a:t>
            </a:r>
          </a:p>
          <a:p>
            <a:pPr algn="l"/>
            <a:r>
              <a:rPr lang="en-US" dirty="0" err="1" smtClean="0"/>
              <a:t>JUnit</a:t>
            </a:r>
            <a:r>
              <a:rPr lang="en-US" dirty="0" smtClean="0"/>
              <a:t> Framework is generally used by Developers</a:t>
            </a:r>
          </a:p>
          <a:p>
            <a:pPr algn="l"/>
            <a:r>
              <a:rPr lang="en-US" dirty="0" smtClean="0"/>
              <a:t>Below are jar files required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junit-4.11.jar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hamcrest-core-1.3.jar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/>
            <a:r>
              <a:rPr lang="en-US" dirty="0" smtClean="0"/>
              <a:t>Package which need to be imported</a:t>
            </a:r>
          </a:p>
          <a:p>
            <a:pPr marL="514350" indent="-514350" algn="l"/>
            <a:r>
              <a:rPr lang="en-US" dirty="0" err="1" smtClean="0"/>
              <a:t>org.junit</a:t>
            </a:r>
            <a:endParaRPr lang="en-US" dirty="0" smtClean="0"/>
          </a:p>
          <a:p>
            <a:pPr marL="514350" indent="-514350" algn="l"/>
            <a:r>
              <a:rPr lang="en-US" dirty="0" smtClean="0"/>
              <a:t>Official Website: www.junit.org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1"/>
            <a:ext cx="7772400" cy="762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JUnit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6318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48600" cy="5181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Information </a:t>
            </a:r>
            <a:r>
              <a:rPr lang="en-US" dirty="0" smtClean="0"/>
              <a:t>about test methods −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which methods are going to run before and after test methods.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which methods run before and after all the methods, and.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which methods or classes will be ignored during the execution.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8839200" cy="6172200"/>
          </a:xfrm>
        </p:spPr>
        <p:txBody>
          <a:bodyPr>
            <a:normAutofit fontScale="62500" lnSpcReduction="20000"/>
          </a:bodyPr>
          <a:lstStyle/>
          <a:p>
            <a:pPr algn="l" fontAlgn="t"/>
            <a:r>
              <a:rPr lang="en-US" b="1" dirty="0" smtClean="0"/>
              <a:t>@Test</a:t>
            </a:r>
          </a:p>
          <a:p>
            <a:pPr algn="l" fontAlgn="t"/>
            <a:r>
              <a:rPr lang="en-US" dirty="0" smtClean="0"/>
              <a:t>The Test annotation tells </a:t>
            </a:r>
            <a:r>
              <a:rPr lang="en-US" dirty="0" err="1" smtClean="0"/>
              <a:t>JUnit</a:t>
            </a:r>
            <a:r>
              <a:rPr lang="en-US" dirty="0" smtClean="0"/>
              <a:t> that the public void method to which it is attached can be run as a test case.</a:t>
            </a:r>
          </a:p>
          <a:p>
            <a:pPr algn="l" fontAlgn="t"/>
            <a:r>
              <a:rPr lang="en-US" b="1" dirty="0" smtClean="0"/>
              <a:t>@</a:t>
            </a:r>
            <a:r>
              <a:rPr lang="en-US" b="1" dirty="0" smtClean="0"/>
              <a:t>Before</a:t>
            </a:r>
            <a:endParaRPr lang="en-US" dirty="0" smtClean="0"/>
          </a:p>
          <a:p>
            <a:pPr algn="l" fontAlgn="t"/>
            <a:r>
              <a:rPr lang="en-US" dirty="0" smtClean="0"/>
              <a:t>Several tests need similar objects created before they can run. Annotating a public void method with @Before causes that method to be run before each Test method.</a:t>
            </a:r>
          </a:p>
          <a:p>
            <a:pPr algn="l" fontAlgn="t"/>
            <a:r>
              <a:rPr lang="en-US" b="1" dirty="0" smtClean="0"/>
              <a:t>@</a:t>
            </a:r>
            <a:r>
              <a:rPr lang="en-US" b="1" dirty="0" smtClean="0"/>
              <a:t>After</a:t>
            </a:r>
            <a:endParaRPr lang="en-US" dirty="0" smtClean="0"/>
          </a:p>
          <a:p>
            <a:pPr algn="l" fontAlgn="t"/>
            <a:r>
              <a:rPr lang="en-US" dirty="0" smtClean="0"/>
              <a:t>If you allocate external resources in a Before method, you need to release them after the test runs. Annotating a public void method with @After causes that method to be run after the Test method.</a:t>
            </a:r>
          </a:p>
          <a:p>
            <a:pPr algn="l" fontAlgn="t"/>
            <a:r>
              <a:rPr lang="en-US" b="1" dirty="0" smtClean="0"/>
              <a:t>@</a:t>
            </a:r>
            <a:r>
              <a:rPr lang="en-US" b="1" dirty="0" smtClean="0"/>
              <a:t>BeforeClass</a:t>
            </a:r>
            <a:endParaRPr lang="en-US" dirty="0" smtClean="0"/>
          </a:p>
          <a:p>
            <a:pPr algn="l" fontAlgn="t"/>
            <a:r>
              <a:rPr lang="en-US" dirty="0" smtClean="0"/>
              <a:t>Annotating a public static void method with @</a:t>
            </a:r>
            <a:r>
              <a:rPr lang="en-US" dirty="0" err="1" smtClean="0"/>
              <a:t>BeforeClass</a:t>
            </a:r>
            <a:r>
              <a:rPr lang="en-US" dirty="0" smtClean="0"/>
              <a:t> causes it to be run once before any of the test methods in the class.</a:t>
            </a:r>
          </a:p>
          <a:p>
            <a:pPr algn="l" fontAlgn="t"/>
            <a:r>
              <a:rPr lang="en-US" b="1" dirty="0" smtClean="0"/>
              <a:t>@</a:t>
            </a:r>
            <a:r>
              <a:rPr lang="en-US" b="1" dirty="0" smtClean="0"/>
              <a:t>AfterClass</a:t>
            </a:r>
            <a:endParaRPr lang="en-US" dirty="0" smtClean="0"/>
          </a:p>
          <a:p>
            <a:pPr algn="l" fontAlgn="t"/>
            <a:r>
              <a:rPr lang="en-US" dirty="0" smtClean="0"/>
              <a:t>This will perform the method after all tests have finished. This can be used to perform clean-up activities.</a:t>
            </a:r>
          </a:p>
          <a:p>
            <a:pPr algn="l" fontAlgn="t"/>
            <a:r>
              <a:rPr lang="en-US" b="1" dirty="0" smtClean="0"/>
              <a:t>@</a:t>
            </a:r>
            <a:r>
              <a:rPr lang="en-US" b="1" dirty="0" smtClean="0"/>
              <a:t>Ignore</a:t>
            </a:r>
            <a:endParaRPr lang="en-US" dirty="0" smtClean="0"/>
          </a:p>
          <a:p>
            <a:pPr algn="l" fontAlgn="t"/>
            <a:r>
              <a:rPr lang="en-US" dirty="0" smtClean="0"/>
              <a:t>The Ignore annotation is used to ignore the test and that test will not be executed.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860425"/>
          </a:xfrm>
        </p:spPr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JUnit</a:t>
            </a:r>
            <a:r>
              <a:rPr lang="en-US" dirty="0" smtClean="0"/>
              <a:t> Annotations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382000" cy="5638800"/>
          </a:xfrm>
        </p:spPr>
        <p:txBody>
          <a:bodyPr>
            <a:normAutofit/>
          </a:bodyPr>
          <a:lstStyle/>
          <a:p>
            <a:pPr fontAlgn="t"/>
            <a:r>
              <a:rPr lang="en-US" b="1" dirty="0" smtClean="0"/>
              <a:t>Assert methods are used to check if the returned result from a method under test is expected or not.</a:t>
            </a:r>
          </a:p>
          <a:p>
            <a:pPr fontAlgn="t"/>
            <a:r>
              <a:rPr lang="en-US" b="1" dirty="0" smtClean="0"/>
              <a:t>There are a number of methods, and overloaded Methods in Assert class, to perform this check.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"/>
            <a:ext cx="7772400" cy="914400"/>
          </a:xfrm>
        </p:spPr>
        <p:txBody>
          <a:bodyPr/>
          <a:lstStyle/>
          <a:p>
            <a:r>
              <a:rPr lang="en-US" dirty="0" smtClean="0"/>
              <a:t>Assert methods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Junit 4</vt:lpstr>
      <vt:lpstr>What is JUnit</vt:lpstr>
      <vt:lpstr>JUnit</vt:lpstr>
      <vt:lpstr>List of JUnit Annotations</vt:lpstr>
      <vt:lpstr>Assert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RMI</dc:title>
  <dc:creator>admin</dc:creator>
  <cp:lastModifiedBy>admin</cp:lastModifiedBy>
  <cp:revision>8</cp:revision>
  <dcterms:created xsi:type="dcterms:W3CDTF">2015-11-29T15:02:44Z</dcterms:created>
  <dcterms:modified xsi:type="dcterms:W3CDTF">2017-07-28T05:54:41Z</dcterms:modified>
</cp:coreProperties>
</file>