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326" r:id="rId4"/>
    <p:sldId id="331" r:id="rId5"/>
    <p:sldId id="327" r:id="rId6"/>
    <p:sldId id="257" r:id="rId7"/>
    <p:sldId id="328" r:id="rId8"/>
    <p:sldId id="329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39" autoAdjust="0"/>
    <p:restoredTop sz="80071" autoAdjust="0"/>
  </p:normalViewPr>
  <p:slideViewPr>
    <p:cSldViewPr>
      <p:cViewPr varScale="1">
        <p:scale>
          <a:sx n="59" d="100"/>
          <a:sy n="5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DBE9-7BA4-43EA-AC9F-F9AA74851B36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314D-B154-4931-AD5B-2F973FD29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of Annotation - a note by way of explanation or comment added to a text or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1314D-B154-4931-AD5B-2F973FD294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C95-D02B-4CCE-BB6D-723CDE787233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2394-C619-4253-BE4E-6556F9CD9B5D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FBC6-71CF-44C2-BF3A-37803C9B68DD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CCE2-3BF3-4348-92C2-14E6046CC3F0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762A-105C-44B6-B881-C8843C791C4F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0E8E-1861-433F-A59C-60246B76B2D5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B6DE-7EEB-4CFB-9BE8-AFCA1493683A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3944-9344-4F07-B996-0CF3B7D2FFE0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CD72-EFAD-4348-A860-701F0ED30408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9467-77CC-4EB3-922F-6F44C117AF70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CEBC-FC70-4133-A1F9-DF4E6EA02EDF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CD7C-F6E1-430B-ACF0-5998A4720D69}" type="datetime1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www.java652.com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CB6F-C7EB-4A2D-8329-73A810340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sz="5200" dirty="0" smtClean="0">
                <a:solidFill>
                  <a:srgbClr val="FF0000"/>
                </a:solidFill>
              </a:rPr>
              <a:t>What is Java Annotations?</a:t>
            </a:r>
          </a:p>
          <a:p>
            <a:pPr algn="l"/>
            <a:r>
              <a:rPr lang="en-US" dirty="0" smtClean="0"/>
              <a:t> An </a:t>
            </a:r>
            <a:r>
              <a:rPr lang="en-US" b="1" dirty="0" smtClean="0"/>
              <a:t>annotation</a:t>
            </a:r>
            <a:r>
              <a:rPr lang="en-US" dirty="0" smtClean="0"/>
              <a:t> is a form of syntactic metadata that can be added to Java source code. 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Classes</a:t>
            </a:r>
            <a:r>
              <a:rPr lang="en-US" dirty="0" smtClean="0"/>
              <a:t>, methods, variables, parameters and packages may be annotated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Built-in Annotations in Java</a:t>
            </a:r>
          </a:p>
          <a:p>
            <a:pPr algn="l"/>
            <a:r>
              <a:rPr lang="en-US" dirty="0" smtClean="0"/>
              <a:t>Java defines a set of annotations that are built into the language. Of the seven standard annotations, three are part of </a:t>
            </a:r>
            <a:r>
              <a:rPr lang="en-US" dirty="0" err="1" smtClean="0"/>
              <a:t>java.lang</a:t>
            </a:r>
            <a:r>
              <a:rPr lang="en-US" dirty="0" smtClean="0"/>
              <a:t>, and the remaining four are imported from </a:t>
            </a:r>
            <a:r>
              <a:rPr lang="en-US" dirty="0" err="1" smtClean="0"/>
              <a:t>java.lang.annotation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Annotations were introduced in 1.5 version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5200" dirty="0" err="1" smtClean="0">
                <a:solidFill>
                  <a:srgbClr val="FF0000"/>
                </a:solidFill>
              </a:rPr>
              <a:t>Builtin</a:t>
            </a:r>
            <a:r>
              <a:rPr lang="en-US" sz="5200" dirty="0" smtClean="0">
                <a:solidFill>
                  <a:srgbClr val="FF0000"/>
                </a:solidFill>
              </a:rPr>
              <a:t> Java Annotations</a:t>
            </a:r>
          </a:p>
          <a:p>
            <a:pPr algn="l"/>
            <a:r>
              <a:rPr lang="en-US" b="1" dirty="0" smtClean="0"/>
              <a:t>@Override</a:t>
            </a:r>
            <a:r>
              <a:rPr lang="en-US" dirty="0" smtClean="0"/>
              <a:t> - Checks that the method is an override. Causes a compile error if the method is not found in one of the parent classes or implemented interfaces.</a:t>
            </a:r>
          </a:p>
          <a:p>
            <a:pPr algn="l"/>
            <a:r>
              <a:rPr lang="en-US" b="1" dirty="0" smtClean="0"/>
              <a:t>@Deprecated</a:t>
            </a:r>
            <a:r>
              <a:rPr lang="en-US" dirty="0" smtClean="0"/>
              <a:t> - Marks the method as obsolete. Causes a compile warning if the method is used.</a:t>
            </a:r>
          </a:p>
          <a:p>
            <a:pPr algn="l"/>
            <a:r>
              <a:rPr lang="en-US" b="1" dirty="0" smtClean="0"/>
              <a:t>@</a:t>
            </a:r>
            <a:r>
              <a:rPr lang="en-US" b="1" dirty="0" err="1" smtClean="0"/>
              <a:t>SuppressWarnings</a:t>
            </a:r>
            <a:r>
              <a:rPr lang="en-US" dirty="0" smtClean="0"/>
              <a:t> - Instructs the compiler to suppress the compile time warnings specified in the annotation parameters.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5200" dirty="0" err="1" smtClean="0">
                <a:solidFill>
                  <a:srgbClr val="FF0000"/>
                </a:solidFill>
              </a:rPr>
              <a:t>Builtin</a:t>
            </a:r>
            <a:r>
              <a:rPr lang="en-US" sz="5200" dirty="0" smtClean="0">
                <a:solidFill>
                  <a:srgbClr val="FF0000"/>
                </a:solidFill>
              </a:rPr>
              <a:t> Java Annotations</a:t>
            </a:r>
          </a:p>
          <a:p>
            <a:pPr algn="l"/>
            <a:r>
              <a:rPr lang="en-US" b="1" dirty="0" smtClean="0"/>
              <a:t>@Target </a:t>
            </a:r>
            <a:r>
              <a:rPr lang="en-US" dirty="0" smtClean="0"/>
              <a:t>- @Target({</a:t>
            </a:r>
            <a:r>
              <a:rPr lang="en-US" dirty="0" err="1" smtClean="0"/>
              <a:t>ElementType.TYPE</a:t>
            </a:r>
            <a:r>
              <a:rPr lang="en-US" dirty="0" smtClean="0"/>
              <a:t>, </a:t>
            </a:r>
            <a:r>
              <a:rPr lang="en-US" dirty="0" err="1" smtClean="0"/>
              <a:t>ElementType.FIELD</a:t>
            </a:r>
            <a:r>
              <a:rPr lang="en-US" dirty="0" smtClean="0"/>
              <a:t>, </a:t>
            </a:r>
            <a:r>
              <a:rPr lang="en-US" dirty="0" err="1" smtClean="0"/>
              <a:t>ElementType.METHOD</a:t>
            </a:r>
            <a:r>
              <a:rPr lang="en-US" dirty="0" smtClean="0"/>
              <a:t>})  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@Retention - (</a:t>
            </a:r>
            <a:r>
              <a:rPr lang="en-US" dirty="0" err="1" smtClean="0"/>
              <a:t>RetentionPolicy.RUNTIME</a:t>
            </a:r>
            <a:r>
              <a:rPr lang="en-US" dirty="0" smtClean="0"/>
              <a:t>)  </a:t>
            </a:r>
          </a:p>
          <a:p>
            <a:pPr algn="l"/>
            <a:r>
              <a:rPr lang="en-US" dirty="0" smtClean="0"/>
              <a:t>@Inherited - marks the annotation to be inherited to subclasses.</a:t>
            </a:r>
          </a:p>
          <a:p>
            <a:pPr algn="l"/>
            <a:r>
              <a:rPr lang="en-US" dirty="0" smtClean="0"/>
              <a:t>@Documented - Marks the annotation for inclusion in the documentation.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5200" dirty="0" smtClean="0">
                <a:solidFill>
                  <a:srgbClr val="FF0000"/>
                </a:solidFill>
              </a:rPr>
              <a:t>Using </a:t>
            </a:r>
            <a:r>
              <a:rPr lang="en-US" sz="5200" dirty="0" err="1" smtClean="0">
                <a:solidFill>
                  <a:srgbClr val="FF0000"/>
                </a:solidFill>
              </a:rPr>
              <a:t>Builtin</a:t>
            </a:r>
            <a:r>
              <a:rPr lang="en-US" sz="5200" dirty="0" smtClean="0">
                <a:solidFill>
                  <a:srgbClr val="FF0000"/>
                </a:solidFill>
              </a:rPr>
              <a:t> Annotation</a:t>
            </a:r>
          </a:p>
          <a:p>
            <a:pPr algn="l"/>
            <a:r>
              <a:rPr lang="en-US" b="1" dirty="0" smtClean="0"/>
              <a:t>public</a:t>
            </a:r>
            <a:r>
              <a:rPr lang="en-US" dirty="0" smtClean="0"/>
              <a:t> abstract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Animal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{ </a:t>
            </a:r>
          </a:p>
          <a:p>
            <a:pPr algn="l"/>
            <a:r>
              <a:rPr lang="en-US" b="1" dirty="0" smtClean="0"/>
              <a:t>public</a:t>
            </a:r>
            <a:r>
              <a:rPr lang="en-US" dirty="0" smtClean="0"/>
              <a:t> abstract void move() ;</a:t>
            </a:r>
          </a:p>
          <a:p>
            <a:pPr algn="l"/>
            <a:r>
              <a:rPr lang="en-US" dirty="0" smtClean="0"/>
              <a:t>} </a:t>
            </a:r>
          </a:p>
          <a:p>
            <a:pPr algn="l"/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Monkey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Animal </a:t>
            </a:r>
          </a:p>
          <a:p>
            <a:pPr algn="l"/>
            <a:r>
              <a:rPr lang="en-US" dirty="0" smtClean="0"/>
              <a:t>{ </a:t>
            </a:r>
          </a:p>
          <a:p>
            <a:pPr algn="l"/>
            <a:r>
              <a:rPr lang="en-US" dirty="0" smtClean="0"/>
              <a:t>@Override </a:t>
            </a:r>
          </a:p>
          <a:p>
            <a:pPr algn="l"/>
            <a:r>
              <a:rPr lang="en-US" b="1" dirty="0" smtClean="0"/>
              <a:t>public</a:t>
            </a:r>
            <a:r>
              <a:rPr lang="en-US" dirty="0" smtClean="0"/>
              <a:t> void move() </a:t>
            </a:r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(“Jump..."); 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Customized Annotations</a:t>
            </a:r>
          </a:p>
          <a:p>
            <a:pPr algn="l"/>
            <a:r>
              <a:rPr lang="en-US" sz="4000" dirty="0" smtClean="0"/>
              <a:t>It is possible to create our own Annotations, if required</a:t>
            </a:r>
            <a:r>
              <a:rPr lang="en-US" sz="4000" dirty="0" smtClean="0"/>
              <a:t>.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NOTE: Parameter values can be passed to Annotations.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8580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b="1" dirty="0" smtClean="0">
                <a:solidFill>
                  <a:srgbClr val="FF0000"/>
                </a:solidFill>
              </a:rPr>
              <a:t>Types of Annotation</a:t>
            </a:r>
          </a:p>
          <a:p>
            <a:pPr algn="l"/>
            <a:r>
              <a:rPr lang="en-US" sz="8800" dirty="0" smtClean="0"/>
              <a:t>Based on number of parameters sent to Annotations, there </a:t>
            </a:r>
            <a:r>
              <a:rPr lang="en-US" sz="8800" dirty="0" smtClean="0"/>
              <a:t>are three types of annotations.</a:t>
            </a:r>
          </a:p>
          <a:p>
            <a:pPr marL="1371600" indent="-1371600" algn="l">
              <a:buFont typeface="+mj-lt"/>
              <a:buAutoNum type="arabicPeriod"/>
            </a:pPr>
            <a:r>
              <a:rPr lang="en-US" sz="8800" dirty="0" smtClean="0"/>
              <a:t>Marker Annotation</a:t>
            </a:r>
          </a:p>
          <a:p>
            <a:pPr marL="1371600" indent="-1371600" algn="l">
              <a:buFont typeface="+mj-lt"/>
              <a:buAutoNum type="arabicPeriod"/>
            </a:pPr>
            <a:r>
              <a:rPr lang="en-US" sz="8800" dirty="0" smtClean="0"/>
              <a:t>Single-Value Annotation</a:t>
            </a:r>
          </a:p>
          <a:p>
            <a:pPr marL="1371600" indent="-1371600" algn="l">
              <a:buFont typeface="+mj-lt"/>
              <a:buAutoNum type="arabicPeriod"/>
            </a:pPr>
            <a:r>
              <a:rPr lang="en-US" sz="8800" dirty="0" smtClean="0"/>
              <a:t>Multi-Value Annotation</a:t>
            </a:r>
          </a:p>
          <a:p>
            <a:pPr algn="l"/>
            <a:r>
              <a:rPr lang="en-US" sz="8800" b="1" dirty="0" smtClean="0">
                <a:solidFill>
                  <a:srgbClr val="FF0000"/>
                </a:solidFill>
              </a:rPr>
              <a:t>1) Marker Annotation</a:t>
            </a:r>
          </a:p>
          <a:p>
            <a:pPr algn="l"/>
            <a:r>
              <a:rPr lang="en-US" sz="8800" dirty="0" smtClean="0"/>
              <a:t>An annotation that has no method, is called marker annotation. For example:</a:t>
            </a:r>
          </a:p>
          <a:p>
            <a:pPr algn="l"/>
            <a:r>
              <a:rPr lang="en-US" sz="8800" b="1" dirty="0" smtClean="0"/>
              <a:t>@interface</a:t>
            </a:r>
            <a:r>
              <a:rPr lang="en-US" sz="8800" dirty="0" smtClean="0"/>
              <a:t> 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{}  </a:t>
            </a:r>
          </a:p>
          <a:p>
            <a:pPr algn="l"/>
            <a:r>
              <a:rPr lang="en-US" sz="8800" dirty="0" smtClean="0"/>
              <a:t>The @Override and @Deprecated are marker annotations.</a:t>
            </a:r>
          </a:p>
          <a:p>
            <a:pPr algn="l"/>
            <a:r>
              <a:rPr lang="en-US" sz="8800" b="1" dirty="0" smtClean="0">
                <a:solidFill>
                  <a:srgbClr val="FF0000"/>
                </a:solidFill>
              </a:rPr>
              <a:t>2) Single-Value Annotation</a:t>
            </a:r>
          </a:p>
          <a:p>
            <a:pPr algn="l"/>
            <a:r>
              <a:rPr lang="en-US" sz="8800" dirty="0" smtClean="0"/>
              <a:t>An annotation that has one method, is called single-value annotation. For example:</a:t>
            </a:r>
          </a:p>
          <a:p>
            <a:pPr algn="l"/>
            <a:r>
              <a:rPr lang="en-US" sz="8800" b="1" dirty="0" smtClean="0"/>
              <a:t>@interface</a:t>
            </a:r>
            <a:r>
              <a:rPr lang="en-US" sz="8800" dirty="0" smtClean="0"/>
              <a:t> 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{  </a:t>
            </a:r>
          </a:p>
          <a:p>
            <a:pPr algn="l"/>
            <a:r>
              <a:rPr lang="en-US" sz="8800" b="1" dirty="0" err="1" smtClean="0"/>
              <a:t>int</a:t>
            </a:r>
            <a:r>
              <a:rPr lang="en-US" sz="8800" dirty="0" smtClean="0"/>
              <a:t> value();  </a:t>
            </a:r>
          </a:p>
          <a:p>
            <a:pPr algn="l"/>
            <a:r>
              <a:rPr lang="en-US" sz="8800" dirty="0" smtClean="0"/>
              <a:t>}  </a:t>
            </a:r>
          </a:p>
          <a:p>
            <a:pPr algn="l"/>
            <a:r>
              <a:rPr lang="en-US" sz="8800" dirty="0" smtClean="0"/>
              <a:t>We can provide the default value also. For example:</a:t>
            </a:r>
          </a:p>
          <a:p>
            <a:pPr algn="l"/>
            <a:r>
              <a:rPr lang="en-US" sz="8800" b="1" dirty="0" smtClean="0"/>
              <a:t>@interface</a:t>
            </a:r>
            <a:r>
              <a:rPr lang="en-US" sz="8800" dirty="0" smtClean="0"/>
              <a:t> 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{  </a:t>
            </a:r>
          </a:p>
          <a:p>
            <a:pPr algn="l"/>
            <a:r>
              <a:rPr lang="en-US" sz="8800" b="1" dirty="0" err="1" smtClean="0"/>
              <a:t>int</a:t>
            </a:r>
            <a:r>
              <a:rPr lang="en-US" sz="8800" dirty="0" smtClean="0"/>
              <a:t> value() </a:t>
            </a:r>
            <a:r>
              <a:rPr lang="en-US" sz="8800" b="1" dirty="0" smtClean="0"/>
              <a:t>default</a:t>
            </a:r>
            <a:r>
              <a:rPr lang="en-US" sz="8800" dirty="0" smtClean="0"/>
              <a:t> 0;  </a:t>
            </a:r>
          </a:p>
          <a:p>
            <a:pPr algn="l"/>
            <a:r>
              <a:rPr lang="en-US" sz="8800" dirty="0" smtClean="0"/>
              <a:t>}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8580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800" b="1" dirty="0" smtClean="0">
                <a:solidFill>
                  <a:srgbClr val="FF0000"/>
                </a:solidFill>
              </a:rPr>
              <a:t>How to apply Single-Value Annotation</a:t>
            </a:r>
          </a:p>
          <a:p>
            <a:pPr algn="l"/>
            <a:r>
              <a:rPr lang="en-US" sz="8800" dirty="0" smtClean="0"/>
              <a:t>Below is code to apply the single value annotation.</a:t>
            </a:r>
          </a:p>
          <a:p>
            <a:pPr algn="l"/>
            <a:r>
              <a:rPr lang="en-US" sz="8800" dirty="0" smtClean="0"/>
              <a:t>@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(value=10)  </a:t>
            </a:r>
          </a:p>
          <a:p>
            <a:pPr algn="l"/>
            <a:r>
              <a:rPr lang="en-US" sz="8800" dirty="0" smtClean="0"/>
              <a:t>The value can be anything.</a:t>
            </a:r>
          </a:p>
          <a:p>
            <a:pPr algn="l"/>
            <a:r>
              <a:rPr lang="en-US" sz="8800" b="1" dirty="0" smtClean="0"/>
              <a:t>3) Multi-Value Annotation</a:t>
            </a:r>
          </a:p>
          <a:p>
            <a:pPr algn="l"/>
            <a:r>
              <a:rPr lang="en-US" sz="8800" dirty="0" smtClean="0"/>
              <a:t>An annotation that has more than one method, is called Multi-Value annotation. For example:</a:t>
            </a:r>
          </a:p>
          <a:p>
            <a:pPr algn="l"/>
            <a:r>
              <a:rPr lang="en-US" sz="8800" b="1" dirty="0" smtClean="0"/>
              <a:t>@interface</a:t>
            </a:r>
            <a:r>
              <a:rPr lang="en-US" sz="8800" dirty="0" smtClean="0"/>
              <a:t> 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{  </a:t>
            </a:r>
          </a:p>
          <a:p>
            <a:pPr algn="l"/>
            <a:r>
              <a:rPr lang="en-US" sz="8800" b="1" dirty="0" err="1" smtClean="0"/>
              <a:t>int</a:t>
            </a:r>
            <a:r>
              <a:rPr lang="en-US" sz="8800" dirty="0" smtClean="0"/>
              <a:t> value1();  </a:t>
            </a:r>
          </a:p>
          <a:p>
            <a:pPr algn="l"/>
            <a:r>
              <a:rPr lang="en-US" sz="8800" dirty="0" smtClean="0"/>
              <a:t>String value2();  </a:t>
            </a:r>
          </a:p>
          <a:p>
            <a:pPr algn="l"/>
            <a:r>
              <a:rPr lang="en-US" sz="8800" dirty="0" smtClean="0"/>
              <a:t>String value3();  </a:t>
            </a:r>
          </a:p>
          <a:p>
            <a:pPr algn="l"/>
            <a:r>
              <a:rPr lang="en-US" sz="8800" dirty="0" smtClean="0"/>
              <a:t>}  </a:t>
            </a:r>
          </a:p>
          <a:p>
            <a:pPr algn="l"/>
            <a:r>
              <a:rPr lang="en-US" sz="8800" dirty="0" smtClean="0"/>
              <a:t>}  </a:t>
            </a:r>
          </a:p>
          <a:p>
            <a:pPr algn="l"/>
            <a:r>
              <a:rPr lang="en-US" sz="8800" dirty="0" smtClean="0"/>
              <a:t>We can provide the default value also. For example:</a:t>
            </a:r>
          </a:p>
          <a:p>
            <a:pPr algn="l"/>
            <a:r>
              <a:rPr lang="en-US" sz="8800" b="1" dirty="0" smtClean="0"/>
              <a:t>@interface</a:t>
            </a:r>
            <a:r>
              <a:rPr lang="en-US" sz="8800" dirty="0" smtClean="0"/>
              <a:t> 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{  </a:t>
            </a:r>
          </a:p>
          <a:p>
            <a:pPr algn="l"/>
            <a:r>
              <a:rPr lang="en-US" sz="8800" b="1" dirty="0" err="1" smtClean="0"/>
              <a:t>int</a:t>
            </a:r>
            <a:r>
              <a:rPr lang="en-US" sz="8800" dirty="0" smtClean="0"/>
              <a:t> value1() </a:t>
            </a:r>
            <a:r>
              <a:rPr lang="en-US" sz="8800" b="1" dirty="0" smtClean="0"/>
              <a:t>default</a:t>
            </a:r>
            <a:r>
              <a:rPr lang="en-US" sz="8800" dirty="0" smtClean="0"/>
              <a:t> 1;  </a:t>
            </a:r>
          </a:p>
          <a:p>
            <a:pPr algn="l"/>
            <a:r>
              <a:rPr lang="en-US" sz="8800" dirty="0" smtClean="0"/>
              <a:t>String value2() </a:t>
            </a:r>
            <a:r>
              <a:rPr lang="en-US" sz="8800" b="1" dirty="0" smtClean="0"/>
              <a:t>default</a:t>
            </a:r>
            <a:r>
              <a:rPr lang="en-US" sz="8800" dirty="0" smtClean="0"/>
              <a:t> "";  </a:t>
            </a:r>
          </a:p>
          <a:p>
            <a:pPr algn="l"/>
            <a:r>
              <a:rPr lang="en-US" sz="8800" dirty="0" smtClean="0"/>
              <a:t>String value3() </a:t>
            </a:r>
            <a:r>
              <a:rPr lang="en-US" sz="8800" b="1" dirty="0" smtClean="0"/>
              <a:t>default</a:t>
            </a:r>
            <a:r>
              <a:rPr lang="en-US" sz="8800" dirty="0" smtClean="0"/>
              <a:t> "xyz";  </a:t>
            </a:r>
          </a:p>
          <a:p>
            <a:pPr algn="l"/>
            <a:r>
              <a:rPr lang="en-US" sz="8800" dirty="0" smtClean="0"/>
              <a:t>}  </a:t>
            </a:r>
          </a:p>
          <a:p>
            <a:pPr algn="l"/>
            <a:r>
              <a:rPr lang="en-US" sz="8800" dirty="0" smtClean="0"/>
              <a:t>How to apply Multi-Value Annotation</a:t>
            </a:r>
          </a:p>
          <a:p>
            <a:pPr algn="l"/>
            <a:r>
              <a:rPr lang="en-US" sz="8800" dirty="0" smtClean="0"/>
              <a:t>Let's see the code to apply the multi-value annotation.</a:t>
            </a:r>
          </a:p>
          <a:p>
            <a:pPr algn="l"/>
            <a:r>
              <a:rPr lang="en-US" sz="8800" dirty="0" smtClean="0"/>
              <a:t>@</a:t>
            </a:r>
            <a:r>
              <a:rPr lang="en-US" sz="8800" dirty="0" err="1" smtClean="0"/>
              <a:t>MyAnnotation</a:t>
            </a:r>
            <a:r>
              <a:rPr lang="en-US" sz="8800" dirty="0" smtClean="0"/>
              <a:t>(value1=10,value2="</a:t>
            </a:r>
            <a:r>
              <a:rPr lang="en-US" sz="8800" dirty="0" err="1" smtClean="0"/>
              <a:t>Arun</a:t>
            </a:r>
            <a:r>
              <a:rPr lang="en-US" sz="8800" dirty="0" smtClean="0"/>
              <a:t> Kumar",value3="Ghaziabad")  </a:t>
            </a:r>
          </a:p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www.java652.com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15400" cy="6858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>How to apply Multi-Value Annotation</a:t>
            </a:r>
          </a:p>
          <a:p>
            <a:pPr algn="l"/>
            <a:endParaRPr lang="en-US" dirty="0" smtClean="0"/>
          </a:p>
          <a:p>
            <a:pPr algn="l"/>
            <a:r>
              <a:rPr lang="en-US" sz="2400" dirty="0" smtClean="0"/>
              <a:t>Let's see the code to apply the multi-value annotation.</a:t>
            </a:r>
          </a:p>
          <a:p>
            <a:pPr algn="l"/>
            <a:r>
              <a:rPr lang="en-US" sz="2400" dirty="0" smtClean="0"/>
              <a:t>@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(value1=10,value2=“Naresh",value3</a:t>
            </a:r>
            <a:r>
              <a:rPr lang="en-US" sz="2400" dirty="0" smtClean="0"/>
              <a:t>=“Delhi")</a:t>
            </a:r>
            <a:r>
              <a:rPr lang="en-US" sz="2400" dirty="0" smtClean="0"/>
              <a:t>  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NOTE: Annotations play vital role in Hibernate, Spring and other Java based Frameworks</a:t>
            </a:r>
            <a:endParaRPr lang="en-US" sz="2400" dirty="0" smtClean="0"/>
          </a:p>
          <a:p>
            <a:pPr algn="l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www.java652.com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12728</TotalTime>
  <Words>198</Words>
  <Application>Microsoft Office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Annotations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admin</dc:creator>
  <cp:lastModifiedBy>admin</cp:lastModifiedBy>
  <cp:revision>936</cp:revision>
  <dcterms:created xsi:type="dcterms:W3CDTF">2015-12-14T13:45:37Z</dcterms:created>
  <dcterms:modified xsi:type="dcterms:W3CDTF">2017-07-09T18:41:39Z</dcterms:modified>
</cp:coreProperties>
</file>