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8200"/>
            <a:ext cx="8382000" cy="5791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Mocking is often required when performing Unit Testing of any components.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Mocking </a:t>
            </a:r>
            <a:r>
              <a:rPr lang="en-US" dirty="0" smtClean="0"/>
              <a:t>does not require a database connection or properties file read or file server read to test a functionality. 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Mock </a:t>
            </a:r>
            <a:r>
              <a:rPr lang="en-US" dirty="0" smtClean="0"/>
              <a:t>objects do the mocking of the real service. 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 smtClean="0"/>
              <a:t>mock object returns a dummy data corresponding to some dummy input passed to it.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28601"/>
            <a:ext cx="7772400" cy="7620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Mocking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631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Mockito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7848600" cy="51816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Mockito</a:t>
            </a:r>
            <a:r>
              <a:rPr lang="en-US" dirty="0" smtClean="0"/>
              <a:t> </a:t>
            </a:r>
            <a:r>
              <a:rPr lang="en-US" dirty="0" smtClean="0"/>
              <a:t>is a small Framework which facilitates </a:t>
            </a:r>
            <a:r>
              <a:rPr lang="en-US" dirty="0" smtClean="0"/>
              <a:t>creating mock objects seamlessly. </a:t>
            </a:r>
            <a:endParaRPr lang="en-US" dirty="0" smtClean="0"/>
          </a:p>
          <a:p>
            <a:pPr algn="l"/>
            <a:r>
              <a:rPr lang="en-US" dirty="0" err="1" smtClean="0"/>
              <a:t>Mockito</a:t>
            </a:r>
            <a:r>
              <a:rPr lang="en-US" dirty="0" smtClean="0"/>
              <a:t> internally </a:t>
            </a:r>
            <a:r>
              <a:rPr lang="en-US" dirty="0" smtClean="0"/>
              <a:t>uses Java Reflection in order to create mock objects for a given interface. </a:t>
            </a:r>
            <a:endParaRPr lang="en-US" dirty="0" smtClean="0"/>
          </a:p>
          <a:p>
            <a:pPr algn="l"/>
            <a:r>
              <a:rPr lang="en-US" dirty="0" smtClean="0"/>
              <a:t>Mock </a:t>
            </a:r>
            <a:r>
              <a:rPr lang="en-US" dirty="0" smtClean="0"/>
              <a:t>objects are nothing but proxy for actual implementations.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8839200" cy="6172200"/>
          </a:xfrm>
        </p:spPr>
        <p:txBody>
          <a:bodyPr>
            <a:normAutofit/>
          </a:bodyPr>
          <a:lstStyle/>
          <a:p>
            <a:pPr algn="l" fontAlgn="t"/>
            <a:r>
              <a:rPr lang="en-US" dirty="0" smtClean="0"/>
              <a:t>Official Website:</a:t>
            </a:r>
          </a:p>
          <a:p>
            <a:pPr algn="l" fontAlgn="t"/>
            <a:r>
              <a:rPr lang="en-US" dirty="0" smtClean="0"/>
              <a:t>site.mockito.org</a:t>
            </a:r>
          </a:p>
          <a:p>
            <a:pPr algn="l" fontAlgn="t"/>
            <a:endParaRPr lang="en-US" dirty="0" smtClean="0"/>
          </a:p>
          <a:p>
            <a:pPr algn="l" fontAlgn="t"/>
            <a:r>
              <a:rPr lang="en-US" dirty="0" smtClean="0"/>
              <a:t>JAR Files:</a:t>
            </a:r>
          </a:p>
          <a:p>
            <a:pPr algn="l" fontAlgn="t"/>
            <a:r>
              <a:rPr lang="en-US" dirty="0" smtClean="0"/>
              <a:t>mockito-all-1.9.5.jar</a:t>
            </a:r>
          </a:p>
          <a:p>
            <a:pPr algn="l" fontAlgn="t"/>
            <a:endParaRPr lang="en-US" dirty="0" smtClean="0"/>
          </a:p>
          <a:p>
            <a:pPr algn="l" fontAlgn="t"/>
            <a:r>
              <a:rPr lang="en-US" dirty="0" smtClean="0"/>
              <a:t>Import  Package:</a:t>
            </a:r>
          </a:p>
          <a:p>
            <a:pPr algn="l" fontAlgn="t"/>
            <a:r>
              <a:rPr lang="en-US" dirty="0" err="1" smtClean="0"/>
              <a:t>org.mockito</a:t>
            </a:r>
            <a:r>
              <a:rPr lang="en-US" dirty="0" smtClean="0"/>
              <a:t>.*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0"/>
            <a:ext cx="7772400" cy="860425"/>
          </a:xfrm>
        </p:spPr>
        <p:txBody>
          <a:bodyPr/>
          <a:lstStyle/>
          <a:p>
            <a:r>
              <a:rPr lang="en-US" dirty="0" err="1" smtClean="0"/>
              <a:t>Mockito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382000" cy="563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org.mockito.Mockito.</a:t>
            </a:r>
            <a:r>
              <a:rPr lang="en-US" dirty="0" err="1" smtClean="0"/>
              <a:t>m</a:t>
            </a:r>
            <a:r>
              <a:rPr lang="en-US" dirty="0" err="1" smtClean="0"/>
              <a:t>ock</a:t>
            </a:r>
            <a:r>
              <a:rPr lang="en-US" dirty="0" smtClean="0"/>
              <a:t>() method is used to create Mock object</a:t>
            </a:r>
          </a:p>
          <a:p>
            <a:endParaRPr lang="en-US" dirty="0" smtClean="0"/>
          </a:p>
          <a:p>
            <a:r>
              <a:rPr lang="en-US" dirty="0" smtClean="0"/>
              <a:t>when(</a:t>
            </a:r>
            <a:r>
              <a:rPr lang="en-US" i="1" dirty="0" err="1" smtClean="0"/>
              <a:t>ias</a:t>
            </a:r>
            <a:r>
              <a:rPr lang="en-US" dirty="0" err="1" smtClean="0"/>
              <a:t>.iadd</a:t>
            </a:r>
            <a:r>
              <a:rPr lang="en-US" dirty="0" smtClean="0"/>
              <a:t>(20,10)).</a:t>
            </a:r>
            <a:r>
              <a:rPr lang="en-US" dirty="0" err="1" smtClean="0"/>
              <a:t>thenReturn</a:t>
            </a:r>
            <a:r>
              <a:rPr lang="en-US" dirty="0" smtClean="0"/>
              <a:t>(30</a:t>
            </a:r>
            <a:r>
              <a:rPr lang="en-US" dirty="0" smtClean="0"/>
              <a:t>) method is used to mock the behavior of a method.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1"/>
            <a:ext cx="7772400" cy="914400"/>
          </a:xfrm>
        </p:spPr>
        <p:txBody>
          <a:bodyPr/>
          <a:lstStyle/>
          <a:p>
            <a:r>
              <a:rPr lang="en-US" dirty="0" smtClean="0"/>
              <a:t>Assert methods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146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Junit 4</vt:lpstr>
      <vt:lpstr>What is Mocking</vt:lpstr>
      <vt:lpstr>What is Mockito?</vt:lpstr>
      <vt:lpstr>Mockito…</vt:lpstr>
      <vt:lpstr>Assert methods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RMI</dc:title>
  <dc:creator>admin</dc:creator>
  <cp:lastModifiedBy>admin</cp:lastModifiedBy>
  <cp:revision>13</cp:revision>
  <dcterms:created xsi:type="dcterms:W3CDTF">2015-11-29T15:02:44Z</dcterms:created>
  <dcterms:modified xsi:type="dcterms:W3CDTF">2017-07-28T18:36:40Z</dcterms:modified>
</cp:coreProperties>
</file>