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AD2-3A85-4889-81DA-82101C4EAFC5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976E-E0F8-4D93-9B10-3F7208CA6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AD2-3A85-4889-81DA-82101C4EAFC5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976E-E0F8-4D93-9B10-3F7208CA6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AD2-3A85-4889-81DA-82101C4EAFC5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976E-E0F8-4D93-9B10-3F7208CA6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AD2-3A85-4889-81DA-82101C4EAFC5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976E-E0F8-4D93-9B10-3F7208CA6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AD2-3A85-4889-81DA-82101C4EAFC5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976E-E0F8-4D93-9B10-3F7208CA6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AD2-3A85-4889-81DA-82101C4EAFC5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976E-E0F8-4D93-9B10-3F7208CA6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AD2-3A85-4889-81DA-82101C4EAFC5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976E-E0F8-4D93-9B10-3F7208CA6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AD2-3A85-4889-81DA-82101C4EAFC5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976E-E0F8-4D93-9B10-3F7208CA6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AD2-3A85-4889-81DA-82101C4EAFC5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976E-E0F8-4D93-9B10-3F7208CA6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AD2-3A85-4889-81DA-82101C4EAFC5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976E-E0F8-4D93-9B10-3F7208CA6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AD2-3A85-4889-81DA-82101C4EAFC5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976E-E0F8-4D93-9B10-3F7208CA6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04AD2-3A85-4889-81DA-82101C4EAFC5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4976E-E0F8-4D93-9B10-3F7208CA6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6858000" cy="18288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/>
              <a:t>XML stands for </a:t>
            </a:r>
            <a:r>
              <a:rPr lang="en-US" dirty="0" err="1"/>
              <a:t>EXtensible</a:t>
            </a:r>
            <a:r>
              <a:rPr lang="en-US" dirty="0"/>
              <a:t> Markup Language</a:t>
            </a:r>
          </a:p>
          <a:p>
            <a:pPr algn="l"/>
            <a:r>
              <a:rPr lang="en-US" dirty="0"/>
              <a:t>XML is a markup language much like HTML</a:t>
            </a:r>
          </a:p>
          <a:p>
            <a:pPr algn="l"/>
            <a:r>
              <a:rPr lang="en-US" dirty="0"/>
              <a:t>XML was designed to store and transport data</a:t>
            </a:r>
          </a:p>
          <a:p>
            <a:pPr algn="l"/>
            <a:r>
              <a:rPr lang="en-US" dirty="0"/>
              <a:t>XML was designed to be self-descriptive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3000" y="457200"/>
            <a:ext cx="3166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http://www.xmlvalidation.com/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2819400"/>
            <a:ext cx="7696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Difference Between XML and HTML</a:t>
            </a:r>
          </a:p>
          <a:p>
            <a:r>
              <a:rPr lang="en-US" sz="2800" dirty="0"/>
              <a:t>XML and HTML were designed with different goals:</a:t>
            </a:r>
          </a:p>
          <a:p>
            <a:r>
              <a:rPr lang="en-US" sz="2800" dirty="0"/>
              <a:t>XML was designed to carry data - with focus on what data is</a:t>
            </a:r>
          </a:p>
          <a:p>
            <a:r>
              <a:rPr lang="en-US" sz="2800" dirty="0"/>
              <a:t>HTML was designed to display data - with focus on how data looks</a:t>
            </a:r>
          </a:p>
          <a:p>
            <a:r>
              <a:rPr lang="en-US" sz="2800" dirty="0"/>
              <a:t>XML tags are not predefined like HTML tags 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1066800"/>
            <a:ext cx="7696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tags in the example above (like &lt;to&gt; and &lt;from&gt;) are not defined in any XML standard. These tags are "invented" by the author of the XML document.</a:t>
            </a:r>
          </a:p>
          <a:p>
            <a:r>
              <a:rPr lang="en-US" sz="2800" dirty="0"/>
              <a:t>HTML works with predefined tags like &lt;p&gt;, &lt;h1&gt;, &lt;table&gt;, etc.</a:t>
            </a:r>
          </a:p>
          <a:p>
            <a:r>
              <a:rPr lang="en-US" sz="2800" dirty="0"/>
              <a:t>With XML, the author must define both the tags and the document structure.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1066800"/>
            <a:ext cx="7696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It simplifies data sharing</a:t>
            </a:r>
          </a:p>
          <a:p>
            <a:r>
              <a:rPr lang="en-US" sz="2800" dirty="0"/>
              <a:t>It simplifies data transport</a:t>
            </a:r>
          </a:p>
          <a:p>
            <a:r>
              <a:rPr lang="en-US" sz="2800" dirty="0" smtClean="0"/>
              <a:t>It </a:t>
            </a:r>
            <a:r>
              <a:rPr lang="en-US" sz="2800" dirty="0"/>
              <a:t>simplifies data </a:t>
            </a:r>
            <a:r>
              <a:rPr lang="en-US" sz="2800" dirty="0" smtClean="0"/>
              <a:t>availability</a:t>
            </a:r>
          </a:p>
          <a:p>
            <a:endParaRPr lang="en-US" sz="2800" dirty="0"/>
          </a:p>
          <a:p>
            <a:r>
              <a:rPr lang="en-US" sz="2800" dirty="0" smtClean="0"/>
              <a:t>Also used for specifying Settings or Configurations</a:t>
            </a:r>
          </a:p>
          <a:p>
            <a:endParaRPr lang="en-US" sz="2800" dirty="0"/>
          </a:p>
          <a:p>
            <a:r>
              <a:rPr lang="en-US" sz="2800" dirty="0" smtClean="0"/>
              <a:t>Data representation is platform independent and language independent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1066800"/>
            <a:ext cx="7696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XML Tree Structure</a:t>
            </a:r>
          </a:p>
          <a:p>
            <a:r>
              <a:rPr lang="en-US" sz="2800" dirty="0"/>
              <a:t>XML documents are formed as </a:t>
            </a:r>
            <a:r>
              <a:rPr lang="en-US" sz="2800" b="1" dirty="0"/>
              <a:t>element trees</a:t>
            </a:r>
            <a:r>
              <a:rPr lang="en-US" sz="2800" dirty="0"/>
              <a:t>.</a:t>
            </a:r>
          </a:p>
          <a:p>
            <a:r>
              <a:rPr lang="en-US" sz="2800" dirty="0"/>
              <a:t>An XML tree starts at a </a:t>
            </a:r>
            <a:r>
              <a:rPr lang="en-US" sz="2800" b="1" dirty="0"/>
              <a:t>root element</a:t>
            </a:r>
            <a:r>
              <a:rPr lang="en-US" sz="2800" dirty="0"/>
              <a:t> and branches from the root to </a:t>
            </a:r>
            <a:r>
              <a:rPr lang="en-US" sz="2800" b="1" dirty="0"/>
              <a:t>child elements</a:t>
            </a:r>
            <a:r>
              <a:rPr lang="en-US" sz="2800" dirty="0"/>
              <a:t>.</a:t>
            </a:r>
          </a:p>
          <a:p>
            <a:r>
              <a:rPr lang="en-US" sz="2800" dirty="0"/>
              <a:t>All elements can have sub elements (child elements):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0" y="3962400"/>
            <a:ext cx="6934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An element can contain: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text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attributes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other elements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or a mix of the above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1066800"/>
            <a:ext cx="7696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XML elements can have attributes, just like HTML.</a:t>
            </a:r>
          </a:p>
          <a:p>
            <a:r>
              <a:rPr lang="en-US" sz="2800" dirty="0"/>
              <a:t>Attributes are designed to contain data related to a specific element.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0" y="3962400"/>
            <a:ext cx="6934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&lt;name type=“full”&gt;</a:t>
            </a:r>
            <a:r>
              <a:rPr lang="en-US" sz="2800" dirty="0" err="1" smtClean="0"/>
              <a:t>Kishore</a:t>
            </a:r>
            <a:r>
              <a:rPr lang="en-US" sz="2800" dirty="0" smtClean="0"/>
              <a:t> Kumar&lt;/name&gt;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457200"/>
            <a:ext cx="838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There are two ways to define the structure details in XML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DTD(Document Type Definition). Extension of DTD file is .</a:t>
            </a:r>
            <a:r>
              <a:rPr lang="en-US" sz="2800" dirty="0" err="1" smtClean="0"/>
              <a:t>dtd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XSD(XML Schema Document). Extension of XSD file is .</a:t>
            </a:r>
            <a:r>
              <a:rPr lang="en-US" sz="2800" dirty="0" err="1" smtClean="0"/>
              <a:t>xsd</a:t>
            </a:r>
            <a:endParaRPr lang="en-US" sz="2800" dirty="0" smtClean="0"/>
          </a:p>
          <a:p>
            <a:pPr marL="514350" indent="-514350"/>
            <a:endParaRPr lang="en-US" sz="2800" dirty="0" smtClean="0"/>
          </a:p>
          <a:p>
            <a:pPr marL="514350" indent="-514350"/>
            <a:r>
              <a:rPr lang="en-US" sz="2800" dirty="0" smtClean="0"/>
              <a:t>XSD has more advantages compared to DTD</a:t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XML Namespaces</a:t>
            </a:r>
          </a:p>
          <a:p>
            <a:r>
              <a:rPr lang="en-US" sz="2800" dirty="0"/>
              <a:t>XML Namespaces provide a method to avoid element name conflicts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A prefix can be defined for set of elements, and prefix can be used along with elements to avoid name conflicts</a:t>
            </a:r>
          </a:p>
          <a:p>
            <a:endParaRPr lang="en-US" sz="2800" dirty="0"/>
          </a:p>
          <a:p>
            <a:r>
              <a:rPr lang="en-US" sz="2800" dirty="0" smtClean="0"/>
              <a:t>This may happen when elements from multiple </a:t>
            </a:r>
            <a:r>
              <a:rPr lang="en-US" sz="2800" dirty="0" err="1" smtClean="0"/>
              <a:t>xsd</a:t>
            </a:r>
            <a:r>
              <a:rPr lang="en-US" sz="2800" dirty="0" smtClean="0"/>
              <a:t> files are combined together </a:t>
            </a:r>
            <a:endParaRPr lang="en-US" sz="2800" dirty="0"/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321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XML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23</cp:revision>
  <dcterms:created xsi:type="dcterms:W3CDTF">2016-02-20T18:10:19Z</dcterms:created>
  <dcterms:modified xsi:type="dcterms:W3CDTF">2017-07-17T09:50:35Z</dcterms:modified>
</cp:coreProperties>
</file>