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4"/>
  </p:sldMasterIdLst>
  <p:notesMasterIdLst>
    <p:notesMasterId r:id="rId16"/>
  </p:notesMasterIdLst>
  <p:handoutMasterIdLst>
    <p:handoutMasterId r:id="rId17"/>
  </p:handoutMasterIdLst>
  <p:sldIdLst>
    <p:sldId id="444" r:id="rId5"/>
    <p:sldId id="439" r:id="rId6"/>
    <p:sldId id="460" r:id="rId7"/>
    <p:sldId id="474" r:id="rId8"/>
    <p:sldId id="475" r:id="rId9"/>
    <p:sldId id="476" r:id="rId10"/>
    <p:sldId id="479" r:id="rId11"/>
    <p:sldId id="477" r:id="rId12"/>
    <p:sldId id="480" r:id="rId13"/>
    <p:sldId id="478" r:id="rId14"/>
    <p:sldId id="426" r:id="rId15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1pPr>
    <a:lvl2pPr marL="4572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2pPr>
    <a:lvl3pPr marL="9144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3pPr>
    <a:lvl4pPr marL="13716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4pPr>
    <a:lvl5pPr marL="1828800" algn="l" rtl="0" fontAlgn="base">
      <a:spcBef>
        <a:spcPct val="20000"/>
      </a:spcBef>
      <a:spcAft>
        <a:spcPct val="0"/>
      </a:spcAft>
      <a:buSzPct val="65000"/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500" b="1" kern="1200">
        <a:solidFill>
          <a:srgbClr val="003D78"/>
        </a:solidFill>
        <a:latin typeface="Trebuchet MS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1065">
          <p15:clr>
            <a:srgbClr val="A4A3A4"/>
          </p15:clr>
        </p15:guide>
        <p15:guide id="4" orient="horz" pos="3987">
          <p15:clr>
            <a:srgbClr val="A4A3A4"/>
          </p15:clr>
        </p15:guide>
        <p15:guide id="5" pos="2880">
          <p15:clr>
            <a:srgbClr val="A4A3A4"/>
          </p15:clr>
        </p15:guide>
        <p15:guide id="6" pos="386">
          <p15:clr>
            <a:srgbClr val="A4A3A4"/>
          </p15:clr>
        </p15:guide>
        <p15:guide id="7" pos="5428">
          <p15:clr>
            <a:srgbClr val="A4A3A4"/>
          </p15:clr>
        </p15:guide>
        <p15:guide id="8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termec Technologies" initials="IT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BD2925"/>
    <a:srgbClr val="FC0128"/>
    <a:srgbClr val="004F9E"/>
    <a:srgbClr val="003D78"/>
    <a:srgbClr val="996633"/>
    <a:srgbClr val="000000"/>
    <a:srgbClr val="669900"/>
    <a:srgbClr val="9966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357" autoAdjust="0"/>
  </p:normalViewPr>
  <p:slideViewPr>
    <p:cSldViewPr snapToGrid="0">
      <p:cViewPr varScale="1">
        <p:scale>
          <a:sx n="110" d="100"/>
          <a:sy n="110" d="100"/>
        </p:scale>
        <p:origin x="1470" y="96"/>
      </p:cViewPr>
      <p:guideLst>
        <p:guide orient="horz" pos="2160"/>
        <p:guide orient="horz" pos="391"/>
        <p:guide orient="horz" pos="1065"/>
        <p:guide orient="horz" pos="3987"/>
        <p:guide pos="2880"/>
        <p:guide pos="386"/>
        <p:guide pos="5428"/>
        <p:guide pos="335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820"/>
    </p:cViewPr>
  </p:sorterViewPr>
  <p:notesViewPr>
    <p:cSldViewPr snapToGrid="0">
      <p:cViewPr varScale="1">
        <p:scale>
          <a:sx n="65" d="100"/>
          <a:sy n="65" d="100"/>
        </p:scale>
        <p:origin x="-3276" y="-114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A3CD8D2-4DE0-4711-8A65-97872FA6019A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71AC6AF-EC8A-41AB-BE9F-7A4F4D4344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93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76800EB-D680-400C-9FE2-58D5B389E7D5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200C2E1-7753-4DD1-8A2A-2FCD9DCB1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2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C2E1-7753-4DD1-8A2A-2FCD9DCB11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88" y="4803775"/>
            <a:ext cx="9140825" cy="2054225"/>
            <a:chOff x="1" y="3026"/>
            <a:chExt cx="5758" cy="1294"/>
          </a:xfrm>
        </p:grpSpPr>
        <p:sp>
          <p:nvSpPr>
            <p:cNvPr id="10251" name="Freeform 11"/>
            <p:cNvSpPr>
              <a:spLocks/>
            </p:cNvSpPr>
            <p:nvPr userDrawn="1"/>
          </p:nvSpPr>
          <p:spPr bwMode="auto">
            <a:xfrm>
              <a:off x="1" y="3026"/>
              <a:ext cx="5758" cy="288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879" y="0"/>
                </a:cxn>
                <a:cxn ang="0">
                  <a:pos x="5758" y="314"/>
                </a:cxn>
              </a:cxnLst>
              <a:rect l="0" t="0" r="r" b="b"/>
              <a:pathLst>
                <a:path w="5758" h="314">
                  <a:moveTo>
                    <a:pt x="0" y="314"/>
                  </a:moveTo>
                  <a:cubicBezTo>
                    <a:pt x="959" y="157"/>
                    <a:pt x="1919" y="0"/>
                    <a:pt x="2879" y="0"/>
                  </a:cubicBezTo>
                  <a:cubicBezTo>
                    <a:pt x="3839" y="0"/>
                    <a:pt x="4798" y="157"/>
                    <a:pt x="5758" y="3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5" name="Rectangle 15"/>
            <p:cNvSpPr>
              <a:spLocks noChangeArrowheads="1"/>
            </p:cNvSpPr>
            <p:nvPr userDrawn="1"/>
          </p:nvSpPr>
          <p:spPr bwMode="auto">
            <a:xfrm>
              <a:off x="1" y="3314"/>
              <a:ext cx="5758" cy="1006"/>
            </a:xfrm>
            <a:prstGeom prst="rect">
              <a:avLst/>
            </a:prstGeom>
            <a:solidFill>
              <a:schemeClr val="bg1"/>
            </a:solidFill>
            <a:ln w="12699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endParaRPr lang="en-US" dirty="0"/>
            </a:p>
          </p:txBody>
        </p:sp>
      </p:grpSp>
      <p:pic>
        <p:nvPicPr>
          <p:cNvPr id="1025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445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563" y="992188"/>
            <a:ext cx="7997825" cy="50323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93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7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     TITLE SLIDE       Medalli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70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4" t="255" r="256"/>
          <a:stretch>
            <a:fillRect/>
          </a:stretch>
        </p:blipFill>
        <p:spPr bwMode="auto">
          <a:xfrm>
            <a:off x="0" y="0"/>
            <a:ext cx="9144000" cy="372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8788" y="4821239"/>
            <a:ext cx="4113212" cy="1143000"/>
          </a:xfrm>
        </p:spPr>
        <p:txBody>
          <a:bodyPr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609850" y="3979863"/>
            <a:ext cx="3924300" cy="696912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445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9443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71"/>
            <a:ext cx="9139620" cy="36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93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862"/>
            <a:ext cx="9144000" cy="36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7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    TITLE SLIDE       Medalli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059" y="1810284"/>
            <a:ext cx="8137526" cy="584775"/>
          </a:xfrm>
        </p:spPr>
        <p:txBody>
          <a:bodyPr wrap="square" anchor="t" anchorCtr="0">
            <a:spAutoFit/>
          </a:bodyPr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64883" y="2354383"/>
            <a:ext cx="8137526" cy="2769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FontTx/>
              <a:buNone/>
              <a:defRPr sz="1800" b="0" smtClean="0">
                <a:solidFill>
                  <a:srgbClr val="5A5A5A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860"/>
            <a:ext cx="9144000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70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8383587" y="6584949"/>
            <a:ext cx="351059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fld id="{CAEE34F6-4E29-4D10-B407-E2670E615AC5}" type="slidenum">
              <a:rPr lang="en-US" sz="1000" i="1">
                <a:solidFill>
                  <a:schemeClr val="bg1">
                    <a:lumMod val="50000"/>
                  </a:schemeClr>
                </a:solidFill>
              </a:rPr>
              <a:pPr>
                <a:lnSpc>
                  <a:spcPct val="90000"/>
                </a:lnSpc>
              </a:p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643954" y="6595708"/>
            <a:ext cx="183704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HONEYWELL - CONFIDENTIAL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0988" y="533400"/>
            <a:ext cx="8574087" cy="204788"/>
            <a:chOff x="183" y="456"/>
            <a:chExt cx="5401" cy="129"/>
          </a:xfrm>
        </p:grpSpPr>
        <p:pic>
          <p:nvPicPr>
            <p:cNvPr id="1043" name="Picture 19"/>
            <p:cNvPicPr>
              <a:picLocks noChangeArrowheads="1"/>
            </p:cNvPicPr>
            <p:nvPr userDrawn="1"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990" y="456"/>
              <a:ext cx="59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6" name="Line 22"/>
            <p:cNvSpPr>
              <a:spLocks noChangeShapeType="1"/>
            </p:cNvSpPr>
            <p:nvPr userDrawn="1"/>
          </p:nvSpPr>
          <p:spPr bwMode="auto">
            <a:xfrm>
              <a:off x="183" y="585"/>
              <a:ext cx="5401" cy="0"/>
            </a:xfrm>
            <a:prstGeom prst="line">
              <a:avLst/>
            </a:prstGeom>
            <a:noFill/>
            <a:ln w="12700">
              <a:solidFill>
                <a:srgbClr val="DC241F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/>
            <a:lstStyle/>
            <a:p>
              <a:endParaRPr lang="en-US" dirty="0"/>
            </a:p>
          </p:txBody>
        </p:sp>
      </p:grp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3643954" y="6595708"/>
            <a:ext cx="1837042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HONEYWELL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826" r:id="rId19"/>
    <p:sldLayoutId id="2147483840" r:id="rId20"/>
    <p:sldLayoutId id="2147483839" r:id="rId21"/>
  </p:sldLayoutIdLst>
  <p:transition>
    <p:wipe dir="r"/>
  </p:transition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" y="1601240"/>
            <a:ext cx="8769532" cy="1777682"/>
          </a:xfrm>
        </p:spPr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Linux Kernel Panic Debug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5686"/>
            <a:ext cx="6400800" cy="1436688"/>
          </a:xfrm>
        </p:spPr>
        <p:txBody>
          <a:bodyPr/>
          <a:lstStyle/>
          <a:p>
            <a:pPr algn="r"/>
            <a:r>
              <a:rPr lang="en-US" sz="1800" dirty="0" smtClean="0"/>
              <a:t>Jacky Zhu</a:t>
            </a:r>
            <a:br>
              <a:rPr lang="en-US" sz="1800" dirty="0" smtClean="0"/>
            </a:br>
            <a:r>
              <a:rPr lang="en-US" sz="1800" dirty="0" smtClean="0"/>
              <a:t>2017-</a:t>
            </a:r>
            <a:r>
              <a:rPr lang="en-US" altLang="zh-CN" sz="1800" dirty="0" smtClean="0"/>
              <a:t>11</a:t>
            </a:r>
            <a:r>
              <a:rPr lang="en-US" sz="1800" dirty="0" smtClean="0"/>
              <a:t>-</a:t>
            </a:r>
            <a:r>
              <a:rPr lang="en-US" sz="1800" dirty="0" smtClean="0"/>
              <a:t>17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dirty="0" smtClean="0"/>
              <a:t>Case sharing </a:t>
            </a:r>
            <a:r>
              <a:rPr lang="en-US" dirty="0"/>
              <a:t>for kernel panic debug on CT60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992188"/>
            <a:ext cx="7997825" cy="5417321"/>
          </a:xfrm>
        </p:spPr>
        <p:txBody>
          <a:bodyPr/>
          <a:lstStyle/>
          <a:p>
            <a:r>
              <a:rPr lang="en-US" b="0" dirty="0" smtClean="0"/>
              <a:t>Will demo directly …</a:t>
            </a:r>
          </a:p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762816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19" y="2825800"/>
            <a:ext cx="6549922" cy="9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281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Android device crash types</a:t>
            </a:r>
          </a:p>
          <a:p>
            <a:r>
              <a:rPr lang="en-US" altLang="zh-CN" b="0" dirty="0" smtClean="0"/>
              <a:t>How to get kernel panic log</a:t>
            </a:r>
          </a:p>
          <a:p>
            <a:r>
              <a:rPr lang="en-US" altLang="zh-CN" b="0" dirty="0" smtClean="0"/>
              <a:t>How to catch </a:t>
            </a:r>
            <a:r>
              <a:rPr lang="en-US" altLang="zh-CN" b="0" dirty="0" err="1" smtClean="0"/>
              <a:t>ramdump</a:t>
            </a:r>
            <a:endParaRPr lang="en-US" b="0" dirty="0" smtClean="0"/>
          </a:p>
          <a:p>
            <a:r>
              <a:rPr lang="en-US" b="0" dirty="0" smtClean="0"/>
              <a:t>How to parse </a:t>
            </a:r>
            <a:r>
              <a:rPr lang="en-US" b="0" dirty="0" err="1" smtClean="0"/>
              <a:t>ramdump</a:t>
            </a:r>
            <a:endParaRPr lang="en-US" b="0" dirty="0" smtClean="0"/>
          </a:p>
          <a:p>
            <a:r>
              <a:rPr lang="en-US" b="0" dirty="0" smtClean="0"/>
              <a:t>How to analyze panic log</a:t>
            </a:r>
          </a:p>
          <a:p>
            <a:r>
              <a:rPr lang="en-US" b="0" dirty="0" smtClean="0"/>
              <a:t>Case </a:t>
            </a:r>
            <a:r>
              <a:rPr lang="en-US" b="0" dirty="0"/>
              <a:t>sharing for kernel panic debug on CT60</a:t>
            </a:r>
            <a:endParaRPr lang="en-US" b="0" dirty="0"/>
          </a:p>
          <a:p>
            <a:endParaRPr lang="en-US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altLang="zh-CN" dirty="0"/>
              <a:t>Android device crash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992188"/>
            <a:ext cx="7997825" cy="5426029"/>
          </a:xfrm>
        </p:spPr>
        <p:txBody>
          <a:bodyPr/>
          <a:lstStyle/>
          <a:p>
            <a:r>
              <a:rPr lang="en-US" dirty="0" smtClean="0"/>
              <a:t>APP crash</a:t>
            </a:r>
          </a:p>
          <a:p>
            <a:pPr lvl="1"/>
            <a:r>
              <a:rPr lang="en-US" dirty="0" smtClean="0"/>
              <a:t> app force close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server crash</a:t>
            </a:r>
          </a:p>
          <a:p>
            <a:pPr lvl="1"/>
            <a:r>
              <a:rPr lang="en-US" dirty="0" smtClean="0"/>
              <a:t> android reboot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Native service crash</a:t>
            </a:r>
          </a:p>
          <a:p>
            <a:pPr lvl="1"/>
            <a:r>
              <a:rPr lang="en-US" dirty="0" smtClean="0"/>
              <a:t> process exit or restart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Kernel crash</a:t>
            </a:r>
          </a:p>
          <a:p>
            <a:pPr lvl="1"/>
            <a:r>
              <a:rPr lang="en-US" dirty="0" smtClean="0"/>
              <a:t> device reboot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Subsystem crash</a:t>
            </a:r>
          </a:p>
          <a:p>
            <a:pPr lvl="1"/>
            <a:r>
              <a:rPr lang="en-US" dirty="0" smtClean="0"/>
              <a:t> subsystem restart or device reboot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56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altLang="zh-CN" dirty="0" smtClean="0"/>
              <a:t>How to </a:t>
            </a:r>
            <a:r>
              <a:rPr lang="en-US" altLang="zh-CN" dirty="0"/>
              <a:t>get kernel panic log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 smtClean="0"/>
              <a:t> Serial tool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dirty="0"/>
          </a:p>
          <a:p>
            <a:r>
              <a:rPr lang="en-US" dirty="0" err="1"/>
              <a:t>p</a:t>
            </a:r>
            <a:r>
              <a:rPr lang="en-US" dirty="0" err="1" smtClean="0"/>
              <a:t>store</a:t>
            </a:r>
            <a:r>
              <a:rPr lang="en-US" dirty="0" smtClean="0"/>
              <a:t> log (last log)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 smtClean="0"/>
              <a:t> cat </a:t>
            </a:r>
            <a:r>
              <a:rPr lang="en-US" b="0" dirty="0"/>
              <a:t>/sys/fs/</a:t>
            </a:r>
            <a:r>
              <a:rPr lang="en-US" b="0" dirty="0" err="1"/>
              <a:t>pstore</a:t>
            </a:r>
            <a:r>
              <a:rPr lang="en-US" altLang="zh-CN" b="0" dirty="0"/>
              <a:t>/console-ramoops-0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0" dirty="0"/>
          </a:p>
          <a:p>
            <a:r>
              <a:rPr lang="en-US" dirty="0" err="1" smtClean="0"/>
              <a:t>HXLogger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 smtClean="0"/>
              <a:t> /storage/IPSM/logger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dirty="0"/>
          </a:p>
          <a:p>
            <a:r>
              <a:rPr lang="en-US" dirty="0" err="1" smtClean="0"/>
              <a:t>Ramdump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dirty="0"/>
              <a:t> </a:t>
            </a:r>
            <a:r>
              <a:rPr lang="en-US" sz="1600" b="0" dirty="0" smtClean="0"/>
              <a:t>Qualcomm </a:t>
            </a:r>
            <a:r>
              <a:rPr lang="en-US" sz="1600" b="0" dirty="0"/>
              <a:t>QPST </a:t>
            </a:r>
            <a:r>
              <a:rPr lang="en-US" sz="1600" b="0" dirty="0" smtClean="0"/>
              <a:t>Tool / QCAP Tool</a:t>
            </a:r>
            <a:endParaRPr lang="en-US" sz="1600" b="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6557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altLang="zh-CN" dirty="0" smtClean="0"/>
              <a:t>How to catch </a:t>
            </a:r>
            <a:r>
              <a:rPr lang="en-US" altLang="zh-CN" dirty="0" err="1" smtClean="0"/>
              <a:t>ramdump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992188"/>
            <a:ext cx="7997825" cy="5417321"/>
          </a:xfrm>
        </p:spPr>
        <p:txBody>
          <a:bodyPr/>
          <a:lstStyle/>
          <a:p>
            <a:r>
              <a:rPr lang="en-US" sz="2000" b="0" dirty="0"/>
              <a:t>echo 1 &gt; /sys/module/</a:t>
            </a:r>
            <a:r>
              <a:rPr lang="en-US" sz="2000" b="0" dirty="0" err="1"/>
              <a:t>msm_poweroff</a:t>
            </a:r>
            <a:r>
              <a:rPr lang="en-US" sz="2000" b="0" dirty="0"/>
              <a:t>/parameters/</a:t>
            </a:r>
            <a:r>
              <a:rPr lang="en-US" sz="2000" b="0" dirty="0" err="1"/>
              <a:t>download_mode</a:t>
            </a:r>
            <a:endParaRPr lang="en-US" sz="2000" b="0" dirty="0"/>
          </a:p>
          <a:p>
            <a:r>
              <a:rPr lang="en-US" dirty="0" smtClean="0"/>
              <a:t>QPST tool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0" dirty="0"/>
              <a:t>How to trigger a kernel crash:</a:t>
            </a:r>
          </a:p>
          <a:p>
            <a:pPr marL="0" indent="0">
              <a:buNone/>
            </a:pPr>
            <a:r>
              <a:rPr lang="en-US" sz="2000" b="0" dirty="0"/>
              <a:t>echo c &gt; /</a:t>
            </a:r>
            <a:r>
              <a:rPr lang="en-US" sz="2000" b="0" dirty="0" err="1"/>
              <a:t>proc</a:t>
            </a:r>
            <a:r>
              <a:rPr lang="en-US" sz="2000" b="0" dirty="0"/>
              <a:t>/</a:t>
            </a:r>
            <a:r>
              <a:rPr lang="en-US" sz="2000" b="0" dirty="0" err="1"/>
              <a:t>sysrq</a:t>
            </a:r>
            <a:r>
              <a:rPr lang="en-US" sz="2000" b="0" dirty="0"/>
              <a:t>-trigger</a:t>
            </a:r>
          </a:p>
          <a:p>
            <a:pPr marL="0" indent="0">
              <a:buNone/>
            </a:pPr>
            <a:endParaRPr lang="en-US" sz="1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13" y="1832201"/>
            <a:ext cx="5037364" cy="33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24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altLang="zh-CN" dirty="0" smtClean="0"/>
              <a:t>How to parse </a:t>
            </a:r>
            <a:r>
              <a:rPr lang="en-US" altLang="zh-CN" dirty="0" err="1" smtClean="0"/>
              <a:t>ramdump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992188"/>
            <a:ext cx="7997825" cy="5417321"/>
          </a:xfrm>
        </p:spPr>
        <p:txBody>
          <a:bodyPr/>
          <a:lstStyle/>
          <a:p>
            <a:r>
              <a:rPr lang="en-US" b="0" dirty="0"/>
              <a:t>https://cap.qti.qualcomm.com/default.aspx</a:t>
            </a:r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1454332"/>
            <a:ext cx="7027817" cy="51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41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altLang="zh-CN" dirty="0" smtClean="0"/>
              <a:t>How to parse </a:t>
            </a:r>
            <a:r>
              <a:rPr lang="en-US" altLang="zh-CN" dirty="0" err="1" smtClean="0"/>
              <a:t>ramdump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992188"/>
            <a:ext cx="7997825" cy="5417321"/>
          </a:xfrm>
        </p:spPr>
        <p:txBody>
          <a:bodyPr/>
          <a:lstStyle/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7" y="1105988"/>
            <a:ext cx="8574115" cy="46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60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altLang="zh-CN" dirty="0" smtClean="0"/>
              <a:t>How to analyze kernel panic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992188"/>
            <a:ext cx="7997825" cy="5417321"/>
          </a:xfrm>
        </p:spPr>
        <p:txBody>
          <a:bodyPr/>
          <a:lstStyle/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5" y="992188"/>
            <a:ext cx="7801091" cy="426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29" y="3352800"/>
            <a:ext cx="6677071" cy="3105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19" y="6217919"/>
            <a:ext cx="247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Details by 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8905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58617"/>
            <a:ext cx="7997825" cy="468312"/>
          </a:xfrm>
        </p:spPr>
        <p:txBody>
          <a:bodyPr/>
          <a:lstStyle/>
          <a:p>
            <a:r>
              <a:rPr lang="en-US" altLang="zh-CN" dirty="0" smtClean="0"/>
              <a:t>How to analyze kernel panic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992188"/>
            <a:ext cx="7997825" cy="5417321"/>
          </a:xfrm>
        </p:spPr>
        <p:txBody>
          <a:bodyPr/>
          <a:lstStyle/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21919" y="6217919"/>
            <a:ext cx="247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Details by demo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5" y="783668"/>
            <a:ext cx="6030063" cy="4153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33" y="4547038"/>
            <a:ext cx="6143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46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D4F3EF8218F24089DD21996A65E15D" ma:contentTypeVersion="0" ma:contentTypeDescription="Create a new document." ma:contentTypeScope="" ma:versionID="7c8577f8018d6340f2d9e0d52fb593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a940c7a100db02b76d1232441d99a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C701FA-BB3B-469E-AFCF-EA0E3B816F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CA5CC-E6CD-49D3-9A83-C6A7889D12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C1409-FEAB-4159-95A1-8EEFD4719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33442</TotalTime>
  <Words>167</Words>
  <Application>Microsoft Office PowerPoint</Application>
  <PresentationFormat>On-screen Show 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Times New Roman</vt:lpstr>
      <vt:lpstr>Trebuchet MS</vt:lpstr>
      <vt:lpstr>Wingdings</vt:lpstr>
      <vt:lpstr>Default</vt:lpstr>
      <vt:lpstr> Linux Kernel Panic Debug </vt:lpstr>
      <vt:lpstr>Outline</vt:lpstr>
      <vt:lpstr>Android device crash types</vt:lpstr>
      <vt:lpstr>How to get kernel panic log </vt:lpstr>
      <vt:lpstr>How to catch ramdump</vt:lpstr>
      <vt:lpstr>How to parse ramdump</vt:lpstr>
      <vt:lpstr>How to parse ramdump</vt:lpstr>
      <vt:lpstr>How to analyze kernel panic</vt:lpstr>
      <vt:lpstr>How to analyze kernel panic</vt:lpstr>
      <vt:lpstr>Case sharing for kernel panic debug on CT60</vt:lpstr>
      <vt:lpstr>PowerPoint Presentation</vt:lpstr>
    </vt:vector>
  </TitlesOfParts>
  <Company>Intermec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IN Corporate Presentation Overview</dc:title>
  <dc:subject>Intermec Template 4x3</dc:subject>
  <dc:creator>Intermec Technologies</dc:creator>
  <dc:description>Template: Lisa Torrence, IN Creative Services</dc:description>
  <cp:lastModifiedBy>Zhu, Jie (Jacky)</cp:lastModifiedBy>
  <cp:revision>690</cp:revision>
  <cp:lastPrinted>2013-11-04T23:11:39Z</cp:lastPrinted>
  <dcterms:created xsi:type="dcterms:W3CDTF">2012-02-09T07:55:45Z</dcterms:created>
  <dcterms:modified xsi:type="dcterms:W3CDTF">2017-11-17T04:05:29Z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0x01010090D4F3EF8218F24089DD21996A65E15D</vt:lpwstr>
  </property>
</Properties>
</file>