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4"/>
  </p:sldMasterIdLst>
  <p:notesMasterIdLst>
    <p:notesMasterId r:id="rId24"/>
  </p:notesMasterIdLst>
  <p:handoutMasterIdLst>
    <p:handoutMasterId r:id="rId25"/>
  </p:handoutMasterIdLst>
  <p:sldIdLst>
    <p:sldId id="444" r:id="rId5"/>
    <p:sldId id="439" r:id="rId6"/>
    <p:sldId id="455" r:id="rId7"/>
    <p:sldId id="454" r:id="rId8"/>
    <p:sldId id="453" r:id="rId9"/>
    <p:sldId id="461" r:id="rId10"/>
    <p:sldId id="460" r:id="rId11"/>
    <p:sldId id="462" r:id="rId12"/>
    <p:sldId id="465" r:id="rId13"/>
    <p:sldId id="466" r:id="rId14"/>
    <p:sldId id="467" r:id="rId15"/>
    <p:sldId id="463" r:id="rId16"/>
    <p:sldId id="468" r:id="rId17"/>
    <p:sldId id="470" r:id="rId18"/>
    <p:sldId id="469" r:id="rId19"/>
    <p:sldId id="471" r:id="rId20"/>
    <p:sldId id="472" r:id="rId21"/>
    <p:sldId id="464" r:id="rId22"/>
    <p:sldId id="426" r:id="rId23"/>
  </p:sldIdLst>
  <p:sldSz cx="9144000" cy="6858000" type="screen4x3"/>
  <p:notesSz cx="7077075" cy="9363075"/>
  <p:defaultTextStyle>
    <a:defPPr>
      <a:defRPr lang="en-US"/>
    </a:defPPr>
    <a:lvl1pPr algn="l" rtl="0" fontAlgn="base">
      <a:spcBef>
        <a:spcPct val="20000"/>
      </a:spcBef>
      <a:spcAft>
        <a:spcPct val="0"/>
      </a:spcAft>
      <a:buSzPct val="65000"/>
      <a:defRPr sz="1500" b="1" kern="1200">
        <a:solidFill>
          <a:srgbClr val="003D78"/>
        </a:solidFill>
        <a:latin typeface="Trebuchet MS" pitchFamily="34" charset="0"/>
        <a:ea typeface="+mn-ea"/>
        <a:cs typeface="Arial" pitchFamily="34" charset="0"/>
      </a:defRPr>
    </a:lvl1pPr>
    <a:lvl2pPr marL="457200" algn="l" rtl="0" fontAlgn="base">
      <a:spcBef>
        <a:spcPct val="20000"/>
      </a:spcBef>
      <a:spcAft>
        <a:spcPct val="0"/>
      </a:spcAft>
      <a:buSzPct val="65000"/>
      <a:defRPr sz="1500" b="1" kern="1200">
        <a:solidFill>
          <a:srgbClr val="003D78"/>
        </a:solidFill>
        <a:latin typeface="Trebuchet MS" pitchFamily="34" charset="0"/>
        <a:ea typeface="+mn-ea"/>
        <a:cs typeface="Arial" pitchFamily="34" charset="0"/>
      </a:defRPr>
    </a:lvl2pPr>
    <a:lvl3pPr marL="914400" algn="l" rtl="0" fontAlgn="base">
      <a:spcBef>
        <a:spcPct val="20000"/>
      </a:spcBef>
      <a:spcAft>
        <a:spcPct val="0"/>
      </a:spcAft>
      <a:buSzPct val="65000"/>
      <a:defRPr sz="1500" b="1" kern="1200">
        <a:solidFill>
          <a:srgbClr val="003D78"/>
        </a:solidFill>
        <a:latin typeface="Trebuchet MS" pitchFamily="34" charset="0"/>
        <a:ea typeface="+mn-ea"/>
        <a:cs typeface="Arial" pitchFamily="34" charset="0"/>
      </a:defRPr>
    </a:lvl3pPr>
    <a:lvl4pPr marL="1371600" algn="l" rtl="0" fontAlgn="base">
      <a:spcBef>
        <a:spcPct val="20000"/>
      </a:spcBef>
      <a:spcAft>
        <a:spcPct val="0"/>
      </a:spcAft>
      <a:buSzPct val="65000"/>
      <a:defRPr sz="1500" b="1" kern="1200">
        <a:solidFill>
          <a:srgbClr val="003D78"/>
        </a:solidFill>
        <a:latin typeface="Trebuchet MS" pitchFamily="34" charset="0"/>
        <a:ea typeface="+mn-ea"/>
        <a:cs typeface="Arial" pitchFamily="34" charset="0"/>
      </a:defRPr>
    </a:lvl4pPr>
    <a:lvl5pPr marL="1828800" algn="l" rtl="0" fontAlgn="base">
      <a:spcBef>
        <a:spcPct val="20000"/>
      </a:spcBef>
      <a:spcAft>
        <a:spcPct val="0"/>
      </a:spcAft>
      <a:buSzPct val="65000"/>
      <a:defRPr sz="1500" b="1" kern="1200">
        <a:solidFill>
          <a:srgbClr val="003D78"/>
        </a:solidFill>
        <a:latin typeface="Trebuchet MS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500" b="1" kern="1200">
        <a:solidFill>
          <a:srgbClr val="003D78"/>
        </a:solidFill>
        <a:latin typeface="Trebuchet MS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1500" b="1" kern="1200">
        <a:solidFill>
          <a:srgbClr val="003D78"/>
        </a:solidFill>
        <a:latin typeface="Trebuchet MS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1500" b="1" kern="1200">
        <a:solidFill>
          <a:srgbClr val="003D78"/>
        </a:solidFill>
        <a:latin typeface="Trebuchet MS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1500" b="1" kern="1200">
        <a:solidFill>
          <a:srgbClr val="003D78"/>
        </a:solidFill>
        <a:latin typeface="Trebuchet MS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91">
          <p15:clr>
            <a:srgbClr val="A4A3A4"/>
          </p15:clr>
        </p15:guide>
        <p15:guide id="3" orient="horz" pos="1065">
          <p15:clr>
            <a:srgbClr val="A4A3A4"/>
          </p15:clr>
        </p15:guide>
        <p15:guide id="4" orient="horz" pos="3987">
          <p15:clr>
            <a:srgbClr val="A4A3A4"/>
          </p15:clr>
        </p15:guide>
        <p15:guide id="5" pos="2880">
          <p15:clr>
            <a:srgbClr val="A4A3A4"/>
          </p15:clr>
        </p15:guide>
        <p15:guide id="6" pos="386">
          <p15:clr>
            <a:srgbClr val="A4A3A4"/>
          </p15:clr>
        </p15:guide>
        <p15:guide id="7" pos="5428">
          <p15:clr>
            <a:srgbClr val="A4A3A4"/>
          </p15:clr>
        </p15:guide>
        <p15:guide id="8" pos="3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>
          <p15:clr>
            <a:srgbClr val="A4A3A4"/>
          </p15:clr>
        </p15:guide>
        <p15:guide id="2" pos="222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ntermec Technologies" initials="IT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5A5A"/>
    <a:srgbClr val="BD2925"/>
    <a:srgbClr val="FC0128"/>
    <a:srgbClr val="004F9E"/>
    <a:srgbClr val="003D78"/>
    <a:srgbClr val="996633"/>
    <a:srgbClr val="000000"/>
    <a:srgbClr val="669900"/>
    <a:srgbClr val="9966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6" autoAdjust="0"/>
    <p:restoredTop sz="94357" autoAdjust="0"/>
  </p:normalViewPr>
  <p:slideViewPr>
    <p:cSldViewPr snapToGrid="0">
      <p:cViewPr varScale="1">
        <p:scale>
          <a:sx n="84" d="100"/>
          <a:sy n="84" d="100"/>
        </p:scale>
        <p:origin x="1286" y="67"/>
      </p:cViewPr>
      <p:guideLst>
        <p:guide orient="horz" pos="2160"/>
        <p:guide orient="horz" pos="391"/>
        <p:guide orient="horz" pos="1065"/>
        <p:guide orient="horz" pos="3987"/>
        <p:guide pos="2880"/>
        <p:guide pos="386"/>
        <p:guide pos="5428"/>
        <p:guide pos="335"/>
      </p:guideLst>
    </p:cSldViewPr>
  </p:slideViewPr>
  <p:outlineViewPr>
    <p:cViewPr>
      <p:scale>
        <a:sx n="33" d="100"/>
        <a:sy n="33" d="100"/>
      </p:scale>
      <p:origin x="0" y="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2820"/>
    </p:cViewPr>
  </p:sorterViewPr>
  <p:notesViewPr>
    <p:cSldViewPr snapToGrid="0">
      <p:cViewPr varScale="1">
        <p:scale>
          <a:sx n="65" d="100"/>
          <a:sy n="65" d="100"/>
        </p:scale>
        <p:origin x="-3276" y="-114"/>
      </p:cViewPr>
      <p:guideLst>
        <p:guide orient="horz" pos="2949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8A3CD8D2-4DE0-4711-8A65-97872FA6019A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071AC6AF-EC8A-41AB-BE9F-7A4F4D4344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93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476800EB-D680-400C-9FE2-58D5B389E7D5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1675"/>
            <a:ext cx="46831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3936" tIns="46968" rIns="93936" bIns="4696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D200C2E1-7753-4DD1-8A2A-2FCD9DCB11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20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0C2E1-7753-4DD1-8A2A-2FCD9DCB11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62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C3C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087438"/>
            <a:ext cx="7772400" cy="1905000"/>
          </a:xfrm>
        </p:spPr>
        <p:txBody>
          <a:bodyPr/>
          <a:lstStyle>
            <a:lvl1pPr algn="ctr">
              <a:lnSpc>
                <a:spcPct val="85000"/>
              </a:lnSpc>
              <a:spcBef>
                <a:spcPct val="15000"/>
              </a:spcBef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95625"/>
            <a:ext cx="6400800" cy="1436688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rgbClr val="0053A5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588" y="4803775"/>
            <a:ext cx="9140825" cy="2054225"/>
            <a:chOff x="1" y="3026"/>
            <a:chExt cx="5758" cy="1294"/>
          </a:xfrm>
        </p:grpSpPr>
        <p:sp>
          <p:nvSpPr>
            <p:cNvPr id="10251" name="Freeform 11"/>
            <p:cNvSpPr>
              <a:spLocks/>
            </p:cNvSpPr>
            <p:nvPr userDrawn="1"/>
          </p:nvSpPr>
          <p:spPr bwMode="auto">
            <a:xfrm>
              <a:off x="1" y="3026"/>
              <a:ext cx="5758" cy="288"/>
            </a:xfrm>
            <a:custGeom>
              <a:avLst/>
              <a:gdLst/>
              <a:ahLst/>
              <a:cxnLst>
                <a:cxn ang="0">
                  <a:pos x="0" y="314"/>
                </a:cxn>
                <a:cxn ang="0">
                  <a:pos x="2879" y="0"/>
                </a:cxn>
                <a:cxn ang="0">
                  <a:pos x="5758" y="314"/>
                </a:cxn>
              </a:cxnLst>
              <a:rect l="0" t="0" r="r" b="b"/>
              <a:pathLst>
                <a:path w="5758" h="314">
                  <a:moveTo>
                    <a:pt x="0" y="314"/>
                  </a:moveTo>
                  <a:cubicBezTo>
                    <a:pt x="959" y="157"/>
                    <a:pt x="1919" y="0"/>
                    <a:pt x="2879" y="0"/>
                  </a:cubicBezTo>
                  <a:cubicBezTo>
                    <a:pt x="3839" y="0"/>
                    <a:pt x="4798" y="157"/>
                    <a:pt x="5758" y="31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55" name="Rectangle 15"/>
            <p:cNvSpPr>
              <a:spLocks noChangeArrowheads="1"/>
            </p:cNvSpPr>
            <p:nvPr userDrawn="1"/>
          </p:nvSpPr>
          <p:spPr bwMode="auto">
            <a:xfrm>
              <a:off x="1" y="3314"/>
              <a:ext cx="5758" cy="1006"/>
            </a:xfrm>
            <a:prstGeom prst="rect">
              <a:avLst/>
            </a:prstGeom>
            <a:solidFill>
              <a:schemeClr val="bg1"/>
            </a:solidFill>
            <a:ln w="12699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endParaRPr lang="en-US" dirty="0"/>
            </a:p>
          </p:txBody>
        </p:sp>
      </p:grpSp>
      <p:pic>
        <p:nvPicPr>
          <p:cNvPr id="10254" name="Picture 1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4450" y="5903913"/>
            <a:ext cx="1835150" cy="33972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2725" y="106363"/>
            <a:ext cx="1998663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3563" y="106363"/>
            <a:ext cx="584676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563" y="106363"/>
            <a:ext cx="7997825" cy="468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3563" y="992188"/>
            <a:ext cx="7997825" cy="50323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 dirty="0"/>
          </a:p>
        </p:txBody>
      </p:sp>
    </p:spTree>
  </p:cSld>
  <p:clrMapOvr>
    <a:masterClrMapping/>
  </p:clrMapOvr>
  <p:transition>
    <p:wipe dir="r"/>
  </p:transition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563" y="106363"/>
            <a:ext cx="7997825" cy="468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3563" y="992188"/>
            <a:ext cx="3922712" cy="5032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92188"/>
            <a:ext cx="3922713" cy="5032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563" y="106363"/>
            <a:ext cx="7997825" cy="468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3563" y="992188"/>
            <a:ext cx="3922712" cy="5032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8675" y="992188"/>
            <a:ext cx="3922713" cy="2439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8675" y="3584575"/>
            <a:ext cx="3922713" cy="2439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059" y="1810284"/>
            <a:ext cx="8137526" cy="584775"/>
          </a:xfrm>
        </p:spPr>
        <p:txBody>
          <a:bodyPr wrap="square" anchor="t" anchorCtr="0">
            <a:spAutoFit/>
          </a:bodyPr>
          <a:lstStyle>
            <a:lvl1pPr>
              <a:defRPr sz="3200" smtClean="0"/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64883" y="2354383"/>
            <a:ext cx="8137526" cy="276999"/>
          </a:xfrm>
        </p:spPr>
        <p:txBody>
          <a:bodyPr wrap="square" lIns="0" tIns="0" rIns="0" bIns="0" anchor="ctr">
            <a:spAutoFit/>
          </a:bodyPr>
          <a:lstStyle>
            <a:lvl1pPr marL="0" indent="0">
              <a:buFontTx/>
              <a:buNone/>
              <a:defRPr sz="1800" b="0" smtClean="0">
                <a:solidFill>
                  <a:srgbClr val="5A5A5A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9771"/>
            <a:ext cx="9139620" cy="36594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9771"/>
            <a:ext cx="9139620" cy="365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793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059" y="1810284"/>
            <a:ext cx="8137526" cy="584775"/>
          </a:xfrm>
        </p:spPr>
        <p:txBody>
          <a:bodyPr wrap="square" anchor="t" anchorCtr="0">
            <a:spAutoFit/>
          </a:bodyPr>
          <a:lstStyle>
            <a:lvl1pPr>
              <a:defRPr sz="3200" smtClean="0"/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64883" y="2354383"/>
            <a:ext cx="8137526" cy="276999"/>
          </a:xfrm>
        </p:spPr>
        <p:txBody>
          <a:bodyPr wrap="square" lIns="0" tIns="0" rIns="0" bIns="0" anchor="ctr">
            <a:spAutoFit/>
          </a:bodyPr>
          <a:lstStyle>
            <a:lvl1pPr marL="0" indent="0">
              <a:buFontTx/>
              <a:buNone/>
              <a:defRPr sz="1800" b="0" smtClean="0">
                <a:solidFill>
                  <a:srgbClr val="5A5A5A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7862"/>
            <a:ext cx="9144000" cy="36611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7862"/>
            <a:ext cx="9144000" cy="366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6714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      TITLE SLIDE       Medallion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059" y="1810284"/>
            <a:ext cx="8137526" cy="584775"/>
          </a:xfrm>
        </p:spPr>
        <p:txBody>
          <a:bodyPr wrap="square" anchor="t" anchorCtr="0">
            <a:spAutoFit/>
          </a:bodyPr>
          <a:lstStyle>
            <a:lvl1pPr>
              <a:defRPr sz="3200" smtClean="0"/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64883" y="2354383"/>
            <a:ext cx="8137526" cy="276999"/>
          </a:xfrm>
        </p:spPr>
        <p:txBody>
          <a:bodyPr wrap="square" lIns="0" tIns="0" rIns="0" bIns="0" anchor="ctr">
            <a:spAutoFit/>
          </a:bodyPr>
          <a:lstStyle>
            <a:lvl1pPr marL="0" indent="0">
              <a:buFontTx/>
              <a:buNone/>
              <a:defRPr sz="1800" b="0" smtClean="0">
                <a:solidFill>
                  <a:srgbClr val="5A5A5A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0860"/>
            <a:ext cx="9144000" cy="36575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0860"/>
            <a:ext cx="9144000" cy="365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707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54" t="255" r="256"/>
          <a:stretch>
            <a:fillRect/>
          </a:stretch>
        </p:blipFill>
        <p:spPr bwMode="auto">
          <a:xfrm>
            <a:off x="0" y="0"/>
            <a:ext cx="9144000" cy="3724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479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58788" y="4821239"/>
            <a:ext cx="4113212" cy="1143000"/>
          </a:xfrm>
        </p:spPr>
        <p:txBody>
          <a:bodyPr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7479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609850" y="3979863"/>
            <a:ext cx="3924300" cy="696912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" name="Picture 1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4450" y="5903913"/>
            <a:ext cx="1835150" cy="33972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994432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059" y="1810284"/>
            <a:ext cx="8137526" cy="584775"/>
          </a:xfrm>
        </p:spPr>
        <p:txBody>
          <a:bodyPr wrap="square" anchor="t" anchorCtr="0">
            <a:spAutoFit/>
          </a:bodyPr>
          <a:lstStyle>
            <a:lvl1pPr>
              <a:defRPr sz="3200" smtClean="0"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64883" y="2354383"/>
            <a:ext cx="8137526" cy="276999"/>
          </a:xfrm>
        </p:spPr>
        <p:txBody>
          <a:bodyPr wrap="square" lIns="0" tIns="0" rIns="0" bIns="0" anchor="ctr">
            <a:spAutoFit/>
          </a:bodyPr>
          <a:lstStyle>
            <a:lvl1pPr marL="0" indent="0">
              <a:buFontTx/>
              <a:buNone/>
              <a:defRPr sz="1800" b="0" smtClean="0">
                <a:solidFill>
                  <a:srgbClr val="5A5A5A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9771"/>
            <a:ext cx="9139620" cy="365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793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059" y="1810284"/>
            <a:ext cx="8137526" cy="584775"/>
          </a:xfrm>
        </p:spPr>
        <p:txBody>
          <a:bodyPr wrap="square" anchor="t" anchorCtr="0">
            <a:spAutoFit/>
          </a:bodyPr>
          <a:lstStyle>
            <a:lvl1pPr>
              <a:defRPr sz="3200" smtClean="0"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64883" y="2354383"/>
            <a:ext cx="8137526" cy="276999"/>
          </a:xfrm>
        </p:spPr>
        <p:txBody>
          <a:bodyPr wrap="square" lIns="0" tIns="0" rIns="0" bIns="0" anchor="ctr">
            <a:spAutoFit/>
          </a:bodyPr>
          <a:lstStyle>
            <a:lvl1pPr marL="0" indent="0">
              <a:buFontTx/>
              <a:buNone/>
              <a:defRPr sz="1800" b="0" smtClean="0">
                <a:solidFill>
                  <a:srgbClr val="5A5A5A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7862"/>
            <a:ext cx="9144000" cy="366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6714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      TITLE SLIDE       Medallion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059" y="1810284"/>
            <a:ext cx="8137526" cy="584775"/>
          </a:xfrm>
        </p:spPr>
        <p:txBody>
          <a:bodyPr wrap="square" anchor="t" anchorCtr="0">
            <a:spAutoFit/>
          </a:bodyPr>
          <a:lstStyle>
            <a:lvl1pPr>
              <a:defRPr sz="3200" smtClean="0"/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64883" y="2354383"/>
            <a:ext cx="8137526" cy="276999"/>
          </a:xfrm>
        </p:spPr>
        <p:txBody>
          <a:bodyPr wrap="square" lIns="0" tIns="0" rIns="0" bIns="0" anchor="ctr">
            <a:spAutoFit/>
          </a:bodyPr>
          <a:lstStyle>
            <a:lvl1pPr marL="0" indent="0">
              <a:buFontTx/>
              <a:buNone/>
              <a:defRPr sz="1800" b="0" smtClean="0">
                <a:solidFill>
                  <a:srgbClr val="5A5A5A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0860"/>
            <a:ext cx="9144000" cy="365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707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3563" y="992188"/>
            <a:ext cx="3922712" cy="503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92188"/>
            <a:ext cx="3922713" cy="503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wipe dir="r"/>
  </p:transition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106363"/>
            <a:ext cx="7997825" cy="468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#1 Title – 28 Pt. Arial Bold Title Case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3563" y="992188"/>
            <a:ext cx="7997825" cy="5032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Bullet level – 24 pt. Arial bold sentence case</a:t>
            </a:r>
          </a:p>
          <a:p>
            <a:pPr lvl="1"/>
            <a:r>
              <a:rPr lang="en-US" smtClean="0"/>
              <a:t>Second level – 20 pt. Arial bold sentence case</a:t>
            </a:r>
          </a:p>
          <a:p>
            <a:pPr lvl="2"/>
            <a:r>
              <a:rPr lang="en-US" smtClean="0"/>
              <a:t>Third level – 18 pt. Arial sentence case</a:t>
            </a:r>
          </a:p>
          <a:p>
            <a:pPr lvl="3"/>
            <a:r>
              <a:rPr lang="en-US" smtClean="0"/>
              <a:t>Third level – 16 pt. Arial sentence case</a:t>
            </a: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8383587" y="6584949"/>
            <a:ext cx="351059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fld id="{CAEE34F6-4E29-4D10-B407-E2670E615AC5}" type="slidenum">
              <a:rPr lang="en-US" sz="1000" i="1">
                <a:solidFill>
                  <a:schemeClr val="bg1">
                    <a:lumMod val="50000"/>
                  </a:schemeClr>
                </a:solidFill>
              </a:rPr>
              <a:pPr>
                <a:lnSpc>
                  <a:spcPct val="90000"/>
                </a:lnSpc>
              </a:pPr>
              <a:t>‹#›</a:t>
            </a:fld>
            <a:endParaRPr lang="en-US" sz="1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643954" y="6595708"/>
            <a:ext cx="1837042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000" b="0" dirty="0">
                <a:solidFill>
                  <a:schemeClr val="bg1">
                    <a:lumMod val="50000"/>
                  </a:schemeClr>
                </a:solidFill>
              </a:rPr>
              <a:t>HONEYWELL - CONFIDENTIAL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80988" y="533400"/>
            <a:ext cx="8574087" cy="204788"/>
            <a:chOff x="183" y="456"/>
            <a:chExt cx="5401" cy="129"/>
          </a:xfrm>
        </p:grpSpPr>
        <p:pic>
          <p:nvPicPr>
            <p:cNvPr id="1043" name="Picture 19"/>
            <p:cNvPicPr>
              <a:picLocks noChangeArrowheads="1"/>
            </p:cNvPicPr>
            <p:nvPr userDrawn="1"/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4990" y="456"/>
              <a:ext cx="594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46" name="Line 22"/>
            <p:cNvSpPr>
              <a:spLocks noChangeShapeType="1"/>
            </p:cNvSpPr>
            <p:nvPr userDrawn="1"/>
          </p:nvSpPr>
          <p:spPr bwMode="auto">
            <a:xfrm>
              <a:off x="183" y="585"/>
              <a:ext cx="5401" cy="0"/>
            </a:xfrm>
            <a:prstGeom prst="line">
              <a:avLst/>
            </a:prstGeom>
            <a:noFill/>
            <a:ln w="12700">
              <a:solidFill>
                <a:srgbClr val="DC241F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/>
            <a:lstStyle/>
            <a:p>
              <a:endParaRPr lang="en-US" dirty="0"/>
            </a:p>
          </p:txBody>
        </p:sp>
      </p:grpSp>
      <p:sp>
        <p:nvSpPr>
          <p:cNvPr id="9" name="Rectangle 17"/>
          <p:cNvSpPr>
            <a:spLocks noChangeArrowheads="1"/>
          </p:cNvSpPr>
          <p:nvPr userDrawn="1"/>
        </p:nvSpPr>
        <p:spPr bwMode="auto">
          <a:xfrm>
            <a:off x="3643954" y="6595708"/>
            <a:ext cx="1837042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000" b="0" dirty="0">
                <a:solidFill>
                  <a:schemeClr val="bg1">
                    <a:lumMod val="50000"/>
                  </a:schemeClr>
                </a:solidFill>
              </a:rPr>
              <a:t>HONEYWELL -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  <p:sldLayoutId id="2147483916" r:id="rId17"/>
    <p:sldLayoutId id="2147483917" r:id="rId18"/>
    <p:sldLayoutId id="2147483826" r:id="rId19"/>
    <p:sldLayoutId id="2147483840" r:id="rId20"/>
    <p:sldLayoutId id="2147483839" r:id="rId21"/>
  </p:sldLayoutIdLst>
  <p:transition>
    <p:wipe dir="r"/>
  </p:transition>
  <p:hf sldNum="0"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174625" indent="-174625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rgbClr val="DC241F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8275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rgbClr val="0053A5"/>
        </a:buClr>
        <a:buSzPct val="120000"/>
        <a:buFont typeface="Arial" charset="0"/>
        <a:buChar char="-"/>
        <a:defRPr sz="2000" b="1">
          <a:solidFill>
            <a:schemeClr val="tx1"/>
          </a:solidFill>
          <a:latin typeface="+mn-lt"/>
        </a:defRPr>
      </a:lvl2pPr>
      <a:lvl3pPr marL="738188" indent="-166688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rgbClr val="317023"/>
        </a:buClr>
        <a:buSzPct val="90000"/>
        <a:buFont typeface="Wingdings" pitchFamily="2" charset="2"/>
        <a:buChar char="w"/>
        <a:defRPr>
          <a:solidFill>
            <a:schemeClr val="tx1"/>
          </a:solidFill>
          <a:latin typeface="+mn-lt"/>
        </a:defRPr>
      </a:lvl3pPr>
      <a:lvl4pPr marL="973138" indent="-12065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4pPr>
      <a:lvl5pPr marL="2330450" indent="-271463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787650" indent="-271463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244850" indent="-271463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702050" indent="-271463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159250" indent="-271463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171" y="1601240"/>
            <a:ext cx="8769532" cy="1777682"/>
          </a:xfrm>
        </p:spPr>
        <p:txBody>
          <a:bodyPr/>
          <a:lstStyle/>
          <a:p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Phoenix Boot Process </a:t>
            </a:r>
            <a:r>
              <a:rPr lang="en-US" altLang="zh-CN" sz="4000" dirty="0" smtClean="0"/>
              <a:t>Introduction</a:t>
            </a:r>
            <a:br>
              <a:rPr lang="en-US" altLang="zh-CN" sz="4000" dirty="0" smtClean="0"/>
            </a:br>
            <a:r>
              <a:rPr lang="en-US" altLang="zh-CN" sz="4000" dirty="0" smtClean="0"/>
              <a:t>- </a:t>
            </a:r>
            <a:r>
              <a:rPr lang="en-US" altLang="zh-CN" sz="4000" dirty="0" err="1" smtClean="0"/>
              <a:t>xloader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55686"/>
            <a:ext cx="6400800" cy="1436688"/>
          </a:xfrm>
        </p:spPr>
        <p:txBody>
          <a:bodyPr/>
          <a:lstStyle/>
          <a:p>
            <a:pPr algn="r"/>
            <a:r>
              <a:rPr lang="en-US" sz="1800" dirty="0" smtClean="0"/>
              <a:t>Jacky Zhu</a:t>
            </a:r>
            <a:br>
              <a:rPr lang="en-US" sz="1800" dirty="0" smtClean="0"/>
            </a:br>
            <a:r>
              <a:rPr lang="en-US" sz="1800" dirty="0" smtClean="0"/>
              <a:t>2017-</a:t>
            </a:r>
            <a:r>
              <a:rPr lang="en-US" altLang="zh-CN" sz="1800" dirty="0" smtClean="0"/>
              <a:t>10</a:t>
            </a:r>
            <a:r>
              <a:rPr lang="en-US" sz="1800" dirty="0" smtClean="0"/>
              <a:t>-</a:t>
            </a:r>
            <a:r>
              <a:rPr lang="en-US" altLang="zh-CN" sz="1800" dirty="0" smtClean="0"/>
              <a:t>20</a:t>
            </a:r>
            <a:endParaRPr lang="en-US" sz="1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Level </a:t>
            </a:r>
            <a:r>
              <a:rPr lang="en-US" dirty="0" err="1" smtClean="0"/>
              <a:t>Init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63" y="818092"/>
            <a:ext cx="5353956" cy="39890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66" y="5033143"/>
            <a:ext cx="44196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03124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Level </a:t>
            </a:r>
            <a:r>
              <a:rPr lang="en-US" dirty="0" err="1" smtClean="0"/>
              <a:t>Init</a:t>
            </a:r>
            <a:r>
              <a:rPr lang="en-US" dirty="0" smtClean="0"/>
              <a:t> – </a:t>
            </a:r>
            <a:r>
              <a:rPr lang="en-US" dirty="0" err="1" smtClean="0"/>
              <a:t>s_init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82" y="1030420"/>
            <a:ext cx="6046544" cy="3585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18" y="5050701"/>
            <a:ext cx="4417740" cy="39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05398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Level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smtClean="0"/>
              <a:t>- PIN </a:t>
            </a:r>
            <a:r>
              <a:rPr lang="en-US" altLang="zh-CN" dirty="0" smtClean="0"/>
              <a:t>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60" y="800817"/>
            <a:ext cx="5889170" cy="594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7772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Level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prcm_init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63" y="822824"/>
            <a:ext cx="4025854" cy="409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24224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Level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smtClean="0"/>
              <a:t>– DDR 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63" y="728794"/>
            <a:ext cx="5383168" cy="612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59363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start_armboot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81" y="1271995"/>
            <a:ext cx="6583133" cy="307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44064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start_armboot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33" y="837656"/>
            <a:ext cx="58483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94455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Temperature </a:t>
            </a:r>
            <a:r>
              <a:rPr lang="en-US" dirty="0"/>
              <a:t>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5" y="992188"/>
            <a:ext cx="53435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9352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and Run u-boot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63" y="1062445"/>
            <a:ext cx="4988298" cy="44674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1" y="5878901"/>
            <a:ext cx="53911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67951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219" y="2825800"/>
            <a:ext cx="6549922" cy="9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2816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smtClean="0"/>
              <a:t>Boot Process Overview</a:t>
            </a:r>
          </a:p>
          <a:p>
            <a:r>
              <a:rPr lang="en-US" altLang="zh-CN" b="0" dirty="0" smtClean="0"/>
              <a:t>HW Power Up</a:t>
            </a:r>
            <a:endParaRPr lang="en-US" b="0" dirty="0" smtClean="0"/>
          </a:p>
          <a:p>
            <a:r>
              <a:rPr lang="en-US" b="0" dirty="0" smtClean="0"/>
              <a:t>X-loader</a:t>
            </a:r>
          </a:p>
          <a:p>
            <a:r>
              <a:rPr lang="en-US" b="0" dirty="0" smtClean="0">
                <a:solidFill>
                  <a:schemeClr val="bg1">
                    <a:lumMod val="75000"/>
                  </a:schemeClr>
                </a:solidFill>
              </a:rPr>
              <a:t>U-boot</a:t>
            </a:r>
          </a:p>
          <a:p>
            <a:r>
              <a:rPr lang="en-US" b="0" dirty="0" smtClean="0">
                <a:solidFill>
                  <a:schemeClr val="bg1">
                    <a:lumMod val="75000"/>
                  </a:schemeClr>
                </a:solidFill>
              </a:rPr>
              <a:t>Kernel boot</a:t>
            </a:r>
          </a:p>
          <a:p>
            <a:r>
              <a:rPr lang="en-US" b="0" dirty="0" smtClean="0">
                <a:solidFill>
                  <a:schemeClr val="bg1">
                    <a:lumMod val="75000"/>
                  </a:schemeClr>
                </a:solidFill>
              </a:rPr>
              <a:t>Android boot</a:t>
            </a:r>
          </a:p>
          <a:p>
            <a:endParaRPr lang="en-US" b="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b="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US" b="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chemeClr val="bg1">
                    <a:lumMod val="75000"/>
                  </a:schemeClr>
                </a:solidFill>
              </a:rPr>
              <a:t>* Grey part will be introduced later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563" y="115072"/>
            <a:ext cx="7997825" cy="468312"/>
          </a:xfrm>
        </p:spPr>
        <p:txBody>
          <a:bodyPr/>
          <a:lstStyle/>
          <a:p>
            <a:r>
              <a:rPr lang="en-US" altLang="zh-CN" dirty="0" smtClean="0"/>
              <a:t>OMAP Boot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1475131"/>
            <a:ext cx="8454783" cy="398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857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Power-Up </a:t>
            </a:r>
            <a:r>
              <a:rPr lang="en-US" altLang="zh-CN" dirty="0" smtClean="0"/>
              <a:t>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36" y="871821"/>
            <a:ext cx="7207805" cy="555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975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5" y="1018903"/>
            <a:ext cx="8970200" cy="49638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4890" y="6173520"/>
            <a:ext cx="25453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* Based on 1GB Memory</a:t>
            </a:r>
          </a:p>
        </p:txBody>
      </p:sp>
    </p:spTree>
    <p:extLst>
      <p:ext uri="{BB962C8B-B14F-4D97-AF65-F5344CB8AC3E}">
        <p14:creationId xmlns:p14="http://schemas.microsoft.com/office/powerpoint/2010/main" val="15518877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OMAP Android 4 Memory Consumption </a:t>
            </a: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18" y="1245326"/>
            <a:ext cx="8914023" cy="43542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221" y="6008919"/>
            <a:ext cx="25453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* Based on 1GB Memory</a:t>
            </a:r>
          </a:p>
        </p:txBody>
      </p:sp>
    </p:spTree>
    <p:extLst>
      <p:ext uri="{BB962C8B-B14F-4D97-AF65-F5344CB8AC3E}">
        <p14:creationId xmlns:p14="http://schemas.microsoft.com/office/powerpoint/2010/main" val="37549255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X-loader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the boot </a:t>
            </a:r>
            <a:r>
              <a:rPr lang="en-US" dirty="0" smtClean="0"/>
              <a:t>reason</a:t>
            </a:r>
          </a:p>
          <a:p>
            <a:r>
              <a:rPr lang="en-US" dirty="0" smtClean="0"/>
              <a:t>Setup </a:t>
            </a:r>
            <a:r>
              <a:rPr lang="en-US" dirty="0"/>
              <a:t>important </a:t>
            </a:r>
            <a:r>
              <a:rPr lang="en-US" dirty="0" smtClean="0"/>
              <a:t>registers</a:t>
            </a:r>
          </a:p>
          <a:p>
            <a:r>
              <a:rPr lang="en-US" dirty="0" smtClean="0"/>
              <a:t>Setup </a:t>
            </a:r>
            <a:r>
              <a:rPr lang="en-US" dirty="0"/>
              <a:t>memory </a:t>
            </a:r>
            <a:r>
              <a:rPr lang="en-US" dirty="0" smtClean="0"/>
              <a:t>timing</a:t>
            </a:r>
          </a:p>
          <a:p>
            <a:r>
              <a:rPr lang="en-US" dirty="0" smtClean="0"/>
              <a:t>Early system </a:t>
            </a:r>
            <a:r>
              <a:rPr lang="en-US" dirty="0" err="1" smtClean="0"/>
              <a:t>init</a:t>
            </a:r>
            <a:r>
              <a:rPr lang="en-US" dirty="0" smtClean="0"/>
              <a:t> of </a:t>
            </a:r>
            <a:r>
              <a:rPr lang="en-US" dirty="0" err="1" smtClean="0"/>
              <a:t>muxing</a:t>
            </a:r>
            <a:r>
              <a:rPr lang="en-US" dirty="0" smtClean="0"/>
              <a:t> and clocks</a:t>
            </a:r>
          </a:p>
          <a:p>
            <a:r>
              <a:rPr lang="en-US" dirty="0" smtClean="0"/>
              <a:t>PIN setting</a:t>
            </a:r>
          </a:p>
          <a:p>
            <a:r>
              <a:rPr lang="en-US" dirty="0" smtClean="0"/>
              <a:t>I2C clock configuration</a:t>
            </a:r>
          </a:p>
          <a:p>
            <a:r>
              <a:rPr lang="en-US" dirty="0" err="1" smtClean="0"/>
              <a:t>vdd_core</a:t>
            </a:r>
            <a:r>
              <a:rPr lang="en-US" dirty="0" smtClean="0"/>
              <a:t>/</a:t>
            </a:r>
            <a:r>
              <a:rPr lang="en-US" dirty="0" err="1" smtClean="0"/>
              <a:t>vdd_mpu</a:t>
            </a:r>
            <a:r>
              <a:rPr lang="en-US" dirty="0" smtClean="0"/>
              <a:t>/</a:t>
            </a:r>
            <a:r>
              <a:rPr lang="en-US" dirty="0" err="1" smtClean="0"/>
              <a:t>vdd_iva</a:t>
            </a:r>
            <a:r>
              <a:rPr lang="en-US" dirty="0" smtClean="0"/>
              <a:t> voltage setting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nit</a:t>
            </a:r>
            <a:r>
              <a:rPr lang="en-US" dirty="0" smtClean="0"/>
              <a:t> </a:t>
            </a:r>
            <a:r>
              <a:rPr lang="en-US" dirty="0"/>
              <a:t>clocks for PRCM </a:t>
            </a:r>
            <a:endParaRPr lang="en-US" dirty="0" smtClean="0"/>
          </a:p>
          <a:p>
            <a:r>
              <a:rPr lang="en-US" dirty="0"/>
              <a:t>Configure all DPLL's at 100% </a:t>
            </a:r>
            <a:r>
              <a:rPr lang="en-US" dirty="0" smtClean="0"/>
              <a:t>OPP, enable </a:t>
            </a:r>
            <a:r>
              <a:rPr lang="en-US" dirty="0"/>
              <a:t>all </a:t>
            </a:r>
            <a:r>
              <a:rPr lang="en-US" dirty="0" smtClean="0"/>
              <a:t>clocks</a:t>
            </a:r>
          </a:p>
          <a:p>
            <a:r>
              <a:rPr lang="en-US" dirty="0" smtClean="0"/>
              <a:t>DDR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High temperature protection</a:t>
            </a:r>
          </a:p>
          <a:p>
            <a:r>
              <a:rPr lang="en-US" dirty="0" smtClean="0"/>
              <a:t>Load and run u-boot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3563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X-loader Main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.</a:t>
            </a:r>
            <a:r>
              <a:rPr lang="en-US" sz="2000" dirty="0" err="1" smtClean="0"/>
              <a:t>globl</a:t>
            </a:r>
            <a:r>
              <a:rPr lang="en-US" sz="2000" dirty="0" smtClean="0"/>
              <a:t> _start</a:t>
            </a:r>
          </a:p>
          <a:p>
            <a:pPr marL="0" indent="0">
              <a:buNone/>
            </a:pPr>
            <a:r>
              <a:rPr lang="en-US" sz="2000" dirty="0" smtClean="0"/>
              <a:t>  -&gt; reset</a:t>
            </a:r>
          </a:p>
          <a:p>
            <a:pPr marL="0" indent="0">
              <a:buNone/>
            </a:pPr>
            <a:r>
              <a:rPr lang="en-US" sz="2000" dirty="0" smtClean="0"/>
              <a:t>  -&gt; </a:t>
            </a:r>
            <a:r>
              <a:rPr lang="en-US" sz="2000" dirty="0" err="1" smtClean="0"/>
              <a:t>cpu_init_crit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-&gt; </a:t>
            </a:r>
            <a:r>
              <a:rPr lang="en-US" sz="2000" dirty="0" err="1" smtClean="0"/>
              <a:t>lowlevel_init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-&gt; </a:t>
            </a:r>
            <a:r>
              <a:rPr lang="en-US" sz="2000" dirty="0" err="1" smtClean="0"/>
              <a:t>s_init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-&gt; </a:t>
            </a:r>
            <a:r>
              <a:rPr lang="en-US" sz="2000" dirty="0" err="1" smtClean="0"/>
              <a:t>set_muxconf_regs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-&gt; </a:t>
            </a:r>
            <a:r>
              <a:rPr lang="en-US" sz="2000" dirty="0" err="1" smtClean="0"/>
              <a:t>scale_vcores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-&gt; </a:t>
            </a:r>
            <a:r>
              <a:rPr lang="en-US" sz="2000" dirty="0" err="1" smtClean="0"/>
              <a:t>prcm_init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-&gt; </a:t>
            </a:r>
            <a:r>
              <a:rPr lang="en-US" sz="2000" dirty="0" err="1" smtClean="0"/>
              <a:t>enable_all_clocks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-&gt; </a:t>
            </a:r>
            <a:r>
              <a:rPr lang="en-US" sz="2000" dirty="0" err="1" smtClean="0"/>
              <a:t>ddr_init</a:t>
            </a:r>
            <a:r>
              <a:rPr lang="en-US" sz="2000" dirty="0" smtClean="0"/>
              <a:t> (__</a:t>
            </a:r>
            <a:r>
              <a:rPr lang="en-US" sz="2000" dirty="0" err="1" smtClean="0"/>
              <a:t>ddr_init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  -&gt; _</a:t>
            </a:r>
            <a:r>
              <a:rPr lang="en-US" sz="2000" dirty="0" err="1" smtClean="0"/>
              <a:t>start_armboot</a:t>
            </a:r>
            <a:r>
              <a:rPr lang="en-US" sz="2000" dirty="0" smtClean="0"/>
              <a:t> (</a:t>
            </a:r>
            <a:r>
              <a:rPr lang="en-US" sz="2000" dirty="0" err="1" smtClean="0"/>
              <a:t>start_armboot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  -&gt; </a:t>
            </a:r>
            <a:r>
              <a:rPr lang="en-US" sz="2000" dirty="0" err="1" smtClean="0"/>
              <a:t>mmc_read_bootloader</a:t>
            </a:r>
            <a:r>
              <a:rPr lang="en-US" sz="2000" dirty="0" smtClean="0"/>
              <a:t> (read u-boot and store to 0x80e80000)</a:t>
            </a:r>
          </a:p>
          <a:p>
            <a:pPr marL="0" indent="0">
              <a:buNone/>
            </a:pPr>
            <a:r>
              <a:rPr lang="en-US" sz="2000" dirty="0" smtClean="0"/>
              <a:t>  -&gt; </a:t>
            </a:r>
            <a:r>
              <a:rPr lang="en-US" sz="2000" dirty="0" err="1" smtClean="0"/>
              <a:t>verify_bootloader_image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-&gt; jump to 0x80e80000 to run u-boot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4117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Init</a:t>
            </a:r>
            <a:r>
              <a:rPr lang="en-US" dirty="0" smtClean="0"/>
              <a:t> steps for X-loader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39" y="992188"/>
            <a:ext cx="2827017" cy="15332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265" y="1328184"/>
            <a:ext cx="5216435" cy="551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77554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Default">
  <a:themeElements>
    <a:clrScheme name="">
      <a:dk1>
        <a:srgbClr val="000000"/>
      </a:dk1>
      <a:lt1>
        <a:srgbClr val="FFFFFF"/>
      </a:lt1>
      <a:dk2>
        <a:srgbClr val="FFFFFF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D4F3EF8218F24089DD21996A65E15D" ma:contentTypeVersion="0" ma:contentTypeDescription="Create a new document." ma:contentTypeScope="" ma:versionID="7c8577f8018d6340f2d9e0d52fb5933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a940c7a100db02b76d1232441d99a8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EC1409-FEAB-4159-95A1-8EEFD47199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44CA5CC-E6CD-49D3-9A83-C6A7889D1268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AC701FA-BB3B-469E-AFCF-EA0E3B816F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33367</TotalTime>
  <Words>202</Words>
  <Application>Microsoft Office PowerPoint</Application>
  <PresentationFormat>On-screen Show (4:3)</PresentationFormat>
  <Paragraphs>58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宋体</vt:lpstr>
      <vt:lpstr>Arial</vt:lpstr>
      <vt:lpstr>Calibri</vt:lpstr>
      <vt:lpstr>Times New Roman</vt:lpstr>
      <vt:lpstr>Trebuchet MS</vt:lpstr>
      <vt:lpstr>Wingdings</vt:lpstr>
      <vt:lpstr>Default</vt:lpstr>
      <vt:lpstr> Phoenix Boot Process Introduction - xloader </vt:lpstr>
      <vt:lpstr>Outline</vt:lpstr>
      <vt:lpstr>OMAP Boot Process Overview</vt:lpstr>
      <vt:lpstr>Hardware Power-Up Sequence</vt:lpstr>
      <vt:lpstr>Memory Map</vt:lpstr>
      <vt:lpstr>OMAP Android 4 Memory Consumption </vt:lpstr>
      <vt:lpstr>X-loader Tasks</vt:lpstr>
      <vt:lpstr>X-loader Main Process</vt:lpstr>
      <vt:lpstr>Init steps for X-loader</vt:lpstr>
      <vt:lpstr>Low Level Init</vt:lpstr>
      <vt:lpstr>Low Level Init – s_init</vt:lpstr>
      <vt:lpstr>Low Level Init - PIN Setting</vt:lpstr>
      <vt:lpstr>Low Level Init – prcm_init</vt:lpstr>
      <vt:lpstr>Low Level Init – DDR Init</vt:lpstr>
      <vt:lpstr>start_armboot</vt:lpstr>
      <vt:lpstr>start_armboot</vt:lpstr>
      <vt:lpstr>Over Temperature Protection</vt:lpstr>
      <vt:lpstr>Load and Run u-boot</vt:lpstr>
      <vt:lpstr>PowerPoint Presentation</vt:lpstr>
    </vt:vector>
  </TitlesOfParts>
  <Company>Intermec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2012 IN Corporate Presentation Overview</dc:title>
  <dc:subject>Intermec Template 4x3</dc:subject>
  <dc:creator>Intermec Technologies</dc:creator>
  <dc:description>Template: Lisa Torrence, IN Creative Services</dc:description>
  <cp:lastModifiedBy>Zhu, Jie (Jacky)</cp:lastModifiedBy>
  <cp:revision>684</cp:revision>
  <cp:lastPrinted>2013-11-04T23:11:39Z</cp:lastPrinted>
  <dcterms:created xsi:type="dcterms:W3CDTF">2012-02-09T07:55:45Z</dcterms:created>
  <dcterms:modified xsi:type="dcterms:W3CDTF">2017-10-20T05:59:39Z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0x01010090D4F3EF8218F24089DD21996A65E15D</vt:lpwstr>
  </property>
</Properties>
</file>