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4"/>
  </p:sldMasterIdLst>
  <p:notesMasterIdLst>
    <p:notesMasterId r:id="rId18"/>
  </p:notesMasterIdLst>
  <p:handoutMasterIdLst>
    <p:handoutMasterId r:id="rId19"/>
  </p:handoutMasterIdLst>
  <p:sldIdLst>
    <p:sldId id="444" r:id="rId5"/>
    <p:sldId id="446" r:id="rId6"/>
    <p:sldId id="447" r:id="rId7"/>
    <p:sldId id="448" r:id="rId8"/>
    <p:sldId id="449" r:id="rId9"/>
    <p:sldId id="450" r:id="rId10"/>
    <p:sldId id="453" r:id="rId11"/>
    <p:sldId id="451" r:id="rId12"/>
    <p:sldId id="452" r:id="rId13"/>
    <p:sldId id="454" r:id="rId14"/>
    <p:sldId id="456" r:id="rId15"/>
    <p:sldId id="455" r:id="rId16"/>
    <p:sldId id="426" r:id="rId17"/>
  </p:sldIdLst>
  <p:sldSz cx="9144000" cy="6858000" type="screen4x3"/>
  <p:notesSz cx="7077075" cy="936307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1pPr>
    <a:lvl2pPr marL="457200"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2pPr>
    <a:lvl3pPr marL="914400"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3pPr>
    <a:lvl4pPr marL="1371600"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4pPr>
    <a:lvl5pPr marL="1828800"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1065">
          <p15:clr>
            <a:srgbClr val="A4A3A4"/>
          </p15:clr>
        </p15:guide>
        <p15:guide id="4" orient="horz" pos="3987">
          <p15:clr>
            <a:srgbClr val="A4A3A4"/>
          </p15:clr>
        </p15:guide>
        <p15:guide id="5" pos="2880">
          <p15:clr>
            <a:srgbClr val="A4A3A4"/>
          </p15:clr>
        </p15:guide>
        <p15:guide id="6" pos="386">
          <p15:clr>
            <a:srgbClr val="A4A3A4"/>
          </p15:clr>
        </p15:guide>
        <p15:guide id="7" pos="5428">
          <p15:clr>
            <a:srgbClr val="A4A3A4"/>
          </p15:clr>
        </p15:guide>
        <p15:guide id="8" pos="33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4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ntermec Technologies" initials="IT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A5A5A"/>
    <a:srgbClr val="BD2925"/>
    <a:srgbClr val="FC0128"/>
    <a:srgbClr val="004F9E"/>
    <a:srgbClr val="003D78"/>
    <a:srgbClr val="996633"/>
    <a:srgbClr val="000000"/>
    <a:srgbClr val="669900"/>
    <a:srgbClr val="996600"/>
    <a:srgbClr val="333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94357" autoAdjust="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orient="horz" pos="391"/>
        <p:guide orient="horz" pos="1065"/>
        <p:guide orient="horz" pos="3987"/>
        <p:guide pos="2880"/>
        <p:guide pos="386"/>
        <p:guide pos="5428"/>
        <p:guide pos="335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2820"/>
    </p:cViewPr>
  </p:sorterViewPr>
  <p:notesViewPr>
    <p:cSldViewPr snapToGrid="0">
      <p:cViewPr varScale="1">
        <p:scale>
          <a:sx n="65" d="100"/>
          <a:sy n="65" d="100"/>
        </p:scale>
        <p:origin x="-3276" y="-114"/>
      </p:cViewPr>
      <p:guideLst>
        <p:guide orient="horz" pos="2949"/>
        <p:guide pos="222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A3CD8D2-4DE0-4711-8A65-97872FA6019A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071AC6AF-EC8A-41AB-BE9F-7A4F4D4344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7393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76800EB-D680-400C-9FE2-58D5B389E7D5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200C2E1-7753-4DD1-8A2A-2FCD9DCB11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172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3C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087438"/>
            <a:ext cx="7772400" cy="1905000"/>
          </a:xfrm>
        </p:spPr>
        <p:txBody>
          <a:bodyPr/>
          <a:lstStyle>
            <a:lvl1pPr algn="ctr">
              <a:lnSpc>
                <a:spcPct val="85000"/>
              </a:lnSpc>
              <a:spcBef>
                <a:spcPct val="15000"/>
              </a:spcBef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95625"/>
            <a:ext cx="6400800" cy="1436688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53A5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88" y="4803775"/>
            <a:ext cx="9140825" cy="2054225"/>
            <a:chOff x="1" y="3026"/>
            <a:chExt cx="5758" cy="1294"/>
          </a:xfrm>
        </p:grpSpPr>
        <p:sp>
          <p:nvSpPr>
            <p:cNvPr id="10251" name="Freeform 11"/>
            <p:cNvSpPr>
              <a:spLocks/>
            </p:cNvSpPr>
            <p:nvPr userDrawn="1"/>
          </p:nvSpPr>
          <p:spPr bwMode="auto">
            <a:xfrm>
              <a:off x="1" y="3026"/>
              <a:ext cx="5758" cy="288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2879" y="0"/>
                </a:cxn>
                <a:cxn ang="0">
                  <a:pos x="5758" y="314"/>
                </a:cxn>
              </a:cxnLst>
              <a:rect l="0" t="0" r="r" b="b"/>
              <a:pathLst>
                <a:path w="5758" h="314">
                  <a:moveTo>
                    <a:pt x="0" y="314"/>
                  </a:moveTo>
                  <a:cubicBezTo>
                    <a:pt x="959" y="157"/>
                    <a:pt x="1919" y="0"/>
                    <a:pt x="2879" y="0"/>
                  </a:cubicBezTo>
                  <a:cubicBezTo>
                    <a:pt x="3839" y="0"/>
                    <a:pt x="4798" y="157"/>
                    <a:pt x="5758" y="31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55" name="Rectangle 15"/>
            <p:cNvSpPr>
              <a:spLocks noChangeArrowheads="1"/>
            </p:cNvSpPr>
            <p:nvPr userDrawn="1"/>
          </p:nvSpPr>
          <p:spPr bwMode="auto">
            <a:xfrm>
              <a:off x="1" y="3314"/>
              <a:ext cx="5758" cy="1006"/>
            </a:xfrm>
            <a:prstGeom prst="rect">
              <a:avLst/>
            </a:prstGeom>
            <a:solidFill>
              <a:schemeClr val="bg1"/>
            </a:solidFill>
            <a:ln w="12699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endParaRPr lang="en-US" dirty="0"/>
            </a:p>
          </p:txBody>
        </p:sp>
      </p:grpSp>
      <p:pic>
        <p:nvPicPr>
          <p:cNvPr id="10254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4450" y="5903913"/>
            <a:ext cx="1835150" cy="3397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725" y="106363"/>
            <a:ext cx="1998663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563" y="106363"/>
            <a:ext cx="584676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3563" y="992188"/>
            <a:ext cx="7997825" cy="50323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92188"/>
            <a:ext cx="3922713" cy="243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84575"/>
            <a:ext cx="3922713" cy="2439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71"/>
            <a:ext cx="9139620" cy="3659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71"/>
            <a:ext cx="9139620" cy="36594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42793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862"/>
            <a:ext cx="9144000" cy="3661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862"/>
            <a:ext cx="9144000" cy="36611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47671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      TITLE SLIDE       Medallion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860"/>
            <a:ext cx="9144000" cy="3657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860"/>
            <a:ext cx="9144000" cy="36575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61070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4" t="255" r="256"/>
          <a:stretch>
            <a:fillRect/>
          </a:stretch>
        </p:blipFill>
        <p:spPr bwMode="auto">
          <a:xfrm>
            <a:off x="0" y="0"/>
            <a:ext cx="9144000" cy="372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47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8788" y="4821239"/>
            <a:ext cx="4113212" cy="1143000"/>
          </a:xfrm>
        </p:spPr>
        <p:txBody>
          <a:bodyPr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747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609850" y="3979863"/>
            <a:ext cx="3924300" cy="696912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1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4450" y="5903913"/>
            <a:ext cx="1835150" cy="3397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99443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71"/>
            <a:ext cx="9139620" cy="36594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42793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862"/>
            <a:ext cx="9144000" cy="36611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47671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     TITLE SLIDE       Medallion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860"/>
            <a:ext cx="9144000" cy="36575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61070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106363"/>
            <a:ext cx="7997825" cy="46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#1 Title – 28 Pt. Arial Bold Title Case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563" y="992188"/>
            <a:ext cx="7997825" cy="5032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level – 24 pt. Arial bold sentence case</a:t>
            </a:r>
          </a:p>
          <a:p>
            <a:pPr lvl="1"/>
            <a:r>
              <a:rPr lang="en-US" smtClean="0"/>
              <a:t>Second level – 20 pt. Arial bold sentence case</a:t>
            </a:r>
          </a:p>
          <a:p>
            <a:pPr lvl="2"/>
            <a:r>
              <a:rPr lang="en-US" smtClean="0"/>
              <a:t>Third level – 18 pt. Arial sentence case</a:t>
            </a:r>
          </a:p>
          <a:p>
            <a:pPr lvl="3"/>
            <a:r>
              <a:rPr lang="en-US" smtClean="0"/>
              <a:t>Third level – 16 pt. Arial sentence case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8383587" y="6584949"/>
            <a:ext cx="351059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fld id="{CAEE34F6-4E29-4D10-B407-E2670E615AC5}" type="slidenum">
              <a:rPr lang="en-US" sz="1000" i="1">
                <a:solidFill>
                  <a:schemeClr val="bg1">
                    <a:lumMod val="50000"/>
                  </a:schemeClr>
                </a:solidFill>
              </a:rPr>
              <a:pPr>
                <a:lnSpc>
                  <a:spcPct val="90000"/>
                </a:lnSpc>
              </a:p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643954" y="6595708"/>
            <a:ext cx="1837042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0" dirty="0">
                <a:solidFill>
                  <a:schemeClr val="bg1">
                    <a:lumMod val="50000"/>
                  </a:schemeClr>
                </a:solidFill>
              </a:rPr>
              <a:t>HONEYWELL - CONFIDENTIAL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80988" y="533400"/>
            <a:ext cx="8574087" cy="204788"/>
            <a:chOff x="183" y="456"/>
            <a:chExt cx="5401" cy="129"/>
          </a:xfrm>
        </p:grpSpPr>
        <p:pic>
          <p:nvPicPr>
            <p:cNvPr id="1043" name="Picture 19"/>
            <p:cNvPicPr>
              <a:picLocks noChangeArrowheads="1"/>
            </p:cNvPicPr>
            <p:nvPr userDrawn="1"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990" y="456"/>
              <a:ext cx="59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6" name="Line 22"/>
            <p:cNvSpPr>
              <a:spLocks noChangeShapeType="1"/>
            </p:cNvSpPr>
            <p:nvPr userDrawn="1"/>
          </p:nvSpPr>
          <p:spPr bwMode="auto">
            <a:xfrm>
              <a:off x="183" y="585"/>
              <a:ext cx="5401" cy="0"/>
            </a:xfrm>
            <a:prstGeom prst="line">
              <a:avLst/>
            </a:prstGeom>
            <a:noFill/>
            <a:ln w="12700">
              <a:solidFill>
                <a:srgbClr val="DC241F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/>
            <a:lstStyle/>
            <a:p>
              <a:endParaRPr lang="en-US" dirty="0"/>
            </a:p>
          </p:txBody>
        </p:sp>
      </p:grp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3643954" y="6595708"/>
            <a:ext cx="1837042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0" dirty="0">
                <a:solidFill>
                  <a:schemeClr val="bg1">
                    <a:lumMod val="50000"/>
                  </a:schemeClr>
                </a:solidFill>
              </a:rPr>
              <a:t>HONEYWELL -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826" r:id="rId19"/>
    <p:sldLayoutId id="2147483840" r:id="rId20"/>
    <p:sldLayoutId id="2147483839" r:id="rId21"/>
  </p:sldLayoutIdLst>
  <p:transition>
    <p:wipe dir="r"/>
  </p:transition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DC241F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0053A5"/>
        </a:buClr>
        <a:buSzPct val="120000"/>
        <a:buFont typeface="Arial" charset="0"/>
        <a:buChar char="-"/>
        <a:defRPr sz="2000" b="1">
          <a:solidFill>
            <a:schemeClr val="tx1"/>
          </a:solidFill>
          <a:latin typeface="+mn-lt"/>
        </a:defRPr>
      </a:lvl2pPr>
      <a:lvl3pPr marL="738188" indent="-166688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317023"/>
        </a:buClr>
        <a:buSzPct val="90000"/>
        <a:buFont typeface="Wingdings" pitchFamily="2" charset="2"/>
        <a:buChar char="w"/>
        <a:defRPr>
          <a:solidFill>
            <a:schemeClr val="tx1"/>
          </a:solidFill>
          <a:latin typeface="+mn-lt"/>
        </a:defRPr>
      </a:lvl3pPr>
      <a:lvl4pPr marL="973138" indent="-1206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4pPr>
      <a:lvl5pPr marL="23304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" y="1601240"/>
            <a:ext cx="8769532" cy="1777682"/>
          </a:xfrm>
        </p:spPr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Linux Bash </a:t>
            </a:r>
            <a:r>
              <a:rPr lang="zh-CN" altLang="en-US" sz="4000" dirty="0" smtClean="0"/>
              <a:t>脚本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3664" y="5106078"/>
            <a:ext cx="6400800" cy="791802"/>
          </a:xfrm>
        </p:spPr>
        <p:txBody>
          <a:bodyPr/>
          <a:lstStyle/>
          <a:p>
            <a:pPr algn="r"/>
            <a:r>
              <a:rPr lang="en-US" altLang="zh-CN" sz="1800" dirty="0" err="1" smtClean="0"/>
              <a:t>cjzang</a:t>
            </a:r>
            <a:endParaRPr lang="en-US" altLang="zh-CN" sz="1800" dirty="0" smtClean="0"/>
          </a:p>
          <a:p>
            <a:pPr algn="r"/>
            <a:r>
              <a:rPr lang="en-US" sz="1800" dirty="0" smtClean="0"/>
              <a:t>2017-9</a:t>
            </a:r>
            <a:endParaRPr lang="en-US" sz="1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3" y="2034122"/>
            <a:ext cx="7997825" cy="2948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5259" y="992188"/>
            <a:ext cx="6574433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4594" y="733396"/>
            <a:ext cx="6066266" cy="612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19" y="2825800"/>
            <a:ext cx="6549922" cy="946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75281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need shell script</a:t>
            </a:r>
          </a:p>
          <a:p>
            <a:r>
              <a:rPr lang="en-US" dirty="0" smtClean="0"/>
              <a:t>How to write the script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need shell script?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9895" y="767901"/>
            <a:ext cx="5223983" cy="5739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4796" y="1461130"/>
            <a:ext cx="53244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shell </a:t>
            </a:r>
            <a:r>
              <a:rPr lang="en-US" dirty="0" err="1" smtClean="0"/>
              <a:t>scripte</a:t>
            </a:r>
            <a:r>
              <a:rPr lang="en-US" dirty="0" smtClean="0"/>
              <a:t>, variable define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3" y="1434776"/>
            <a:ext cx="7997825" cy="22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</a:t>
            </a:r>
            <a:r>
              <a:rPr lang="en-US" dirty="0" err="1" smtClean="0"/>
              <a:t>conditon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3" y="1388810"/>
            <a:ext cx="7997825" cy="423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3" y="2239914"/>
            <a:ext cx="7997825" cy="25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684" y="1563296"/>
            <a:ext cx="7997825" cy="306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3" y="2181505"/>
            <a:ext cx="7997825" cy="265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FFFFFF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D4F3EF8218F24089DD21996A65E15D" ma:contentTypeVersion="0" ma:contentTypeDescription="Create a new document." ma:contentTypeScope="" ma:versionID="7c8577f8018d6340f2d9e0d52fb5933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a940c7a100db02b76d1232441d99a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AC701FA-BB3B-469E-AFCF-EA0E3B816F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EC1409-FEAB-4159-95A1-8EEFD4719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4CA5CC-E6CD-49D3-9A83-C6A7889D12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36268</TotalTime>
  <Words>33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</vt:lpstr>
      <vt:lpstr> Linux Bash 脚本 </vt:lpstr>
      <vt:lpstr>Agenda</vt:lpstr>
      <vt:lpstr>Why need shell script?</vt:lpstr>
      <vt:lpstr>Slide 4</vt:lpstr>
      <vt:lpstr>How to write shell scripte, variable define</vt:lpstr>
      <vt:lpstr>If else conditon</vt:lpstr>
      <vt:lpstr>Slide 7</vt:lpstr>
      <vt:lpstr>condition</vt:lpstr>
      <vt:lpstr>Slide 9</vt:lpstr>
      <vt:lpstr>Slide 10</vt:lpstr>
      <vt:lpstr>Function define</vt:lpstr>
      <vt:lpstr>principle</vt:lpstr>
      <vt:lpstr>Slide 13</vt:lpstr>
    </vt:vector>
  </TitlesOfParts>
  <Company>Intermec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IN Corporate Presentation Overview</dc:title>
  <dc:subject>Intermec Template 4x3</dc:subject>
  <dc:creator>Intermec Technologies</dc:creator>
  <dc:description>Template: Lisa Torrence, IN Creative Services</dc:description>
  <cp:lastModifiedBy>H179373</cp:lastModifiedBy>
  <cp:revision>728</cp:revision>
  <cp:lastPrinted>2013-11-04T23:11:39Z</cp:lastPrinted>
  <dcterms:created xsi:type="dcterms:W3CDTF">2012-02-09T07:55:45Z</dcterms:created>
  <dcterms:modified xsi:type="dcterms:W3CDTF">2017-09-14T02:23:14Z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0x01010090D4F3EF8218F24089DD21996A65E15D</vt:lpwstr>
  </property>
</Properties>
</file>