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80" r:id="rId4"/>
    <p:sldMasterId id="2147493455" r:id="rId5"/>
  </p:sldMasterIdLst>
  <p:notesMasterIdLst>
    <p:notesMasterId r:id="rId20"/>
  </p:notesMasterIdLst>
  <p:handoutMasterIdLst>
    <p:handoutMasterId r:id="rId21"/>
  </p:handoutMasterIdLst>
  <p:sldIdLst>
    <p:sldId id="400" r:id="rId6"/>
    <p:sldId id="399" r:id="rId7"/>
    <p:sldId id="402" r:id="rId8"/>
    <p:sldId id="404" r:id="rId9"/>
    <p:sldId id="403" r:id="rId10"/>
    <p:sldId id="405" r:id="rId11"/>
    <p:sldId id="415" r:id="rId12"/>
    <p:sldId id="416" r:id="rId13"/>
    <p:sldId id="417" r:id="rId14"/>
    <p:sldId id="418" r:id="rId15"/>
    <p:sldId id="406" r:id="rId16"/>
    <p:sldId id="407" r:id="rId17"/>
    <p:sldId id="408" r:id="rId18"/>
    <p:sldId id="409" r:id="rId19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7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60" y="10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57188"/>
            <a:ext cx="8102600" cy="49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35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14578" y="1005840"/>
            <a:ext cx="8002360" cy="5308600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514578" y="1005463"/>
            <a:ext cx="8002360" cy="5075237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53872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14578" y="1005840"/>
            <a:ext cx="3957587" cy="5308600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63289" y="1005840"/>
            <a:ext cx="3957587" cy="5308600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57188"/>
            <a:ext cx="8102600" cy="49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14578" y="1005840"/>
            <a:ext cx="3957587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4663289" y="1005840"/>
            <a:ext cx="3957587" cy="5047934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53872" y="1000125"/>
            <a:ext cx="0" cy="512064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12065" y="3698875"/>
            <a:ext cx="8110727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53712" y="99669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12064" y="331304"/>
            <a:ext cx="8346678" cy="512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12064" y="1005840"/>
            <a:ext cx="3959352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63440" y="1005840"/>
            <a:ext cx="3959352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12064" y="3796576"/>
            <a:ext cx="3959352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63440" y="3796576"/>
            <a:ext cx="3959352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flipH="1">
            <a:off x="512065" y="3698875"/>
            <a:ext cx="8110727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512064" y="3796576"/>
            <a:ext cx="3959352" cy="238514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4663440" y="3796576"/>
            <a:ext cx="3959352" cy="238514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7" name="Straight Connector 26"/>
          <p:cNvCxnSpPr/>
          <p:nvPr userDrawn="1"/>
        </p:nvCxnSpPr>
        <p:spPr bwMode="auto">
          <a:xfrm flipH="1">
            <a:off x="512065" y="3698875"/>
            <a:ext cx="8110727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Content Placeholder 4"/>
          <p:cNvSpPr>
            <a:spLocks noGrp="1"/>
          </p:cNvSpPr>
          <p:nvPr>
            <p:ph sz="quarter" idx="12"/>
          </p:nvPr>
        </p:nvSpPr>
        <p:spPr>
          <a:xfrm>
            <a:off x="512064" y="1005840"/>
            <a:ext cx="3959352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25"/>
          </p:nvPr>
        </p:nvSpPr>
        <p:spPr>
          <a:xfrm>
            <a:off x="4663440" y="1005840"/>
            <a:ext cx="3959352" cy="2624429"/>
          </a:xfrm>
          <a:prstGeom prst="rect">
            <a:avLst/>
          </a:prstGeom>
        </p:spPr>
        <p:txBody>
          <a:bodyPr/>
          <a:lstStyle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" name="Straight Connector 29"/>
          <p:cNvCxnSpPr/>
          <p:nvPr userDrawn="1"/>
        </p:nvCxnSpPr>
        <p:spPr bwMode="auto">
          <a:xfrm>
            <a:off x="4553712" y="996696"/>
            <a:ext cx="0" cy="521208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57188"/>
            <a:ext cx="8102600" cy="498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" y="-28514"/>
            <a:ext cx="3480476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973263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yric_iPhone_dashboard_f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688" y="1973263"/>
            <a:ext cx="2742684" cy="2015873"/>
          </a:xfrm>
          <a:prstGeom prst="rect">
            <a:avLst/>
          </a:prstGeom>
        </p:spPr>
      </p:pic>
      <p:pic>
        <p:nvPicPr>
          <p:cNvPr id="9" name="Picture 8" descr="494348113_low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0395" y="4052744"/>
            <a:ext cx="2737272" cy="1587618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over - Airplan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3575451" y="-7938"/>
            <a:ext cx="5566561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5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  <p:sldLayoutId id="2147493521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Zygote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Android 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229600" cy="508000"/>
          </a:xfrm>
          <a:ln/>
        </p:spPr>
        <p:txBody>
          <a:bodyPr/>
          <a:lstStyle/>
          <a:p>
            <a:pPr algn="l"/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zh-CN" altLang="en-US" sz="2200">
                <a:solidFill>
                  <a:schemeClr val="accent2"/>
                </a:solidFill>
              </a:rPr>
              <a:t>preloadResources()：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9" y="1690689"/>
            <a:ext cx="27146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09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270000"/>
            <a:ext cx="8229600" cy="508000"/>
          </a:xfrm>
        </p:spPr>
        <p:txBody>
          <a:bodyPr/>
          <a:lstStyle/>
          <a:p>
            <a:pPr algn="l" eaLnBrk="1" hangingPunct="1"/>
            <a:r>
              <a:rPr lang="zh-CN" altLang="en-US" sz="2200">
                <a:solidFill>
                  <a:schemeClr val="accent2"/>
                </a:solidFill>
              </a:rPr>
              <a:t> Zygote创建system_server主要方法：</a:t>
            </a:r>
            <a:endParaRPr lang="zh-CN" altLang="en-US">
              <a:solidFill>
                <a:schemeClr val="accent2"/>
              </a:solidFill>
            </a:endParaRPr>
          </a:p>
        </p:txBody>
      </p:sp>
      <p:pic>
        <p:nvPicPr>
          <p:cNvPr id="4099" name="Picture 3" descr="systemService 启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7700"/>
            <a:ext cx="7543800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2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396875" y="1125538"/>
            <a:ext cx="8229600" cy="508000"/>
          </a:xfrm>
        </p:spPr>
        <p:txBody>
          <a:bodyPr/>
          <a:lstStyle/>
          <a:p>
            <a:pPr algn="l" eaLnBrk="1" hangingPunct="1"/>
            <a:r>
              <a:rPr lang="zh-CN" altLang="en-US" sz="2200">
                <a:solidFill>
                  <a:schemeClr val="accent2"/>
                </a:solidFill>
              </a:rPr>
              <a:t> Zygote创建system_server：</a:t>
            </a:r>
            <a:endParaRPr lang="zh-CN" altLang="en-US">
              <a:solidFill>
                <a:schemeClr val="accent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4" y="1304925"/>
            <a:ext cx="7458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07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 noChangeArrowheads="1"/>
          </p:cNvSpPr>
          <p:nvPr/>
        </p:nvSpPr>
        <p:spPr bwMode="auto">
          <a:xfrm>
            <a:off x="395288" y="1270000"/>
            <a:ext cx="8229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0">
              <a:spcBef>
                <a:spcPct val="20000"/>
              </a:spcBef>
              <a:buChar char="•"/>
              <a:defRPr sz="2000" b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 defTabSz="0">
              <a:spcBef>
                <a:spcPct val="20000"/>
              </a:spcBef>
              <a:buChar char="–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 defTabSz="0">
              <a:spcBef>
                <a:spcPct val="20000"/>
              </a:spcBef>
              <a:buChar char="•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 defTabSz="0">
              <a:spcBef>
                <a:spcPct val="20000"/>
              </a:spcBef>
              <a:buChar char="–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 defTabSz="0">
              <a:spcBef>
                <a:spcPct val="20000"/>
              </a:spcBef>
              <a:buChar char="»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defTabSz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defTabSz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defTabSz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defTabSz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zh-CN" altLang="en-US" sz="2200">
                <a:solidFill>
                  <a:schemeClr val="accent2"/>
                </a:solidFill>
              </a:rPr>
              <a:t>Zygote创建应用：</a:t>
            </a:r>
            <a:endParaRPr lang="zh-CN" altLang="en-US">
              <a:solidFill>
                <a:schemeClr val="accent2"/>
              </a:solidFill>
            </a:endParaRPr>
          </a:p>
        </p:txBody>
      </p:sp>
      <p:pic>
        <p:nvPicPr>
          <p:cNvPr id="4099" name="Picture 3" descr="Zygote  启动应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4" y="1989138"/>
            <a:ext cx="6657975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92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270000"/>
            <a:ext cx="8229600" cy="508000"/>
          </a:xfrm>
          <a:ln/>
        </p:spPr>
        <p:txBody>
          <a:bodyPr/>
          <a:lstStyle/>
          <a:p>
            <a:pPr algn="l"/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zh-CN" altLang="en-US" sz="2200">
                <a:solidFill>
                  <a:schemeClr val="accent2"/>
                </a:solidFill>
              </a:rPr>
              <a:t>Zygote创建应用流程：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6" y="1989138"/>
            <a:ext cx="68675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95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A011D3D-470C-6841-80D1-ED00CD69452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Who start up zygote</a:t>
            </a:r>
          </a:p>
          <a:p>
            <a:r>
              <a:rPr lang="en-US" dirty="0"/>
              <a:t>What zygote do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270000"/>
            <a:ext cx="8229600" cy="508000"/>
          </a:xfrm>
          <a:ln/>
        </p:spPr>
        <p:txBody>
          <a:bodyPr/>
          <a:lstStyle/>
          <a:p>
            <a:pPr algn="l"/>
            <a:r>
              <a:rPr lang="en-US" altLang="en-US" sz="2200" dirty="0">
                <a:solidFill>
                  <a:schemeClr val="accent2"/>
                </a:solidFill>
              </a:rPr>
              <a:t> </a:t>
            </a:r>
            <a:r>
              <a:rPr lang="zh-CN" altLang="en-US" sz="2200" dirty="0">
                <a:solidFill>
                  <a:schemeClr val="accent2"/>
                </a:solidFill>
              </a:rPr>
              <a:t>虚拟机创建和第一java程序引导：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6" y="1917701"/>
            <a:ext cx="46196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8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125538"/>
            <a:ext cx="8313737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107950" y="1054100"/>
            <a:ext cx="8229600" cy="508000"/>
          </a:xfrm>
          <a:ln/>
        </p:spPr>
        <p:txBody>
          <a:bodyPr/>
          <a:lstStyle/>
          <a:p>
            <a:pPr algn="l"/>
            <a:r>
              <a:rPr lang="zh-CN" altLang="en-US" sz="2200">
                <a:solidFill>
                  <a:schemeClr val="accent2"/>
                </a:solidFill>
              </a:rPr>
              <a:t> Zygote启动流程：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7538" y="324433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lv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412875"/>
            <a:ext cx="8964613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229600" cy="508000"/>
          </a:xfrm>
          <a:ln/>
        </p:spPr>
        <p:txBody>
          <a:bodyPr/>
          <a:lstStyle/>
          <a:p>
            <a:pPr algn="l"/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zh-CN" altLang="en-US" sz="2200">
                <a:solidFill>
                  <a:schemeClr val="accent2"/>
                </a:solidFill>
              </a:rPr>
              <a:t>dalvik虚拟机基本配置：</a:t>
            </a:r>
            <a:endParaRPr lang="zh-CN" altLang="en-US" sz="2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1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ygote  启动分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9" y="1423989"/>
            <a:ext cx="74771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69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>
          <a:xfrm>
            <a:off x="107950" y="1270000"/>
            <a:ext cx="8229600" cy="508000"/>
          </a:xfrm>
          <a:ln/>
        </p:spPr>
        <p:txBody>
          <a:bodyPr/>
          <a:lstStyle/>
          <a:p>
            <a:pPr algn="l"/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zh-CN" altLang="en-US" sz="2200">
                <a:solidFill>
                  <a:schemeClr val="accent2"/>
                </a:solidFill>
              </a:rPr>
              <a:t>Zygote预加载资源：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pic>
        <p:nvPicPr>
          <p:cNvPr id="4099" name="Picture 3" descr="pre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1917700"/>
            <a:ext cx="863917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9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107950" y="1270000"/>
            <a:ext cx="8229600" cy="508000"/>
          </a:xfrm>
          <a:ln/>
        </p:spPr>
        <p:txBody>
          <a:bodyPr/>
          <a:lstStyle/>
          <a:p>
            <a:pPr algn="l"/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zh-CN" altLang="en-US" sz="2200">
                <a:solidFill>
                  <a:schemeClr val="accent2"/>
                </a:solidFill>
              </a:rPr>
              <a:t>Zygote预加载目的：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7701"/>
            <a:ext cx="59626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6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270000"/>
            <a:ext cx="8229600" cy="508000"/>
          </a:xfrm>
          <a:ln/>
        </p:spPr>
        <p:txBody>
          <a:bodyPr/>
          <a:lstStyle/>
          <a:p>
            <a:pPr algn="l"/>
            <a:r>
              <a:rPr lang="en-US" altLang="en-US" sz="2200">
                <a:solidFill>
                  <a:schemeClr val="accent2"/>
                </a:solidFill>
              </a:rPr>
              <a:t> </a:t>
            </a:r>
            <a:r>
              <a:rPr lang="zh-CN" altLang="en-US" sz="2200">
                <a:solidFill>
                  <a:schemeClr val="accent2"/>
                </a:solidFill>
              </a:rPr>
              <a:t>preloadClasses()：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844676"/>
            <a:ext cx="31813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782820"/>
      </p:ext>
    </p:extLst>
  </p:cSld>
  <p:clrMapOvr>
    <a:masterClrMapping/>
  </p:clrMapOvr>
</p:sld>
</file>

<file path=ppt/theme/theme1.xml><?xml version="1.0" encoding="utf-8"?>
<a:theme xmlns:a="http://schemas.openxmlformats.org/drawingml/2006/main" name="Honeywell PPT Template V3.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B20B907B-3418-4DD6-9F59-155B2CCB7323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17ACCB79-F649-486A-8E6B-DEA61A7D2916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AEA34-0FE5-4161-8619-2C42421968B4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CT50 Battery Hot</Template>
  <TotalTime>3390</TotalTime>
  <Words>198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Helvetica 55 Roman</vt:lpstr>
      <vt:lpstr>Helvetica Neue</vt:lpstr>
      <vt:lpstr>HelveticaNeue BoldCond</vt:lpstr>
      <vt:lpstr>HelveticaNeue MediumCond</vt:lpstr>
      <vt:lpstr>微软雅黑</vt:lpstr>
      <vt:lpstr>Arial</vt:lpstr>
      <vt:lpstr>Courier New</vt:lpstr>
      <vt:lpstr>Wingdings</vt:lpstr>
      <vt:lpstr>Honeywell PPT Template V3.1</vt:lpstr>
      <vt:lpstr>Honeywell Single Image Cover</vt:lpstr>
      <vt:lpstr>Honeywell Theme</vt:lpstr>
      <vt:lpstr>PowerPoint Presentation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Jie</dc:creator>
  <cp:lastModifiedBy>Zang, Chunjie</cp:lastModifiedBy>
  <cp:revision>287</cp:revision>
  <cp:lastPrinted>2015-07-29T21:30:37Z</cp:lastPrinted>
  <dcterms:created xsi:type="dcterms:W3CDTF">2016-10-18T08:02:47Z</dcterms:created>
  <dcterms:modified xsi:type="dcterms:W3CDTF">2018-03-16T05:23:10Z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</Properties>
</file>