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609638" cy="14401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3300"/>
    <a:srgbClr val="99CCFF"/>
    <a:srgbClr val="FF7C80"/>
    <a:srgbClr val="CCFFCC"/>
    <a:srgbClr val="CCFFFF"/>
    <a:srgbClr val="0066FF"/>
    <a:srgbClr val="00CCFF"/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58" autoAdjust="0"/>
  </p:normalViewPr>
  <p:slideViewPr>
    <p:cSldViewPr>
      <p:cViewPr>
        <p:scale>
          <a:sx n="62" d="100"/>
          <a:sy n="62" d="100"/>
        </p:scale>
        <p:origin x="-2118" y="762"/>
      </p:cViewPr>
      <p:guideLst>
        <p:guide orient="horz" pos="4537"/>
        <p:guide pos="4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0725" y="4473900"/>
            <a:ext cx="11568193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449" y="8161022"/>
            <a:ext cx="9526747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1061" y="770098"/>
            <a:ext cx="2530542" cy="163820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2343" y="770098"/>
            <a:ext cx="7371887" cy="163820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8" y="9254492"/>
            <a:ext cx="11568193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68" y="6104102"/>
            <a:ext cx="11568193" cy="315039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2348" y="4480566"/>
            <a:ext cx="4950034" cy="12671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9202" y="4480566"/>
            <a:ext cx="4952397" cy="126715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8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84" y="576742"/>
            <a:ext cx="12248675" cy="24003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485" y="3223738"/>
            <a:ext cx="6013286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85" y="4567238"/>
            <a:ext cx="6013286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3509" y="3223738"/>
            <a:ext cx="6015648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13509" y="4567238"/>
            <a:ext cx="6015648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484" y="573407"/>
            <a:ext cx="4477476" cy="2440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991" y="573412"/>
            <a:ext cx="7608166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484" y="3013715"/>
            <a:ext cx="4477476" cy="98512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588" y="10081265"/>
            <a:ext cx="8165783" cy="11901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588" y="1286828"/>
            <a:ext cx="8165783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588" y="11271416"/>
            <a:ext cx="8165783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3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484" y="576742"/>
            <a:ext cx="12248675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484" y="3360428"/>
            <a:ext cx="12248675" cy="9504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484" y="13348340"/>
            <a:ext cx="3175583" cy="766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6E2B2-C19A-437A-8613-BCD0C561C5C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9963" y="13348340"/>
            <a:ext cx="4309719" cy="766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3578" y="13348340"/>
            <a:ext cx="3175583" cy="766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CA9F-6683-46ED-8793-0C52C68CA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3609638" cy="1440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" y="0"/>
            <a:ext cx="13609638" cy="198392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Century Gothic" pitchFamily="34" charset="0"/>
              </a:rPr>
              <a:t>INFORMASI KECELAKAAN KERJA</a:t>
            </a:r>
            <a:endParaRPr lang="en-US" sz="3200" b="1" dirty="0" smtClean="0">
              <a:solidFill>
                <a:schemeClr val="tx1"/>
              </a:solidFill>
              <a:latin typeface="Century Gothic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entury Gothic" pitchFamily="34" charset="0"/>
              </a:rPr>
              <a:t>BULAN :</a:t>
            </a:r>
            <a:endParaRPr lang="en-US" sz="28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4009" y="2232349"/>
            <a:ext cx="2822664" cy="1368152"/>
            <a:chOff x="454009" y="2602164"/>
            <a:chExt cx="2822664" cy="1370988"/>
          </a:xfrm>
        </p:grpSpPr>
        <p:sp>
          <p:nvSpPr>
            <p:cNvPr id="6" name="Pentagon 5"/>
            <p:cNvSpPr/>
            <p:nvPr/>
          </p:nvSpPr>
          <p:spPr>
            <a:xfrm rot="5400000">
              <a:off x="1179847" y="1876326"/>
              <a:ext cx="1370988" cy="2822664"/>
            </a:xfrm>
            <a:prstGeom prst="homePlat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4009" y="2807985"/>
              <a:ext cx="2822664" cy="691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latin typeface="Century Gothic" pitchFamily="34" charset="0"/>
                  <a:ea typeface="Tahoma" pitchFamily="34" charset="0"/>
                  <a:cs typeface="Tahoma" pitchFamily="34" charset="0"/>
                </a:rPr>
                <a:t>AREA</a:t>
              </a:r>
              <a:endParaRPr lang="en-US" sz="2800" b="1" dirty="0">
                <a:solidFill>
                  <a:schemeClr val="bg1"/>
                </a:solidFill>
                <a:latin typeface="Century Gothic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27916" y="2232352"/>
            <a:ext cx="2300602" cy="1368149"/>
            <a:chOff x="3827916" y="2602167"/>
            <a:chExt cx="2300602" cy="1370988"/>
          </a:xfrm>
        </p:grpSpPr>
        <p:sp>
          <p:nvSpPr>
            <p:cNvPr id="9" name="Pentagon 8"/>
            <p:cNvSpPr/>
            <p:nvPr/>
          </p:nvSpPr>
          <p:spPr>
            <a:xfrm rot="5400000">
              <a:off x="4292723" y="2137360"/>
              <a:ext cx="1370988" cy="2300601"/>
            </a:xfrm>
            <a:prstGeom prst="homePlat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7916" y="2751595"/>
              <a:ext cx="2300602" cy="691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entury Gothic" pitchFamily="34" charset="0"/>
                </a:rPr>
                <a:t>Total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entury Gothic" pitchFamily="34" charset="0"/>
                </a:rPr>
                <a:t>Kasus</a:t>
              </a:r>
              <a:endParaRPr lang="en-US" sz="20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09438" y="2232352"/>
            <a:ext cx="2300602" cy="1368149"/>
            <a:chOff x="6209438" y="2602167"/>
            <a:chExt cx="2300602" cy="1370988"/>
          </a:xfrm>
        </p:grpSpPr>
        <p:sp>
          <p:nvSpPr>
            <p:cNvPr id="12" name="Pentagon 11"/>
            <p:cNvSpPr/>
            <p:nvPr/>
          </p:nvSpPr>
          <p:spPr>
            <a:xfrm rot="5400000">
              <a:off x="6674245" y="2137360"/>
              <a:ext cx="1370988" cy="2300601"/>
            </a:xfrm>
            <a:prstGeom prst="homePlat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09438" y="2736553"/>
              <a:ext cx="2300602" cy="691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  <a:latin typeface="Century Gothic" pitchFamily="34" charset="0"/>
                </a:rPr>
                <a:t>Kasus</a:t>
              </a:r>
              <a:r>
                <a:rPr lang="en-US" sz="2000" b="1" dirty="0" smtClean="0">
                  <a:solidFill>
                    <a:schemeClr val="bg1"/>
                  </a:solidFill>
                  <a:latin typeface="Century Gothic" pitchFamily="34" charset="0"/>
                </a:rPr>
                <a:t> NLTI</a:t>
              </a:r>
              <a:endParaRPr lang="en-US" sz="20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0960" y="2239188"/>
            <a:ext cx="2300602" cy="1361313"/>
            <a:chOff x="8590960" y="2608320"/>
            <a:chExt cx="2300602" cy="1370988"/>
          </a:xfrm>
        </p:grpSpPr>
        <p:sp>
          <p:nvSpPr>
            <p:cNvPr id="13" name="Pentagon 12"/>
            <p:cNvSpPr/>
            <p:nvPr/>
          </p:nvSpPr>
          <p:spPr>
            <a:xfrm rot="5400000">
              <a:off x="9055767" y="2143513"/>
              <a:ext cx="1370988" cy="2300601"/>
            </a:xfrm>
            <a:prstGeom prst="homePlat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90960" y="2751595"/>
              <a:ext cx="2300602" cy="691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  <a:latin typeface="Century Gothic" pitchFamily="34" charset="0"/>
                  <a:ea typeface="Tahoma" pitchFamily="34" charset="0"/>
                  <a:cs typeface="Tahoma" pitchFamily="34" charset="0"/>
                </a:rPr>
                <a:t>Kasus</a:t>
              </a:r>
              <a:r>
                <a:rPr lang="en-US" sz="2000" b="1" dirty="0" smtClean="0">
                  <a:solidFill>
                    <a:schemeClr val="bg1"/>
                  </a:solidFill>
                  <a:latin typeface="Century Gothic" pitchFamily="34" charset="0"/>
                  <a:ea typeface="Tahoma" pitchFamily="34" charset="0"/>
                  <a:cs typeface="Tahoma" pitchFamily="34" charset="0"/>
                </a:rPr>
                <a:t> LTI</a:t>
              </a:r>
              <a:endParaRPr lang="en-US" sz="2000" b="1" dirty="0">
                <a:solidFill>
                  <a:schemeClr val="bg1"/>
                </a:solidFill>
                <a:latin typeface="Century Gothic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972484" y="2232350"/>
            <a:ext cx="2323957" cy="1368152"/>
            <a:chOff x="10972483" y="2602165"/>
            <a:chExt cx="2323957" cy="1370988"/>
          </a:xfrm>
        </p:grpSpPr>
        <p:sp>
          <p:nvSpPr>
            <p:cNvPr id="14" name="Pentagon 13"/>
            <p:cNvSpPr/>
            <p:nvPr/>
          </p:nvSpPr>
          <p:spPr>
            <a:xfrm rot="5400000">
              <a:off x="11437290" y="2137358"/>
              <a:ext cx="1370988" cy="2300601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95838" y="2751595"/>
              <a:ext cx="2300602" cy="6916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entury Gothic" pitchFamily="34" charset="0"/>
                </a:rPr>
                <a:t>Total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entury Gothic" pitchFamily="34" charset="0"/>
                </a:rPr>
                <a:t>Hari</a:t>
              </a:r>
              <a:r>
                <a:rPr lang="en-US" sz="2000" b="1" dirty="0" smtClean="0">
                  <a:solidFill>
                    <a:schemeClr val="bg1"/>
                  </a:solidFill>
                  <a:latin typeface="Century Gothic" pitchFamily="34" charset="0"/>
                </a:rPr>
                <a:t> KERJA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Century Gothic" pitchFamily="34" charset="0"/>
                </a:rPr>
                <a:t>Hilang</a:t>
              </a:r>
              <a:endParaRPr lang="en-US" sz="2000" b="1" dirty="0">
                <a:solidFill>
                  <a:schemeClr val="bg1"/>
                </a:solidFill>
                <a:latin typeface="Century Gothic" pitchFamily="34" charset="0"/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454009" y="3672508"/>
            <a:ext cx="2822664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A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0996" y="4896643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B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37575" y="6088388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C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0153" y="7344916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D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1958" y="8569052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AUTOCUTTING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7575" y="9793188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R1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7575" y="11017324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AREA R3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07591" y="3744516"/>
            <a:ext cx="2300601" cy="7600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807591" y="4929132"/>
            <a:ext cx="2300602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07591" y="6192788"/>
            <a:ext cx="2300602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07591" y="7416924"/>
            <a:ext cx="2300602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07591" y="8649496"/>
            <a:ext cx="2300602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807591" y="9868854"/>
            <a:ext cx="2300601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07591" y="11089332"/>
            <a:ext cx="2300601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209440" y="3744516"/>
            <a:ext cx="2300601" cy="76005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209440" y="4929132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9439" y="6192788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09440" y="7416924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209440" y="8641060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203924" y="9865196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210620" y="11089332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90962" y="3744516"/>
            <a:ext cx="2300601" cy="76005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605020" y="4929132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05020" y="6192788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605020" y="7416924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19895" y="8641060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619895" y="9865196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597039" y="11089332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969709" y="3744516"/>
            <a:ext cx="2300601" cy="760057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981284" y="4929132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981283" y="6192788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981282" y="7416924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005641" y="8641060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008749" y="9865196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995839" y="11089332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699"/>
            <a:ext cx="1816318" cy="196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51" y="50825"/>
            <a:ext cx="1739828" cy="1933095"/>
          </a:xfrm>
          <a:prstGeom prst="rect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527161" y="12241460"/>
            <a:ext cx="2822664" cy="86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entury Gothic" pitchFamily="34" charset="0"/>
              </a:rPr>
              <a:t>NON PRODUKSI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97177" y="12313468"/>
            <a:ext cx="2300601" cy="75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200206" y="12313468"/>
            <a:ext cx="2300601" cy="75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586625" y="12313468"/>
            <a:ext cx="2300601" cy="7596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985425" y="12313468"/>
            <a:ext cx="2300601" cy="759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Fristina Yuliana</dc:creator>
  <cp:lastModifiedBy>Fristina Yuliana</cp:lastModifiedBy>
  <cp:revision>11</cp:revision>
  <dcterms:created xsi:type="dcterms:W3CDTF">2022-08-11T03:03:50Z</dcterms:created>
  <dcterms:modified xsi:type="dcterms:W3CDTF">2022-08-11T06:23:14Z</dcterms:modified>
</cp:coreProperties>
</file>