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D347" mc:Ignorable=""/>
    <a:srgbClr xmlns:mc="http://schemas.openxmlformats.org/markup-compatibility/2006" xmlns:a14="http://schemas.microsoft.com/office/drawing/2010/main" val="B88C00" mc:Ignorable=""/>
    <a:srgbClr xmlns:mc="http://schemas.openxmlformats.org/markup-compatibility/2006" xmlns:a14="http://schemas.microsoft.com/office/drawing/2010/main" val="FFC305" mc:Ignorable=""/>
    <a:srgbClr xmlns:mc="http://schemas.openxmlformats.org/markup-compatibility/2006" xmlns:a14="http://schemas.microsoft.com/office/drawing/2010/main" val="D09E0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56358005987441"/>
          <c:y val="0.10416802593388653"/>
          <c:w val="0.56489045528041948"/>
          <c:h val="0.753784665974450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xmlns:mc="http://schemas.openxmlformats.org/markup-compatibility/2006" xmlns:a14="http://schemas.microsoft.com/office/drawing/2010/main" val="FFC000" mc:Ignorable=""/>
              </a:solidFill>
            </c:spPr>
          </c:dPt>
          <c:dPt>
            <c:idx val="1"/>
            <c:invertIfNegative val="0"/>
            <c:bubble3D val="0"/>
            <c:spPr>
              <a:solidFill>
                <a:srgbClr xmlns:mc="http://schemas.openxmlformats.org/markup-compatibility/2006" xmlns:a14="http://schemas.microsoft.com/office/drawing/2010/main" val="D09E00" mc:Ignorable=""/>
              </a:solidFill>
            </c:spPr>
          </c:dPt>
          <c:dPt>
            <c:idx val="2"/>
            <c:invertIfNegative val="0"/>
            <c:bubble3D val="0"/>
            <c:spPr>
              <a:solidFill>
                <a:srgbClr xmlns:mc="http://schemas.openxmlformats.org/markup-compatibility/2006" xmlns:a14="http://schemas.microsoft.com/office/drawing/2010/main" val="FFC000" mc:Ignorable=""/>
              </a:solidFill>
            </c:spPr>
          </c:dPt>
          <c:dPt>
            <c:idx val="3"/>
            <c:invertIfNegative val="0"/>
            <c:bubble3D val="0"/>
            <c:spPr>
              <a:solidFill>
                <a:srgbClr xmlns:mc="http://schemas.openxmlformats.org/markup-compatibility/2006" xmlns:a14="http://schemas.microsoft.com/office/drawing/2010/main" val="D09E00" mc:Ignorable=""/>
              </a:solidFill>
            </c:spPr>
          </c:dPt>
          <c:cat>
            <c:strRef>
              <c:f>Hoja1!$A$2:$A$5</c:f>
              <c:strCache>
                <c:ptCount val="4"/>
                <c:pt idx="0">
                  <c:v>3D</c:v>
                </c:pt>
                <c:pt idx="1">
                  <c:v>websites</c:v>
                </c:pt>
                <c:pt idx="2">
                  <c:v>advertising</c:v>
                </c:pt>
                <c:pt idx="3">
                  <c:v>video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7631872"/>
        <c:axId val="46847616"/>
      </c:barChart>
      <c:catAx>
        <c:axId val="47631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s-ES"/>
            </a:pPr>
            <a:endParaRPr lang="es-ES"/>
          </a:p>
        </c:txPr>
        <c:crossAx val="46847616"/>
        <c:crosses val="autoZero"/>
        <c:auto val="1"/>
        <c:lblAlgn val="ctr"/>
        <c:lblOffset val="100"/>
        <c:noMultiLvlLbl val="0"/>
      </c:catAx>
      <c:valAx>
        <c:axId val="46847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s-ES"/>
            </a:pPr>
            <a:endParaRPr lang="es-ES"/>
          </a:p>
        </c:txPr>
        <c:crossAx val="476318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es-ES"/>
      </a:pPr>
      <a:endParaRPr lang="es-ES"/>
    </a:p>
  </c:txPr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view3D>
      <c:rotX val="6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4456358005987441"/>
          <c:y val="0.10416802593388653"/>
          <c:w val="0.56489045528041948"/>
          <c:h val="0.75378466597445015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rgbClr xmlns:mc="http://schemas.openxmlformats.org/markup-compatibility/2006" xmlns:a14="http://schemas.microsoft.com/office/drawing/2010/main" val="FFC000" mc:Ignorable=""/>
              </a:solidFill>
            </c:spPr>
          </c:dPt>
          <c:dPt>
            <c:idx val="1"/>
            <c:bubble3D val="0"/>
            <c:spPr>
              <a:solidFill>
                <a:srgbClr xmlns:mc="http://schemas.openxmlformats.org/markup-compatibility/2006" xmlns:a14="http://schemas.microsoft.com/office/drawing/2010/main" val="B88C00" mc:Ignorable=""/>
              </a:solidFill>
            </c:spPr>
          </c:dPt>
          <c:dPt>
            <c:idx val="2"/>
            <c:bubble3D val="0"/>
            <c:spPr>
              <a:solidFill>
                <a:srgbClr xmlns:mc="http://schemas.openxmlformats.org/markup-compatibility/2006" xmlns:a14="http://schemas.microsoft.com/office/drawing/2010/main" val="FFD347" mc:Ignorable=""/>
              </a:solidFill>
            </c:spPr>
          </c:dPt>
          <c:dPt>
            <c:idx val="3"/>
            <c:bubble3D val="0"/>
            <c:spPr>
              <a:solidFill>
                <a:srgbClr xmlns:mc="http://schemas.openxmlformats.org/markup-compatibility/2006" xmlns:a14="http://schemas.microsoft.com/office/drawing/2010/main" val="D09E00" mc:Ignorable=""/>
              </a:solidFill>
            </c:spPr>
          </c:dPt>
          <c:cat>
            <c:strRef>
              <c:f>Hoja1!$A$2:$A$5</c:f>
              <c:strCache>
                <c:ptCount val="4"/>
                <c:pt idx="0">
                  <c:v>3D</c:v>
                </c:pt>
                <c:pt idx="1">
                  <c:v>websites</c:v>
                </c:pt>
                <c:pt idx="2">
                  <c:v>advertising</c:v>
                </c:pt>
                <c:pt idx="3">
                  <c:v>video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399">
          <a:noFill/>
        </a:ln>
      </c:spPr>
    </c:plotArea>
    <c:legend>
      <c:legendPos val="r"/>
      <c:layout>
        <c:manualLayout>
          <c:xMode val="edge"/>
          <c:yMode val="edge"/>
          <c:x val="9.1200000000000003E-2"/>
          <c:y val="0.88787185354691078"/>
          <c:w val="0.66400000000000003"/>
          <c:h val="0.11441647597254005"/>
        </c:manualLayout>
      </c:layout>
      <c:overlay val="0"/>
      <c:txPr>
        <a:bodyPr/>
        <a:lstStyle/>
        <a:p>
          <a:pPr>
            <a:defRPr lang="es-ES" sz="1714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es-ES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38"/>
      </a:pPr>
      <a:endParaRPr lang="es-ES"/>
    </a:p>
  </c:txPr>
  <c:externalData r:id="rId1">
    <c:autoUpdate val="1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20/05/2010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2.xml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FRESH </a:t>
            </a:r>
            <a:r>
              <a:rPr lang="es-HN" sz="493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IDEAS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492500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dummy text of the printing and typesetting industry. Lorem Ipsum has been the industry's standard dummy text ever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UNIQUE STYLE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BEST </a:t>
            </a:r>
            <a:r>
              <a:rPr lang="es-HN" sz="372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SOLUTIONS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Imagen 5" descr="C:\Users\Design\Documents\Edu\Product Launch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2463"/>
            <a:ext cx="14970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1 Título"/>
          <p:cNvSpPr txBox="1">
            <a:spLocks/>
          </p:cNvSpPr>
          <p:nvPr/>
        </p:nvSpPr>
        <p:spPr bwMode="auto">
          <a:xfrm>
            <a:off x="6704013" y="5834063"/>
            <a:ext cx="22669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9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Contact Us</a:t>
            </a:r>
          </a:p>
          <a:p>
            <a:r>
              <a:rPr lang="en-US" sz="900">
                <a:solidFill>
                  <a:schemeClr val="bg1"/>
                </a:solidFill>
              </a:rPr>
              <a:t>Lorem ipsum dolor, 03663, State, Country</a:t>
            </a:r>
          </a:p>
          <a:p>
            <a:r>
              <a:rPr lang="en-US" sz="900">
                <a:solidFill>
                  <a:schemeClr val="bg1"/>
                </a:solidFill>
              </a:rPr>
              <a:t>P.  123 456 7890 / email@domain.com</a:t>
            </a:r>
          </a:p>
        </p:txBody>
      </p:sp>
      <p:grpSp>
        <p:nvGrpSpPr>
          <p:cNvPr id="13327" name="Grupo 15"/>
          <p:cNvGrpSpPr>
            <a:grpSpLocks/>
          </p:cNvGrpSpPr>
          <p:nvPr/>
        </p:nvGrpSpPr>
        <p:grpSpPr bwMode="auto">
          <a:xfrm>
            <a:off x="9396413" y="293688"/>
            <a:ext cx="3835400" cy="3403600"/>
            <a:chOff x="3169" y="185"/>
            <a:chExt cx="2416" cy="2144"/>
          </a:xfrm>
        </p:grpSpPr>
        <p:sp>
          <p:nvSpPr>
            <p:cNvPr id="9" name="8 Rectángulo"/>
            <p:cNvSpPr/>
            <p:nvPr/>
          </p:nvSpPr>
          <p:spPr>
            <a:xfrm>
              <a:off x="3334" y="396"/>
              <a:ext cx="2086" cy="136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chemeClr val="tx1">
                    <a:lumMod val="75000"/>
                    <a:lumOff val="25000"/>
                  </a:schemeClr>
                </a:gs>
                <a:gs pos="100000">
                  <a:schemeClr val="dk1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pic>
          <p:nvPicPr>
            <p:cNvPr id="13323" name="Imagen 2" descr="C:\Users\Design\Documents\Edu\Product Launch\LC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" y="185"/>
              <a:ext cx="2416" cy="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9 CuadroTexto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3833" y="1066"/>
              <a:ext cx="103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s-HN" b="1">
                  <a:solidFill>
                    <a:schemeClr val="bg1"/>
                  </a:solidFill>
                  <a:latin typeface="Rockwell" pitchFamily="18" charset="0"/>
                </a:rPr>
                <a:t>START HERE</a:t>
              </a:r>
              <a:endParaRPr lang="es-ES" b="1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pic>
          <p:nvPicPr>
            <p:cNvPr id="13326" name="Imagen 3" descr="C:\Users\Design\Documents\Edu\Product Launch\magic_wan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6" y="8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73 4.16185E-6 L -0.49323 4.16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3" y="2603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SOMETHING</a:t>
            </a:r>
            <a:endParaRPr lang="es-HN" sz="493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ABOUT </a:t>
            </a:r>
            <a:r>
              <a:rPr lang="es-HN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US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Write some lines about your business</a:t>
            </a:r>
            <a:endParaRPr lang="es-HN" sz="16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4344" name="Imagen 5" descr="C:\Users\Design\Documents\Edu\Product Launch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5997575"/>
            <a:ext cx="14970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2506" y="2304162"/>
            <a:ext cx="8143950" cy="2816156"/>
          </a:xfrm>
          <a:prstGeom prst="rect">
            <a:avLst/>
          </a:prstGeom>
          <a:noFill/>
        </p:spPr>
        <p:txBody>
          <a:bodyPr lIns="0" tIns="0" rIns="0" bIns="0" numCol="2" spcCol="72000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Lorem 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is simply dummy text of the printing and typesetting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industry.</a:t>
            </a:r>
          </a:p>
          <a:p>
            <a:pPr algn="just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Lorem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Ipsum has been the industry's standard dummy text ever since the 1500s, when an unknown printer took a galley of type and scrambled it to make a type specimen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book. It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has survived not only five centuries, but also the leap into electronic typesetting, remaining essentially unchanged.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It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was popularised in the 1960s with the release of Letraset sheets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containing. Lorem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Ipsum passages, and more recently with desktop publishing software like Aldus PageMaker including versions of Lorem 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Contrary to popular belief, Lorem Ipsum is not simply random text. It has roots in a piece of classical Latin literature from 45 BC, making it over 2000 years old. Richard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McClintock.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For more information please visit your website:</a:t>
            </a:r>
            <a:endParaRPr lang="es-HN" sz="105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919663" y="417830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www.</a:t>
            </a:r>
            <a:r>
              <a:rPr lang="es-HN" sz="195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bigidea</a:t>
            </a:r>
            <a:r>
              <a:rPr lang="es-HN" sz="1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.com</a:t>
            </a:r>
            <a:endParaRPr lang="es-HN" sz="195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1</a:t>
            </a:r>
            <a:endParaRPr lang="es-ES" sz="1200" b="1">
              <a:solidFill>
                <a:srgbClr xmlns:mc="http://schemas.openxmlformats.org/markup-compatibility/2006" xmlns:a14="http://schemas.microsoft.com/office/drawing/2010/main" val="FFC000" mc:Ignorable="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7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9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Contact Us</a:t>
            </a:r>
          </a:p>
          <a:p>
            <a:r>
              <a:rPr lang="en-US" sz="900">
                <a:solidFill>
                  <a:schemeClr val="bg1"/>
                </a:solidFill>
              </a:rPr>
              <a:t>Lorem ipsum dolor, 03663, State, Country</a:t>
            </a:r>
          </a:p>
          <a:p>
            <a:r>
              <a:rPr lang="en-US" sz="900">
                <a:solidFill>
                  <a:schemeClr val="bg1"/>
                </a:solidFill>
              </a:rPr>
              <a:t>P.  123 456 7890 / email@domain.com</a:t>
            </a: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6969125" y="188913"/>
            <a:ext cx="1758950" cy="31273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www.</a:t>
            </a:r>
            <a:r>
              <a:rPr lang="es-HN" sz="12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bigidea</a:t>
            </a: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.com</a:t>
            </a:r>
            <a:endParaRPr lang="es-HN" sz="12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3" y="260350"/>
            <a:ext cx="49657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SAY HELLO TO</a:t>
            </a:r>
            <a:endParaRPr lang="es-HN" sz="493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grpSp>
        <p:nvGrpSpPr>
          <p:cNvPr id="15364" name="13 Grupo"/>
          <p:cNvGrpSpPr>
            <a:grpSpLocks/>
          </p:cNvGrpSpPr>
          <p:nvPr/>
        </p:nvGrpSpPr>
        <p:grpSpPr bwMode="auto">
          <a:xfrm>
            <a:off x="3132138" y="2109788"/>
            <a:ext cx="6350" cy="3017837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11 Rectángulo"/>
          <p:cNvSpPr/>
          <p:nvPr/>
        </p:nvSpPr>
        <p:spPr>
          <a:xfrm>
            <a:off x="468313" y="2214563"/>
            <a:ext cx="2373312" cy="946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dirty="0">
                <a:solidFill>
                  <a:schemeClr val="bg1">
                    <a:lumMod val="65000"/>
                  </a:schemeClr>
                </a:solidFill>
              </a:rPr>
              <a:t>photo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5113337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YOUR </a:t>
            </a:r>
            <a:r>
              <a:rPr lang="es-HN" sz="36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GANGSTERS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Meet your amazing team!</a:t>
            </a:r>
            <a:endParaRPr lang="es-HN" sz="16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5368" name="Imagen 5" descr="C:\Users\Design\Documents\Edu\Product Launch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5997575"/>
            <a:ext cx="14970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1 Título"/>
          <p:cNvSpPr txBox="1">
            <a:spLocks/>
          </p:cNvSpPr>
          <p:nvPr/>
        </p:nvSpPr>
        <p:spPr>
          <a:xfrm>
            <a:off x="6969125" y="188913"/>
            <a:ext cx="1758950" cy="31273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www.</a:t>
            </a:r>
            <a:r>
              <a:rPr lang="es-HN" sz="12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bigidea</a:t>
            </a: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.com</a:t>
            </a:r>
            <a:endParaRPr lang="es-HN" sz="12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5370" name="2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2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2</a:t>
            </a:r>
            <a:endParaRPr lang="es-ES" sz="1200" b="1">
              <a:solidFill>
                <a:srgbClr xmlns:mc="http://schemas.openxmlformats.org/markup-compatibility/2006" xmlns:a14="http://schemas.microsoft.com/office/drawing/2010/main" val="FFC000" mc:Ignorable="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537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9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9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Contact Us</a:t>
            </a:r>
          </a:p>
          <a:p>
            <a:r>
              <a:rPr lang="en-US" sz="900">
                <a:solidFill>
                  <a:schemeClr val="bg1"/>
                </a:solidFill>
              </a:rPr>
              <a:t>Lorem ipsum dolor, 03663, State, Country</a:t>
            </a:r>
          </a:p>
          <a:p>
            <a:r>
              <a:rPr lang="en-US" sz="900">
                <a:solidFill>
                  <a:schemeClr val="bg1"/>
                </a:solidFill>
              </a:rPr>
              <a:t>P.  123 456 7890 / email@domain.com</a:t>
            </a: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441325" y="3522663"/>
            <a:ext cx="2427288" cy="1524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is simply dummy text of the printing and typesetting.</a:t>
            </a:r>
          </a:p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/>
            </a:r>
            <a:b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</a:b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  <a:endParaRPr lang="es-ES" sz="1200" dirty="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5381" name="2 Marcador de contenido"/>
          <p:cNvSpPr txBox="1">
            <a:spLocks/>
          </p:cNvSpPr>
          <p:nvPr/>
        </p:nvSpPr>
        <p:spPr bwMode="auto">
          <a:xfrm>
            <a:off x="441325" y="3316288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Mr. Nobody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3438525" y="2214563"/>
            <a:ext cx="2373313" cy="946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dirty="0">
                <a:solidFill>
                  <a:schemeClr val="bg1">
                    <a:lumMod val="65000"/>
                  </a:schemeClr>
                </a:solidFill>
              </a:rPr>
              <a:t>photo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2 Marcador de contenido"/>
          <p:cNvSpPr txBox="1">
            <a:spLocks/>
          </p:cNvSpPr>
          <p:nvPr/>
        </p:nvSpPr>
        <p:spPr>
          <a:xfrm>
            <a:off x="3411538" y="3522663"/>
            <a:ext cx="2427287" cy="1524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is simply dummy text of the printing and typesetting.</a:t>
            </a:r>
          </a:p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/>
            </a:r>
            <a:b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</a:b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  <a:endParaRPr lang="es-ES" sz="1200" dirty="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5384" name="2 Marcador de contenido"/>
          <p:cNvSpPr txBox="1">
            <a:spLocks/>
          </p:cNvSpPr>
          <p:nvPr/>
        </p:nvSpPr>
        <p:spPr bwMode="auto">
          <a:xfrm>
            <a:off x="3411538" y="3316288"/>
            <a:ext cx="24272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Mr. Nobody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  <p:grpSp>
        <p:nvGrpSpPr>
          <p:cNvPr id="15385" name="48 Grupo"/>
          <p:cNvGrpSpPr>
            <a:grpSpLocks/>
          </p:cNvGrpSpPr>
          <p:nvPr/>
        </p:nvGrpSpPr>
        <p:grpSpPr bwMode="auto">
          <a:xfrm>
            <a:off x="6091238" y="2109788"/>
            <a:ext cx="6350" cy="3017837"/>
            <a:chOff x="4276603" y="1491264"/>
            <a:chExt cx="319" cy="3377896"/>
          </a:xfrm>
        </p:grpSpPr>
        <p:cxnSp>
          <p:nvCxnSpPr>
            <p:cNvPr id="50" name="4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51 Rectángulo"/>
          <p:cNvSpPr/>
          <p:nvPr/>
        </p:nvSpPr>
        <p:spPr>
          <a:xfrm>
            <a:off x="6326188" y="2214563"/>
            <a:ext cx="2374900" cy="946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dirty="0">
                <a:solidFill>
                  <a:schemeClr val="bg1">
                    <a:lumMod val="65000"/>
                  </a:schemeClr>
                </a:solidFill>
              </a:rPr>
              <a:t>photo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2 Marcador de contenido"/>
          <p:cNvSpPr txBox="1">
            <a:spLocks/>
          </p:cNvSpPr>
          <p:nvPr/>
        </p:nvSpPr>
        <p:spPr>
          <a:xfrm>
            <a:off x="6300788" y="3522663"/>
            <a:ext cx="2427287" cy="1524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is simply dummy text of the printing and typesetting.</a:t>
            </a:r>
          </a:p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/>
            </a:r>
            <a:b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</a:b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  <a:endParaRPr lang="es-ES" sz="1200" dirty="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5388" name="2 Marcador de contenido"/>
          <p:cNvSpPr txBox="1">
            <a:spLocks/>
          </p:cNvSpPr>
          <p:nvPr/>
        </p:nvSpPr>
        <p:spPr bwMode="auto">
          <a:xfrm>
            <a:off x="6300788" y="3316288"/>
            <a:ext cx="24272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Mr. Nobody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20" grpId="0"/>
      <p:bldP spid="24" grpId="0"/>
      <p:bldP spid="38" grpId="0"/>
      <p:bldP spid="15381" grpId="0"/>
      <p:bldP spid="43" grpId="0" animBg="1"/>
      <p:bldP spid="44" grpId="0"/>
      <p:bldP spid="15384" grpId="0"/>
      <p:bldP spid="52" grpId="0" animBg="1"/>
      <p:bldP spid="53" grpId="0"/>
      <p:bldP spid="153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3" y="260350"/>
            <a:ext cx="511016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WE OFFER THE</a:t>
            </a:r>
            <a:endParaRPr lang="es-HN" sz="493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BEST </a:t>
            </a:r>
            <a:r>
              <a:rPr lang="es-HN" sz="36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SERVICES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Some title in this line</a:t>
            </a:r>
            <a:endParaRPr lang="es-HN" sz="16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6390" name="Imagen 5" descr="C:\Users\Design\Documents\Edu\Product Launch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5997575"/>
            <a:ext cx="14970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1 Título"/>
          <p:cNvSpPr txBox="1">
            <a:spLocks/>
          </p:cNvSpPr>
          <p:nvPr/>
        </p:nvSpPr>
        <p:spPr>
          <a:xfrm>
            <a:off x="6969125" y="188913"/>
            <a:ext cx="1758950" cy="31273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www.</a:t>
            </a:r>
            <a:r>
              <a:rPr lang="es-HN" sz="12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bigidea</a:t>
            </a: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.com</a:t>
            </a:r>
            <a:endParaRPr lang="es-HN" sz="12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6392" name="2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2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3</a:t>
            </a:r>
            <a:endParaRPr lang="es-ES" sz="1200" b="1">
              <a:solidFill>
                <a:srgbClr xmlns:mc="http://schemas.openxmlformats.org/markup-compatibility/2006" xmlns:a14="http://schemas.microsoft.com/office/drawing/2010/main" val="FFC000" mc:Ignorable="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639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1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9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Contact Us</a:t>
            </a:r>
          </a:p>
          <a:p>
            <a:r>
              <a:rPr lang="en-US" sz="900">
                <a:solidFill>
                  <a:schemeClr val="bg1"/>
                </a:solidFill>
              </a:rPr>
              <a:t>Lorem ipsum dolor, 03663, State, Country</a:t>
            </a:r>
          </a:p>
          <a:p>
            <a:r>
              <a:rPr lang="en-US" sz="900">
                <a:solidFill>
                  <a:schemeClr val="bg1"/>
                </a:solidFill>
              </a:rPr>
              <a:t>P.  123 456 7890 / email@domain.com</a:t>
            </a: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441325" y="1989138"/>
            <a:ext cx="82867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 making it look like readable English. 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403" name="Imagen 2" descr="C:\Users\Design\Documents\Edu\Product Launch\bgservic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3030538"/>
            <a:ext cx="39290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4" name="Imagen 2" descr="C:\Users\Design\Documents\Edu\Product Launch\bgservic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360863"/>
            <a:ext cx="3929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5" name="Imagen 2" descr="C:\Users\Design\Documents\Edu\Product Launch\bgservic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3030538"/>
            <a:ext cx="392906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6" name="Imagen 2" descr="C:\Users\Design\Documents\Edu\Product Launch\bgservic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4360863"/>
            <a:ext cx="3929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Imagen 3" descr="C:\Users\Design\Documents\Edu\Product Launch\icons\database_che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55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Imagen 4" descr="C:\Users\Design\Documents\Edu\Product Launch\shadown 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0138"/>
            <a:ext cx="85883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9" name="2 Marcador de contenido"/>
          <p:cNvSpPr txBox="1">
            <a:spLocks/>
          </p:cNvSpPr>
          <p:nvPr/>
        </p:nvSpPr>
        <p:spPr bwMode="auto">
          <a:xfrm>
            <a:off x="1441450" y="3384550"/>
            <a:ext cx="26257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chemeClr val="bg1"/>
                </a:solidFill>
              </a:rPr>
              <a:t>Lorem Ipsum is simply dummy text of the printing and typesetting. Lorem Ipsum has been the industry's standard dummy.</a:t>
            </a:r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16410" name="2 Marcador de contenido"/>
          <p:cNvSpPr txBox="1">
            <a:spLocks/>
          </p:cNvSpPr>
          <p:nvPr/>
        </p:nvSpPr>
        <p:spPr bwMode="auto">
          <a:xfrm>
            <a:off x="1441450" y="3106738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WEB</a:t>
            </a:r>
            <a:r>
              <a:rPr lang="en-US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 </a:t>
            </a:r>
            <a:r>
              <a:rPr lang="en-US" sz="1400" b="1">
                <a:solidFill>
                  <a:schemeClr val="bg1"/>
                </a:solidFill>
                <a:latin typeface="Rockwell" pitchFamily="18" charset="0"/>
              </a:rPr>
              <a:t>DESIGN</a:t>
            </a:r>
            <a:endParaRPr lang="es-ES" sz="1400" b="1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16411" name="Imagen 4" descr="C:\Users\Design\Documents\Edu\Product Launch\shadown 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3640138"/>
            <a:ext cx="85883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2" name="2 Marcador de contenido"/>
          <p:cNvSpPr txBox="1">
            <a:spLocks/>
          </p:cNvSpPr>
          <p:nvPr/>
        </p:nvSpPr>
        <p:spPr bwMode="auto">
          <a:xfrm>
            <a:off x="5651500" y="3384550"/>
            <a:ext cx="26273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chemeClr val="bg1"/>
                </a:solidFill>
              </a:rPr>
              <a:t>Lorem Ipsum is simply dummy text of the printing and typesetting. Lorem Ipsum has been the industry's standard dummy.</a:t>
            </a:r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16413" name="2 Marcador de contenido"/>
          <p:cNvSpPr txBox="1">
            <a:spLocks/>
          </p:cNvSpPr>
          <p:nvPr/>
        </p:nvSpPr>
        <p:spPr bwMode="auto">
          <a:xfrm>
            <a:off x="5651500" y="3106738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GRAPHIC</a:t>
            </a:r>
            <a:r>
              <a:rPr lang="en-US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 </a:t>
            </a:r>
            <a:r>
              <a:rPr lang="en-US" sz="1400" b="1">
                <a:solidFill>
                  <a:schemeClr val="bg1"/>
                </a:solidFill>
                <a:latin typeface="Rockwell" pitchFamily="18" charset="0"/>
              </a:rPr>
              <a:t>DESIGN</a:t>
            </a:r>
            <a:endParaRPr lang="es-ES" sz="1400" b="1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16414" name="Imagen 4" descr="C:\Users\Design\Documents\Edu\Product Launch\shadown 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970463"/>
            <a:ext cx="8588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5" name="2 Marcador de contenido"/>
          <p:cNvSpPr txBox="1">
            <a:spLocks/>
          </p:cNvSpPr>
          <p:nvPr/>
        </p:nvSpPr>
        <p:spPr bwMode="auto">
          <a:xfrm>
            <a:off x="5651500" y="4714875"/>
            <a:ext cx="26273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chemeClr val="bg1"/>
                </a:solidFill>
              </a:rPr>
              <a:t>Lorem Ipsum is simply dummy text of the printing and typesetting. Lorem Ipsum has been the industry's standard dummy.</a:t>
            </a:r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16416" name="2 Marcador de contenido"/>
          <p:cNvSpPr txBox="1">
            <a:spLocks/>
          </p:cNvSpPr>
          <p:nvPr/>
        </p:nvSpPr>
        <p:spPr bwMode="auto">
          <a:xfrm>
            <a:off x="5651500" y="4437063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3D</a:t>
            </a:r>
            <a:r>
              <a:rPr lang="en-US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 </a:t>
            </a:r>
            <a:r>
              <a:rPr lang="en-US" sz="1400" b="1">
                <a:solidFill>
                  <a:schemeClr val="bg1"/>
                </a:solidFill>
                <a:latin typeface="Rockwell" pitchFamily="18" charset="0"/>
              </a:rPr>
              <a:t>MODELING</a:t>
            </a:r>
            <a:endParaRPr lang="es-ES" sz="1400" b="1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16417" name="Imagen 4" descr="C:\Users\Design\Documents\Edu\Product Launch\shadown 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970463"/>
            <a:ext cx="8588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8" name="2 Marcador de contenido"/>
          <p:cNvSpPr txBox="1">
            <a:spLocks/>
          </p:cNvSpPr>
          <p:nvPr/>
        </p:nvSpPr>
        <p:spPr bwMode="auto">
          <a:xfrm>
            <a:off x="1425575" y="4714875"/>
            <a:ext cx="26257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chemeClr val="bg1"/>
                </a:solidFill>
              </a:rPr>
              <a:t>Lorem Ipsum is simply dummy text of the printing and typesetting. Lorem Ipsum has been the industry's standard dummy.</a:t>
            </a:r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16419" name="2 Marcador de contenido"/>
          <p:cNvSpPr txBox="1">
            <a:spLocks/>
          </p:cNvSpPr>
          <p:nvPr/>
        </p:nvSpPr>
        <p:spPr bwMode="auto">
          <a:xfrm>
            <a:off x="1425575" y="4437063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SEO</a:t>
            </a:r>
            <a:r>
              <a:rPr lang="en-US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 </a:t>
            </a:r>
            <a:r>
              <a:rPr lang="en-US" sz="1400" b="1">
                <a:solidFill>
                  <a:schemeClr val="bg1"/>
                </a:solidFill>
                <a:latin typeface="Rockwell" pitchFamily="18" charset="0"/>
              </a:rPr>
              <a:t>SERVICES</a:t>
            </a:r>
            <a:endParaRPr lang="es-ES" sz="1400" b="1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16420" name="Imagen 5" descr="C:\Users\Design\Documents\Edu\Product Launch\icons\presentati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Imagen 6" descr="C:\Users\Design\Documents\Edu\Product Launch\icons\color_wheel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3303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2" name="Imagen 8" descr="C:\Users\Design\Documents\Edu\Product Launch\icons\web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4652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38" grpId="0"/>
      <p:bldP spid="16409" grpId="0"/>
      <p:bldP spid="16410" grpId="0"/>
      <p:bldP spid="16412" grpId="0"/>
      <p:bldP spid="16413" grpId="0"/>
      <p:bldP spid="16415" grpId="0"/>
      <p:bldP spid="16416" grpId="0"/>
      <p:bldP spid="16418" grpId="0"/>
      <p:bldP spid="164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 Título"/>
          <p:cNvSpPr txBox="1">
            <a:spLocks/>
          </p:cNvSpPr>
          <p:nvPr/>
        </p:nvSpPr>
        <p:spPr>
          <a:xfrm>
            <a:off x="398463" y="260350"/>
            <a:ext cx="511016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SAMPLES OF</a:t>
            </a:r>
            <a:endParaRPr lang="es-HN" sz="493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GRAPHIC </a:t>
            </a:r>
            <a:r>
              <a:rPr lang="es-HN" sz="36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CHART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Some title in this line</a:t>
            </a:r>
            <a:endParaRPr lang="es-HN" sz="16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7414" name="Imagen 5" descr="C:\Users\Design\Documents\Edu\Product Launch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5997575"/>
            <a:ext cx="14970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 Título"/>
          <p:cNvSpPr txBox="1">
            <a:spLocks/>
          </p:cNvSpPr>
          <p:nvPr/>
        </p:nvSpPr>
        <p:spPr>
          <a:xfrm>
            <a:off x="6969125" y="188913"/>
            <a:ext cx="1758950" cy="31273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www.</a:t>
            </a:r>
            <a:r>
              <a:rPr lang="es-HN" sz="12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bigidea</a:t>
            </a: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.com</a:t>
            </a:r>
            <a:endParaRPr lang="es-HN" sz="12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7416" name="1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1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20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4</a:t>
            </a:r>
            <a:endParaRPr lang="es-ES" sz="1200" b="1">
              <a:solidFill>
                <a:srgbClr xmlns:mc="http://schemas.openxmlformats.org/markup-compatibility/2006" xmlns:a14="http://schemas.microsoft.com/office/drawing/2010/main" val="FFC000" mc:Ignorable="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742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5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9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Contact Us</a:t>
            </a:r>
          </a:p>
          <a:p>
            <a:r>
              <a:rPr lang="en-US" sz="900">
                <a:solidFill>
                  <a:schemeClr val="bg1"/>
                </a:solidFill>
              </a:rPr>
              <a:t>Lorem ipsum dolor, 03663, State, Country</a:t>
            </a:r>
          </a:p>
          <a:p>
            <a:r>
              <a:rPr lang="en-US" sz="900">
                <a:solidFill>
                  <a:schemeClr val="bg1"/>
                </a:solidFill>
              </a:rPr>
              <a:t>P.  123 456 7890 / email@domain.com</a:t>
            </a:r>
          </a:p>
        </p:txBody>
      </p:sp>
      <p:graphicFrame>
        <p:nvGraphicFramePr>
          <p:cNvPr id="2" name="49 Objeto"/>
          <p:cNvGraphicFramePr>
            <a:graphicFrameLocks/>
          </p:cNvGraphicFramePr>
          <p:nvPr/>
        </p:nvGraphicFramePr>
        <p:xfrm>
          <a:off x="-109538" y="1897063"/>
          <a:ext cx="6575426" cy="391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7427" name="2 Marcador de contenido"/>
          <p:cNvSpPr txBox="1">
            <a:spLocks/>
          </p:cNvSpPr>
          <p:nvPr/>
        </p:nvSpPr>
        <p:spPr bwMode="auto">
          <a:xfrm>
            <a:off x="5680075" y="2073275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the 1500s.</a:t>
            </a:r>
            <a:endParaRPr lang="es-ES" sz="110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7428" name="2 Marcador de contenido"/>
          <p:cNvSpPr txBox="1">
            <a:spLocks/>
          </p:cNvSpPr>
          <p:nvPr/>
        </p:nvSpPr>
        <p:spPr bwMode="auto">
          <a:xfrm>
            <a:off x="5680075" y="1779588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3D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  <p:sp>
        <p:nvSpPr>
          <p:cNvPr id="17429" name="2 Marcador de contenido"/>
          <p:cNvSpPr txBox="1">
            <a:spLocks/>
          </p:cNvSpPr>
          <p:nvPr/>
        </p:nvSpPr>
        <p:spPr bwMode="auto">
          <a:xfrm>
            <a:off x="5680075" y="3071813"/>
            <a:ext cx="24272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the 1500s.</a:t>
            </a:r>
            <a:endParaRPr lang="es-ES" sz="110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7430" name="2 Marcador de contenido"/>
          <p:cNvSpPr txBox="1">
            <a:spLocks/>
          </p:cNvSpPr>
          <p:nvPr/>
        </p:nvSpPr>
        <p:spPr bwMode="auto">
          <a:xfrm>
            <a:off x="5680075" y="2779713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Websites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  <p:sp>
        <p:nvSpPr>
          <p:cNvPr id="17431" name="2 Marcador de contenido"/>
          <p:cNvSpPr txBox="1">
            <a:spLocks/>
          </p:cNvSpPr>
          <p:nvPr/>
        </p:nvSpPr>
        <p:spPr bwMode="auto">
          <a:xfrm>
            <a:off x="5680075" y="4081463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the 1500s.</a:t>
            </a:r>
            <a:endParaRPr lang="es-ES" sz="110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7432" name="2 Marcador de contenido"/>
          <p:cNvSpPr txBox="1">
            <a:spLocks/>
          </p:cNvSpPr>
          <p:nvPr/>
        </p:nvSpPr>
        <p:spPr bwMode="auto">
          <a:xfrm>
            <a:off x="5680075" y="3787775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Advertising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  <p:sp>
        <p:nvSpPr>
          <p:cNvPr id="17433" name="2 Marcador de contenido"/>
          <p:cNvSpPr txBox="1">
            <a:spLocks/>
          </p:cNvSpPr>
          <p:nvPr/>
        </p:nvSpPr>
        <p:spPr bwMode="auto">
          <a:xfrm>
            <a:off x="5680075" y="5084763"/>
            <a:ext cx="24272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.</a:t>
            </a:r>
            <a:endParaRPr lang="es-ES" sz="110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7434" name="2 Marcador de contenido"/>
          <p:cNvSpPr txBox="1">
            <a:spLocks/>
          </p:cNvSpPr>
          <p:nvPr/>
        </p:nvSpPr>
        <p:spPr bwMode="auto">
          <a:xfrm>
            <a:off x="5680075" y="4792663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Video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Graphic spid="2" grpId="0">
        <p:bldAsOne/>
      </p:bldGraphic>
      <p:bldP spid="17427" grpId="0"/>
      <p:bldP spid="17428" grpId="0"/>
      <p:bldP spid="17429" grpId="0"/>
      <p:bldP spid="17430" grpId="0"/>
      <p:bldP spid="17431" grpId="0"/>
      <p:bldP spid="17432" grpId="0"/>
      <p:bldP spid="17433" grpId="0"/>
      <p:bldP spid="174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/>
          </p:cNvGraphicFramePr>
          <p:nvPr/>
        </p:nvGraphicFramePr>
        <p:xfrm>
          <a:off x="179388" y="1662113"/>
          <a:ext cx="5946775" cy="415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43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 Título"/>
          <p:cNvSpPr txBox="1">
            <a:spLocks/>
          </p:cNvSpPr>
          <p:nvPr/>
        </p:nvSpPr>
        <p:spPr>
          <a:xfrm>
            <a:off x="398463" y="260350"/>
            <a:ext cx="511016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SAMPLES OF</a:t>
            </a:r>
            <a:endParaRPr lang="es-HN" sz="493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GRAPHIC </a:t>
            </a:r>
            <a:r>
              <a:rPr lang="es-HN" sz="36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CHART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Some title in this line</a:t>
            </a:r>
            <a:endParaRPr lang="es-HN" sz="16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8438" name="Imagen 5" descr="C:\Users\Design\Documents\Edu\Product Launch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5997575"/>
            <a:ext cx="14970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 Título"/>
          <p:cNvSpPr txBox="1">
            <a:spLocks/>
          </p:cNvSpPr>
          <p:nvPr/>
        </p:nvSpPr>
        <p:spPr>
          <a:xfrm>
            <a:off x="6969125" y="188913"/>
            <a:ext cx="1758950" cy="31273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www.</a:t>
            </a:r>
            <a:r>
              <a:rPr lang="es-HN" sz="12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bigidea</a:t>
            </a: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.com</a:t>
            </a:r>
            <a:endParaRPr lang="es-HN" sz="12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8440" name="1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19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20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5</a:t>
            </a:r>
            <a:endParaRPr lang="es-ES" sz="1200" b="1">
              <a:solidFill>
                <a:srgbClr xmlns:mc="http://schemas.openxmlformats.org/markup-compatibility/2006" xmlns:a14="http://schemas.microsoft.com/office/drawing/2010/main" val="FFC000" mc:Ignorable="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844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9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Contact Us</a:t>
            </a:r>
          </a:p>
          <a:p>
            <a:r>
              <a:rPr lang="en-US" sz="900">
                <a:solidFill>
                  <a:schemeClr val="bg1"/>
                </a:solidFill>
              </a:rPr>
              <a:t>Lorem ipsum dolor, 03663, State, Country</a:t>
            </a:r>
          </a:p>
          <a:p>
            <a:r>
              <a:rPr lang="en-US" sz="900">
                <a:solidFill>
                  <a:schemeClr val="bg1"/>
                </a:solidFill>
              </a:rPr>
              <a:t>P.  123 456 7890 / email@domain.com</a:t>
            </a:r>
          </a:p>
        </p:txBody>
      </p:sp>
      <p:sp>
        <p:nvSpPr>
          <p:cNvPr id="18450" name="2 Marcador de contenido"/>
          <p:cNvSpPr txBox="1">
            <a:spLocks/>
          </p:cNvSpPr>
          <p:nvPr/>
        </p:nvSpPr>
        <p:spPr bwMode="auto">
          <a:xfrm>
            <a:off x="5680075" y="2073275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the 1500s.</a:t>
            </a:r>
            <a:endParaRPr lang="es-ES" sz="110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8451" name="2 Marcador de contenido"/>
          <p:cNvSpPr txBox="1">
            <a:spLocks/>
          </p:cNvSpPr>
          <p:nvPr/>
        </p:nvSpPr>
        <p:spPr bwMode="auto">
          <a:xfrm>
            <a:off x="5680075" y="1779588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3D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  <p:sp>
        <p:nvSpPr>
          <p:cNvPr id="18452" name="2 Marcador de contenido"/>
          <p:cNvSpPr txBox="1">
            <a:spLocks/>
          </p:cNvSpPr>
          <p:nvPr/>
        </p:nvSpPr>
        <p:spPr bwMode="auto">
          <a:xfrm>
            <a:off x="5680075" y="3071813"/>
            <a:ext cx="24272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the 1500s.</a:t>
            </a:r>
            <a:endParaRPr lang="es-ES" sz="110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8453" name="2 Marcador de contenido"/>
          <p:cNvSpPr txBox="1">
            <a:spLocks/>
          </p:cNvSpPr>
          <p:nvPr/>
        </p:nvSpPr>
        <p:spPr bwMode="auto">
          <a:xfrm>
            <a:off x="5680075" y="2779713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Websites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  <p:sp>
        <p:nvSpPr>
          <p:cNvPr id="18454" name="2 Marcador de contenido"/>
          <p:cNvSpPr txBox="1">
            <a:spLocks/>
          </p:cNvSpPr>
          <p:nvPr/>
        </p:nvSpPr>
        <p:spPr bwMode="auto">
          <a:xfrm>
            <a:off x="5680075" y="4081463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the 1500s.</a:t>
            </a:r>
            <a:endParaRPr lang="es-ES" sz="110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8455" name="2 Marcador de contenido"/>
          <p:cNvSpPr txBox="1">
            <a:spLocks/>
          </p:cNvSpPr>
          <p:nvPr/>
        </p:nvSpPr>
        <p:spPr bwMode="auto">
          <a:xfrm>
            <a:off x="5680075" y="3787775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Advertising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  <p:sp>
        <p:nvSpPr>
          <p:cNvPr id="18456" name="2 Marcador de contenido"/>
          <p:cNvSpPr txBox="1">
            <a:spLocks/>
          </p:cNvSpPr>
          <p:nvPr/>
        </p:nvSpPr>
        <p:spPr bwMode="auto">
          <a:xfrm>
            <a:off x="5680075" y="5084763"/>
            <a:ext cx="24272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>
                <a:solidFill>
                  <a:srgbClr xmlns:mc="http://schemas.openxmlformats.org/markup-compatibility/2006" xmlns:a14="http://schemas.microsoft.com/office/drawing/2010/main" val="5F5F5F" mc:Ignorable=""/>
                </a:solidFill>
              </a:rPr>
              <a:t>Lorem Ipsum has been the industry's standard dummy text ever since .</a:t>
            </a:r>
            <a:endParaRPr lang="es-ES" sz="1100">
              <a:solidFill>
                <a:srgbClr xmlns:mc="http://schemas.openxmlformats.org/markup-compatibility/2006" xmlns:a14="http://schemas.microsoft.com/office/drawing/2010/main" val="5F5F5F" mc:Ignorable=""/>
              </a:solidFill>
            </a:endParaRPr>
          </a:p>
        </p:txBody>
      </p:sp>
      <p:sp>
        <p:nvSpPr>
          <p:cNvPr id="18457" name="2 Marcador de contenido"/>
          <p:cNvSpPr txBox="1">
            <a:spLocks/>
          </p:cNvSpPr>
          <p:nvPr/>
        </p:nvSpPr>
        <p:spPr bwMode="auto">
          <a:xfrm>
            <a:off x="5680075" y="4792663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>
                <a:solidFill>
                  <a:srgbClr xmlns:mc="http://schemas.openxmlformats.org/markup-compatibility/2006" xmlns:a14="http://schemas.microsoft.com/office/drawing/2010/main" val="5F5F5F" mc:Ignorable=""/>
                </a:solidFill>
                <a:latin typeface="Rockwell" pitchFamily="18" charset="0"/>
              </a:rPr>
              <a:t>Video</a:t>
            </a:r>
            <a:endParaRPr lang="es-ES" sz="1400" b="1">
              <a:solidFill>
                <a:srgbClr xmlns:mc="http://schemas.openxmlformats.org/markup-compatibility/2006" xmlns:a14="http://schemas.microsoft.com/office/drawing/2010/main" val="5F5F5F" mc:Ignorable=""/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4" grpId="0"/>
      <p:bldP spid="15" grpId="0"/>
      <p:bldP spid="16" grpId="0"/>
      <p:bldP spid="18450" grpId="0"/>
      <p:bldP spid="18451" grpId="0"/>
      <p:bldP spid="18452" grpId="0"/>
      <p:bldP spid="18453" grpId="0"/>
      <p:bldP spid="18454" grpId="0"/>
      <p:bldP spid="18455" grpId="0"/>
      <p:bldP spid="18456" grpId="0"/>
      <p:bldP spid="184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n 2" descr="C:\Users\Design\Documents\Edu\Product Launch\shadown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022600"/>
            <a:ext cx="2778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3" y="260350"/>
            <a:ext cx="511016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GET IN TOUCH</a:t>
            </a:r>
            <a:endParaRPr lang="es-HN" sz="493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CONTACT </a:t>
            </a:r>
            <a:r>
              <a:rPr lang="es-HN" sz="36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US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4841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Some title in this line</a:t>
            </a:r>
            <a:endParaRPr lang="es-HN" sz="16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9463" name="Imagen 5" descr="C:\Users\Design\Documents\Edu\Product Launch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5997575"/>
            <a:ext cx="14970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1 Título"/>
          <p:cNvSpPr txBox="1">
            <a:spLocks/>
          </p:cNvSpPr>
          <p:nvPr/>
        </p:nvSpPr>
        <p:spPr>
          <a:xfrm>
            <a:off x="6969125" y="188913"/>
            <a:ext cx="1758950" cy="31273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www.</a:t>
            </a:r>
            <a:r>
              <a:rPr lang="es-HN" sz="12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bigidea</a:t>
            </a:r>
            <a:r>
              <a:rPr lang="es-H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.com</a:t>
            </a:r>
            <a:endParaRPr lang="es-HN" sz="12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Rockwell" pitchFamily="18" charset="0"/>
            </a:endParaRPr>
          </a:p>
        </p:txBody>
      </p:sp>
      <p:pic>
        <p:nvPicPr>
          <p:cNvPr id="19465" name="2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2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6</a:t>
            </a:r>
            <a:endParaRPr lang="es-ES" sz="1200" b="1">
              <a:solidFill>
                <a:srgbClr xmlns:mc="http://schemas.openxmlformats.org/markup-compatibility/2006" xmlns:a14="http://schemas.microsoft.com/office/drawing/2010/main" val="FFC000" mc:Ignorable="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9470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3" name="1 Título"/>
          <p:cNvSpPr txBox="1">
            <a:spLocks/>
          </p:cNvSpPr>
          <p:nvPr/>
        </p:nvSpPr>
        <p:spPr bwMode="auto">
          <a:xfrm>
            <a:off x="6732588" y="6083300"/>
            <a:ext cx="2266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9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Contact Us</a:t>
            </a:r>
          </a:p>
          <a:p>
            <a:r>
              <a:rPr lang="en-US" sz="900">
                <a:solidFill>
                  <a:schemeClr val="bg1"/>
                </a:solidFill>
              </a:rPr>
              <a:t>Lorem ipsum dolor, 03663, State, Country</a:t>
            </a:r>
          </a:p>
          <a:p>
            <a:r>
              <a:rPr lang="en-US" sz="900">
                <a:solidFill>
                  <a:schemeClr val="bg1"/>
                </a:solidFill>
              </a:rPr>
              <a:t>P.  123 456 7890 / email@domain.com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4932363" y="1917700"/>
            <a:ext cx="3527425" cy="1560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dirty="0">
                <a:solidFill>
                  <a:schemeClr val="bg1">
                    <a:lumMod val="65000"/>
                  </a:schemeClr>
                </a:solidFill>
              </a:rPr>
              <a:t>Google Map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2 Marcador de contenido"/>
          <p:cNvSpPr txBox="1">
            <a:spLocks/>
          </p:cNvSpPr>
          <p:nvPr/>
        </p:nvSpPr>
        <p:spPr>
          <a:xfrm>
            <a:off x="4932363" y="3646488"/>
            <a:ext cx="3240087" cy="23034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Address:</a:t>
            </a:r>
          </a:p>
          <a:p>
            <a:pPr algn="l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dolor, 03663</a:t>
            </a:r>
          </a:p>
          <a:p>
            <a:pPr algn="l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State, Country</a:t>
            </a:r>
          </a:p>
          <a:p>
            <a:pPr algn="l" fontAlgn="auto">
              <a:spcAft>
                <a:spcPts val="0"/>
              </a:spcAft>
              <a:buFont typeface="Arial" charset="0"/>
              <a:buNone/>
              <a:defRPr/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Phone:</a:t>
            </a:r>
          </a:p>
          <a:p>
            <a:pPr algn="l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+1 123 123 1233</a:t>
            </a:r>
          </a:p>
          <a:p>
            <a:pPr algn="l" fontAlgn="auto">
              <a:spcAft>
                <a:spcPts val="0"/>
              </a:spcAft>
              <a:buFont typeface="Arial" charset="0"/>
              <a:buNone/>
              <a:defRPr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</a:p>
          <a:p>
            <a:pPr algn="l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email@domain.com</a:t>
            </a:r>
            <a:endParaRPr lang="es-E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476" name="43 Grupo"/>
          <p:cNvGrpSpPr>
            <a:grpSpLocks/>
          </p:cNvGrpSpPr>
          <p:nvPr/>
        </p:nvGrpSpPr>
        <p:grpSpPr bwMode="auto">
          <a:xfrm>
            <a:off x="4421188" y="1873250"/>
            <a:ext cx="6350" cy="3716338"/>
            <a:chOff x="4276559" y="1491264"/>
            <a:chExt cx="44" cy="3377896"/>
          </a:xfrm>
        </p:grpSpPr>
        <p:cxnSp>
          <p:nvCxnSpPr>
            <p:cNvPr id="45" name="44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4276559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2 Marcador de contenido"/>
          <p:cNvSpPr txBox="1">
            <a:spLocks/>
          </p:cNvSpPr>
          <p:nvPr/>
        </p:nvSpPr>
        <p:spPr>
          <a:xfrm>
            <a:off x="477838" y="1979613"/>
            <a:ext cx="3554412" cy="15128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 making it look like readable English. 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611560" y="3636268"/>
            <a:ext cx="288032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2000" b="1" dirty="0">
                <a:latin typeface="Rockwell" pitchFamily="18" charset="0"/>
              </a:rPr>
              <a:t>f</a:t>
            </a:r>
            <a:endParaRPr lang="es-ES" sz="2000" b="1" dirty="0">
              <a:latin typeface="Rockwell" pitchFamily="18" charset="0"/>
            </a:endParaRPr>
          </a:p>
        </p:txBody>
      </p:sp>
      <p:sp>
        <p:nvSpPr>
          <p:cNvPr id="50" name="49 Rectángulo redondeado"/>
          <p:cNvSpPr/>
          <p:nvPr/>
        </p:nvSpPr>
        <p:spPr>
          <a:xfrm>
            <a:off x="611560" y="4068316"/>
            <a:ext cx="288032" cy="2880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2000" b="1" dirty="0">
                <a:latin typeface="Rockwell" pitchFamily="18" charset="0"/>
              </a:rPr>
              <a:t>t</a:t>
            </a:r>
            <a:endParaRPr lang="es-ES" sz="2000" b="1" dirty="0">
              <a:latin typeface="Rockwell" pitchFamily="18" charset="0"/>
            </a:endParaRPr>
          </a:p>
        </p:txBody>
      </p:sp>
      <p:sp>
        <p:nvSpPr>
          <p:cNvPr id="52" name="2 Marcador de contenido"/>
          <p:cNvSpPr txBox="1">
            <a:spLocks/>
          </p:cNvSpPr>
          <p:nvPr/>
        </p:nvSpPr>
        <p:spPr>
          <a:xfrm>
            <a:off x="900113" y="3654425"/>
            <a:ext cx="3554412" cy="2698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itchFamily="18" charset="0"/>
              </a:rPr>
              <a:t>f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 pitchFamily="18" charset="0"/>
              </a:rPr>
              <a:t>acebook.com/</a:t>
            </a:r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 pitchFamily="18" charset="0"/>
              </a:rPr>
              <a:t>bigidea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3" name="2 Marcador de contenido"/>
          <p:cNvSpPr txBox="1">
            <a:spLocks/>
          </p:cNvSpPr>
          <p:nvPr/>
        </p:nvSpPr>
        <p:spPr>
          <a:xfrm>
            <a:off x="900113" y="4095750"/>
            <a:ext cx="3554412" cy="2698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 pitchFamily="18" charset="0"/>
              </a:rPr>
              <a:t>twitter.com/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 pitchFamily="18" charset="0"/>
              </a:rPr>
              <a:t>bigidea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Rockwell" pitchFamily="18" charset="0"/>
            </a:endParaRPr>
          </a:p>
        </p:txBody>
      </p:sp>
      <p:pic>
        <p:nvPicPr>
          <p:cNvPr id="19486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41" grpId="0" animBg="1"/>
      <p:bldP spid="43" grpId="0"/>
      <p:bldP spid="49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xmlns:mc="http://schemas.openxmlformats.org/markup-compatibility/2006" xmlns:a14="http://schemas.microsoft.com/office/drawing/2010/main" val="404040" mc:Ignorable="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Rockwell" pitchFamily="18" charset="0"/>
              </a:rPr>
              <a:t>YOU</a:t>
            </a:r>
          </a:p>
        </p:txBody>
      </p:sp>
      <p:pic>
        <p:nvPicPr>
          <p:cNvPr id="20487" name="Imagen 5" descr="C:\Users\Design\Documents\Edu\Product Launch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2463"/>
            <a:ext cx="14970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1 Título"/>
          <p:cNvSpPr txBox="1">
            <a:spLocks/>
          </p:cNvSpPr>
          <p:nvPr/>
        </p:nvSpPr>
        <p:spPr bwMode="auto">
          <a:xfrm>
            <a:off x="6704013" y="5834063"/>
            <a:ext cx="22669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900" b="1">
                <a:solidFill>
                  <a:srgbClr xmlns:mc="http://schemas.openxmlformats.org/markup-compatibility/2006" xmlns:a14="http://schemas.microsoft.com/office/drawing/2010/main" val="FFC000" mc:Ignorable=""/>
                </a:solidFill>
              </a:rPr>
              <a:t>Contact Us</a:t>
            </a:r>
          </a:p>
          <a:p>
            <a:r>
              <a:rPr lang="en-US" sz="900">
                <a:solidFill>
                  <a:schemeClr val="bg1"/>
                </a:solidFill>
              </a:rPr>
              <a:t>Lorem ipsum dolor, 03663, State, Country</a:t>
            </a:r>
          </a:p>
          <a:p>
            <a:r>
              <a:rPr lang="en-US" sz="900">
                <a:solidFill>
                  <a:schemeClr val="bg1"/>
                </a:solidFill>
              </a:rPr>
              <a:t>P.  123 456 7890 / email@domain.com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804</Words>
  <Application>Microsoft Office PowerPoint</Application>
  <PresentationFormat>Presentación en pantalla (4:3)</PresentationFormat>
  <Paragraphs>130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Arial</vt:lpstr>
      <vt:lpstr>Rockwell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Design</cp:lastModifiedBy>
  <cp:revision>32</cp:revision>
  <dcterms:created xsi:type="dcterms:W3CDTF">2010-05-18T15:49:44Z</dcterms:created>
  <dcterms:modified xsi:type="dcterms:W3CDTF">2010-05-20T16:05:21Z</dcterms:modified>
</cp:coreProperties>
</file>