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8d8834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8d8834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8d8834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8d8834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8d8834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8d8834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58d8834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58d8834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58d88341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58d88341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58d8834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58d8834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58d8834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58d8834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31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50">
                <a:solidFill>
                  <a:srgbClr val="16A53F"/>
                </a:solidFill>
              </a:rPr>
              <a:t>The Ames Housing Dataset</a:t>
            </a:r>
            <a:endParaRPr sz="405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160"/>
              <a:buFont typeface="Arial"/>
              <a:buNone/>
            </a:pPr>
            <a:r>
              <a:rPr lang="en" sz="4050">
                <a:solidFill>
                  <a:srgbClr val="FFFFFF"/>
                </a:solidFill>
              </a:rPr>
              <a:t> </a:t>
            </a:r>
            <a:r>
              <a:rPr lang="en" sz="4050">
                <a:solidFill>
                  <a:srgbClr val="000000"/>
                </a:solidFill>
              </a:rPr>
              <a:t>Predicting House Prices with Linear Regression</a:t>
            </a:r>
            <a:endParaRPr sz="405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7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Nandhini Manoharan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44275" y="256025"/>
            <a:ext cx="85206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rgbClr val="6AA84F"/>
                </a:solidFill>
              </a:rPr>
              <a:t>Problem Statement</a:t>
            </a:r>
            <a:endParaRPr sz="3880">
              <a:solidFill>
                <a:srgbClr val="6AA84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44275" y="1156725"/>
            <a:ext cx="85206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90"/>
              <a:t>Determine the best model for predicting the Saleprice of  houses in Ames.</a:t>
            </a:r>
            <a:endParaRPr sz="189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90"/>
          </a:p>
          <a:p>
            <a:pPr indent="-34861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0"/>
              <a:buAutoNum type="arabicPeriod"/>
            </a:pPr>
            <a:r>
              <a:rPr lang="en" sz="1890"/>
              <a:t>What features add most value to a house and what </a:t>
            </a:r>
            <a:r>
              <a:rPr lang="en" sz="1890"/>
              <a:t>decreases</a:t>
            </a:r>
            <a:r>
              <a:rPr lang="en" sz="1890"/>
              <a:t> the house values?</a:t>
            </a:r>
            <a:endParaRPr sz="1890"/>
          </a:p>
          <a:p>
            <a:pPr indent="-34861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0"/>
              <a:buAutoNum type="arabicPeriod"/>
            </a:pPr>
            <a:r>
              <a:rPr lang="en" sz="1890"/>
              <a:t>What kind of house one could buy given </a:t>
            </a:r>
            <a:r>
              <a:rPr lang="en" sz="1890"/>
              <a:t>their</a:t>
            </a:r>
            <a:r>
              <a:rPr lang="en" sz="1890"/>
              <a:t> budget?</a:t>
            </a:r>
            <a:endParaRPr sz="1890"/>
          </a:p>
          <a:p>
            <a:pPr indent="-34861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0"/>
              <a:buAutoNum type="arabicPeriod"/>
            </a:pPr>
            <a:r>
              <a:rPr lang="en" sz="1890"/>
              <a:t>What is the expected price of a house with a set of features?</a:t>
            </a:r>
            <a:endParaRPr sz="18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Workflow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586375" y="2230975"/>
            <a:ext cx="1783200" cy="105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Cleaning &amp; Preprocessing</a:t>
            </a:r>
            <a:endParaRPr sz="1300"/>
          </a:p>
        </p:txBody>
      </p:sp>
      <p:sp>
        <p:nvSpPr>
          <p:cNvPr id="68" name="Google Shape;68;p15"/>
          <p:cNvSpPr/>
          <p:nvPr/>
        </p:nvSpPr>
        <p:spPr>
          <a:xfrm>
            <a:off x="2627825" y="2239675"/>
            <a:ext cx="1637700" cy="105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EDA</a:t>
            </a:r>
            <a:endParaRPr sz="1300"/>
          </a:p>
        </p:txBody>
      </p:sp>
      <p:sp>
        <p:nvSpPr>
          <p:cNvPr id="69" name="Google Shape;69;p15"/>
          <p:cNvSpPr/>
          <p:nvPr/>
        </p:nvSpPr>
        <p:spPr>
          <a:xfrm>
            <a:off x="6452475" y="2178075"/>
            <a:ext cx="1783200" cy="105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Modelling and Evaluation</a:t>
            </a:r>
            <a:endParaRPr sz="1300"/>
          </a:p>
        </p:txBody>
      </p:sp>
      <p:sp>
        <p:nvSpPr>
          <p:cNvPr id="70" name="Google Shape;70;p15"/>
          <p:cNvSpPr/>
          <p:nvPr/>
        </p:nvSpPr>
        <p:spPr>
          <a:xfrm>
            <a:off x="4514575" y="2239675"/>
            <a:ext cx="1637700" cy="105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Feature Selection</a:t>
            </a:r>
            <a:endParaRPr sz="1300"/>
          </a:p>
        </p:txBody>
      </p:sp>
      <p:cxnSp>
        <p:nvCxnSpPr>
          <p:cNvPr id="71" name="Google Shape;71;p15"/>
          <p:cNvCxnSpPr/>
          <p:nvPr/>
        </p:nvCxnSpPr>
        <p:spPr>
          <a:xfrm>
            <a:off x="358375" y="2679350"/>
            <a:ext cx="2283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2369575" y="2699625"/>
            <a:ext cx="258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6"/>
            <a:endCxn id="70" idx="2"/>
          </p:cNvCxnSpPr>
          <p:nvPr/>
        </p:nvCxnSpPr>
        <p:spPr>
          <a:xfrm>
            <a:off x="4265525" y="2764825"/>
            <a:ext cx="24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6177875" y="2756125"/>
            <a:ext cx="24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634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Missing Values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669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750" y="136950"/>
            <a:ext cx="1245700" cy="49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25" y="1115724"/>
            <a:ext cx="6729499" cy="1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7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Correlation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75" y="741475"/>
            <a:ext cx="3529649" cy="43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A53F"/>
                </a:solidFill>
              </a:rPr>
              <a:t>Multicollinearity</a:t>
            </a:r>
            <a:endParaRPr>
              <a:solidFill>
                <a:srgbClr val="16A53F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313" y="318875"/>
            <a:ext cx="5264236" cy="450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5575" y="12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A53F"/>
                </a:solidFill>
              </a:rPr>
              <a:t>Features with highest Coefficients</a:t>
            </a:r>
            <a:endParaRPr>
              <a:solidFill>
                <a:srgbClr val="16A53F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39" y="944450"/>
            <a:ext cx="4660411" cy="36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Summary of findings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Lasso model was the best performing in terms of R2 and MSE.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Square feet area, property age, Overall </a:t>
            </a:r>
            <a:r>
              <a:rPr lang="en" sz="1600"/>
              <a:t>conditions</a:t>
            </a:r>
            <a:r>
              <a:rPr lang="en" sz="1600"/>
              <a:t> and location are the most important determinant factors of Saleprice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Best locations are - Northridge Heights, Stone Brook and Northridge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looking to sell should do it sooner rather than later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</a:t>
            </a:r>
            <a:r>
              <a:rPr lang="en" sz="1600"/>
              <a:t>increase the value of a home:</a:t>
            </a:r>
            <a:endParaRPr sz="1600"/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Renovate the kitchen</a:t>
            </a:r>
            <a:endParaRPr sz="1600"/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Remodel the interior and exterior finish</a:t>
            </a:r>
            <a:endParaRPr sz="1600"/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Add fireplace(if not present)</a:t>
            </a:r>
            <a:endParaRPr sz="1600"/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Renovate Garage</a:t>
            </a:r>
            <a:endParaRPr sz="1600"/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Renovate house if not in good condition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