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8" r:id="rId3"/>
    <p:sldId id="288" r:id="rId4"/>
    <p:sldId id="289" r:id="rId5"/>
    <p:sldId id="293" r:id="rId7"/>
    <p:sldId id="290" r:id="rId8"/>
    <p:sldId id="291" r:id="rId9"/>
    <p:sldId id="292" r:id="rId10"/>
    <p:sldId id="294" r:id="rId11"/>
    <p:sldId id="265" r:id="rId12"/>
    <p:sldId id="296" r:id="rId13"/>
    <p:sldId id="295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13" r:id="rId23"/>
    <p:sldId id="310" r:id="rId24"/>
    <p:sldId id="311" r:id="rId25"/>
    <p:sldId id="268" r:id="rId26"/>
    <p:sldId id="31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6" autoAdjust="0"/>
    <p:restoredTop sz="88811" autoAdjust="0"/>
  </p:normalViewPr>
  <p:slideViewPr>
    <p:cSldViewPr snapToGrid="0" showGuides="1">
      <p:cViewPr varScale="1">
        <p:scale>
          <a:sx n="63" d="100"/>
          <a:sy n="63" d="100"/>
        </p:scale>
        <p:origin x="-114" y="-108"/>
      </p:cViewPr>
      <p:guideLst>
        <p:guide orient="horz" pos="2160"/>
        <p:guide pos="38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7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F470D9-DEB8-48B6-B909-7A1C28DC5753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9375FCE-87E8-46F9-BC86-F29014F005E7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数据类型</a:t>
          </a:r>
          <a:endParaRPr lang="zh-CN" altLang="en-US" sz="1600"/>
        </a:p>
      </dgm:t>
    </dgm:pt>
    <dgm:pt modelId="{8CC52FBD-1242-43F0-B5EF-F144C49B322A}" cxnId="{FA25683D-CFAB-4CE2-948D-A5988CCBA8F3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791787EA-4894-4E22-94D2-4A4D45D1BB7B}" cxnId="{FA25683D-CFAB-4CE2-948D-A5988CCBA8F3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DB50963-ADBA-4EEA-BB4B-10198EC57587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基本类型</a:t>
          </a:r>
          <a:endParaRPr lang="zh-CN" altLang="en-US" sz="1600"/>
        </a:p>
      </dgm:t>
    </dgm:pt>
    <dgm:pt modelId="{2E201219-69C9-48AC-86CE-A2844A81D197}" cxnId="{A7C7F12E-E2ED-40B0-A59A-1711F5249BBE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C58A288-6468-4DEF-8430-47CEB20E5521}" cxnId="{A7C7F12E-E2ED-40B0-A59A-1711F5249BBE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457BC78-73F3-49C5-90D0-65E5385C918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整型类型</a:t>
          </a:r>
          <a:endParaRPr lang="zh-CN" altLang="en-US" sz="1600"/>
        </a:p>
      </dgm:t>
    </dgm:pt>
    <dgm:pt modelId="{1D73B758-E67C-4D90-8627-294D58FE98E5}" cxnId="{31C9ED4F-2342-4AA6-83E4-E2EE8C88C009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58DEED6-58AA-400A-9460-BDC12F797ED9}" cxnId="{31C9ED4F-2342-4AA6-83E4-E2EE8C88C009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122018B-93D5-421B-A0DF-352A6DA652F5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浮点类型</a:t>
          </a:r>
          <a:endParaRPr lang="zh-CN" altLang="en-US" sz="1600"/>
        </a:p>
      </dgm:t>
    </dgm:pt>
    <dgm:pt modelId="{0ED9C249-09EF-4C50-8FE7-E90D87DEF76C}" cxnId="{0D4F8D1E-9F67-4A99-AD34-2F1DBD98F136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1CE49732-421F-4E16-B0FB-4C7C98AAB433}" cxnId="{0D4F8D1E-9F67-4A99-AD34-2F1DBD98F136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3C30BDC-66C1-4F4A-913F-2413224D9BA6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枚举类型 </a:t>
          </a:r>
          <a:r>
            <a:rPr lang="en-US" altLang="zh-CN" sz="1600" err="1" smtClean="0"/>
            <a:t>enum</a:t>
          </a:r>
          <a:endParaRPr lang="zh-CN" altLang="en-US" sz="1600"/>
        </a:p>
      </dgm:t>
    </dgm:pt>
    <dgm:pt modelId="{3F3AD70B-766B-44DE-8644-04466979A83C}" cxnId="{D687EB65-89F6-480E-A74A-C6258F59B74B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E0DFA87-F749-4729-91E8-E500ED5412C5}" cxnId="{D687EB65-89F6-480E-A74A-C6258F59B74B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3B1837A-449F-489E-B4DB-2D1C5953066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空类型 </a:t>
          </a:r>
          <a:r>
            <a:rPr lang="en-US" altLang="zh-CN" sz="1600" smtClean="0"/>
            <a:t>void</a:t>
          </a:r>
          <a:endParaRPr lang="zh-CN" altLang="en-US" sz="1600"/>
        </a:p>
      </dgm:t>
    </dgm:pt>
    <dgm:pt modelId="{F2A02839-BE33-4C02-AD70-C0C7058F8D55}" cxnId="{70A6FD8A-3B53-4A88-B838-51634E531AB1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C1A3D2B-CC98-4F55-82EF-B77DFCCFE7D8}" cxnId="{70A6FD8A-3B53-4A88-B838-51634E531AB1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C1FD013-5041-47BD-BD2E-5A8BE4121636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基本整型 </a:t>
          </a:r>
          <a:r>
            <a:rPr lang="en-US" altLang="zh-CN" sz="1600" err="1" smtClean="0"/>
            <a:t>int</a:t>
          </a:r>
          <a:endParaRPr lang="zh-CN" altLang="en-US" sz="1600"/>
        </a:p>
      </dgm:t>
    </dgm:pt>
    <dgm:pt modelId="{2E8E954E-31B4-4C00-8CB9-69B5310889E2}" cxnId="{5907DBFB-E53A-466F-8797-4D7D73D3A057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69550963-0B22-40A9-83E8-5074E556227C}" cxnId="{5907DBFB-E53A-466F-8797-4D7D73D3A057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8CA6752C-945B-4976-84DE-BADF262EA352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短整型 </a:t>
          </a:r>
          <a:r>
            <a:rPr lang="en-US" altLang="zh-CN" sz="1600" smtClean="0"/>
            <a:t>short </a:t>
          </a:r>
          <a:r>
            <a:rPr lang="en-US" altLang="zh-CN" sz="1600" err="1" smtClean="0"/>
            <a:t>int</a:t>
          </a:r>
          <a:endParaRPr lang="zh-CN" altLang="en-US" sz="1600"/>
        </a:p>
      </dgm:t>
    </dgm:pt>
    <dgm:pt modelId="{5A803252-DCF8-457E-B30A-1313590E56A7}" cxnId="{C6E47BF2-027E-4093-BBAF-4E63FF9D1580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4E4CF83F-19AD-44A5-8D92-4C8852F44B19}" cxnId="{C6E47BF2-027E-4093-BBAF-4E63FF9D1580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68281CBA-A431-4372-BAB1-F61FEFEB0AA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长整型 </a:t>
          </a:r>
          <a:r>
            <a:rPr lang="en-US" altLang="zh-CN" sz="1600" smtClean="0"/>
            <a:t>long </a:t>
          </a:r>
          <a:r>
            <a:rPr lang="en-US" altLang="zh-CN" sz="1600" err="1" smtClean="0"/>
            <a:t>int</a:t>
          </a:r>
          <a:endParaRPr lang="zh-CN" altLang="en-US" sz="1600"/>
        </a:p>
      </dgm:t>
    </dgm:pt>
    <dgm:pt modelId="{9ECCD359-B334-4A6C-A204-E3D4390ECC78}" cxnId="{48CFEF66-6A3D-4AF6-B07D-55C1548B8B26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E0D35119-EC87-495A-8AE4-4BF8EE83FBA0}" cxnId="{48CFEF66-6A3D-4AF6-B07D-55C1548B8B26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2680979F-E1DF-4BB9-9DEC-39103FBC50B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*双长整型 </a:t>
          </a:r>
          <a:r>
            <a:rPr lang="en-US" altLang="zh-CN" sz="1600" smtClean="0"/>
            <a:t>long </a:t>
          </a:r>
          <a:r>
            <a:rPr lang="en-US" altLang="zh-CN" sz="1600" err="1" smtClean="0"/>
            <a:t>long</a:t>
          </a:r>
          <a:r>
            <a:rPr lang="en-US" altLang="zh-CN" sz="1600" smtClean="0"/>
            <a:t> </a:t>
          </a:r>
          <a:r>
            <a:rPr lang="en-US" altLang="zh-CN" sz="1600" err="1" smtClean="0"/>
            <a:t>int</a:t>
          </a:r>
          <a:endParaRPr lang="zh-CN" altLang="en-US" sz="1600"/>
        </a:p>
      </dgm:t>
    </dgm:pt>
    <dgm:pt modelId="{0D7F8A15-81D3-4E93-AAFB-C33C659B43A3}" cxnId="{EA30D6A9-728E-420A-A9CE-D8144DA3F01F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139D007-7C52-4EF8-9946-11F4A9706142}" cxnId="{EA30D6A9-728E-420A-A9CE-D8144DA3F01F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3EC8E833-1439-4167-8F6F-C47DB5B7E21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字符型 </a:t>
          </a:r>
          <a:r>
            <a:rPr lang="en-US" altLang="zh-CN" sz="1600" smtClean="0"/>
            <a:t>char</a:t>
          </a:r>
          <a:endParaRPr lang="zh-CN" altLang="en-US" sz="1600"/>
        </a:p>
      </dgm:t>
    </dgm:pt>
    <dgm:pt modelId="{607D6F17-3BDD-4141-891C-6CB998585147}" cxnId="{886A9A28-CCDE-4888-B69B-127E4B435D7B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91E027F-B028-4A81-A939-92DA2C1D5237}" cxnId="{886A9A28-CCDE-4888-B69B-127E4B435D7B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BB0197D2-FC90-4BA7-88D0-43B2A6E98678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*布尔型 </a:t>
          </a:r>
          <a:r>
            <a:rPr lang="en-US" altLang="zh-CN" sz="1600" smtClean="0"/>
            <a:t>bool</a:t>
          </a:r>
          <a:endParaRPr lang="zh-CN" altLang="en-US" sz="1600"/>
        </a:p>
      </dgm:t>
    </dgm:pt>
    <dgm:pt modelId="{36305706-7466-49DC-81EA-13339B051324}" cxnId="{3C688DB6-4A79-4CF5-81BF-231E836E365A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ACCF2257-8929-45B0-8AFB-31D7D65F8B3E}" cxnId="{3C688DB6-4A79-4CF5-81BF-231E836E365A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66ECC05-0409-4239-8791-28C1571D0967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单精度浮点型 </a:t>
          </a:r>
          <a:r>
            <a:rPr lang="en-US" altLang="zh-CN" sz="1600" smtClean="0"/>
            <a:t>float</a:t>
          </a:r>
          <a:endParaRPr lang="zh-CN" altLang="en-US" sz="1600"/>
        </a:p>
      </dgm:t>
    </dgm:pt>
    <dgm:pt modelId="{296066E3-D0E2-4870-A952-866418805749}" cxnId="{F303BAA7-156B-4522-B171-20928A62AE7A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D30194E-2AF7-4D61-A422-48DD761AF38A}" cxnId="{F303BAA7-156B-4522-B171-20928A62AE7A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632A2A28-3F37-4276-8BF0-47A9B5B562DB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双精度浮点型 </a:t>
          </a:r>
          <a:r>
            <a:rPr lang="en-US" altLang="zh-CN" sz="1600" smtClean="0"/>
            <a:t>double</a:t>
          </a:r>
          <a:endParaRPr lang="zh-CN" altLang="en-US" sz="1600"/>
        </a:p>
      </dgm:t>
    </dgm:pt>
    <dgm:pt modelId="{B6707441-1B7C-4A84-A2D3-A3BD8EBAA7AB}" cxnId="{D3809BF8-5C0B-4E40-943C-86A7062FC105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5B31617B-4C64-4DA4-A5D9-8582E30CE82E}" cxnId="{D3809BF8-5C0B-4E40-943C-86A7062FC105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3089B8A0-DF5B-4C1B-B067-A45E829E272F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复数浮点型 </a:t>
          </a:r>
          <a:r>
            <a:rPr lang="en-US" altLang="zh-CN" sz="1600" err="1" smtClean="0"/>
            <a:t>float_complex,double_complex,long</a:t>
          </a:r>
          <a:r>
            <a:rPr lang="en-US" altLang="zh-CN" sz="1600" smtClean="0"/>
            <a:t> long _complex</a:t>
          </a:r>
          <a:endParaRPr lang="zh-CN" altLang="en-US" sz="1600"/>
        </a:p>
      </dgm:t>
    </dgm:pt>
    <dgm:pt modelId="{A188E18E-6E94-48D5-956F-16CE1F0DBD89}" cxnId="{539E4C00-2FB6-4806-B4D8-35042790663D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C021A1D-26B3-4753-956A-931344116E21}" cxnId="{539E4C00-2FB6-4806-B4D8-35042790663D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995926F-8DC2-4BDD-A218-E14619FF6F07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派生类型</a:t>
          </a:r>
          <a:endParaRPr lang="zh-CN" altLang="en-US" sz="1600"/>
        </a:p>
      </dgm:t>
    </dgm:pt>
    <dgm:pt modelId="{6837865B-B9BB-44E5-9CC0-14F2C461E279}" cxnId="{1B37341D-549A-497A-9036-429B73AD8CFA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F9A2285D-D81C-4B1F-8B4B-B8C0F838C757}" cxnId="{1B37341D-549A-497A-9036-429B73AD8CFA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B40F874-95D7-44A2-B8D0-E19E7464D8A3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指针类型 *</a:t>
          </a:r>
          <a:endParaRPr lang="zh-CN" altLang="en-US" sz="1600"/>
        </a:p>
      </dgm:t>
    </dgm:pt>
    <dgm:pt modelId="{DC7886F6-FD84-46B8-A22B-65E855C94291}" cxnId="{1F728356-31F2-4690-86B9-7A5F8E539DE3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7F4F2FC1-FA9A-489B-AD46-0F282B641DED}" cxnId="{1F728356-31F2-4690-86B9-7A5F8E539DE3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91E7E1DB-01D4-402E-B8F5-1DB28498F9D6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数组类型 </a:t>
          </a:r>
          <a:r>
            <a:rPr lang="en-US" altLang="zh-CN" sz="1600" smtClean="0"/>
            <a:t>[ ]</a:t>
          </a:r>
          <a:endParaRPr lang="zh-CN" altLang="en-US" sz="1600"/>
        </a:p>
      </dgm:t>
    </dgm:pt>
    <dgm:pt modelId="{10B6C1DE-851B-40D8-A7F5-27C01AA76929}" cxnId="{C9CB3724-2D10-4A4E-A658-C596B6BEE399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62A1E843-69F4-48CC-A160-AEA5FC57E3A3}" cxnId="{C9CB3724-2D10-4A4E-A658-C596B6BEE399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C5277248-18DE-4645-A7EF-4B30ECE636A1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结构体类型 </a:t>
          </a:r>
          <a:r>
            <a:rPr lang="en-US" altLang="zh-CN" sz="1600" smtClean="0"/>
            <a:t>union</a:t>
          </a:r>
          <a:endParaRPr lang="zh-CN" altLang="en-US" sz="1600"/>
        </a:p>
      </dgm:t>
    </dgm:pt>
    <dgm:pt modelId="{4BED6D14-7A7B-4951-B012-06C6A421F7AD}" cxnId="{43F4EADC-F048-48A2-9058-49E73627EF95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28204732-31DB-478F-8EF3-FF470FA271F4}" cxnId="{43F4EADC-F048-48A2-9058-49E73627EF95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DB4FF6BD-68B4-41B7-855B-CE7EA8C00B2F}">
      <dgm:prSet phldrT="[文本]" custT="1"/>
      <dgm:spPr/>
      <dgm:t>
        <a:bodyPr/>
        <a:lstStyle/>
        <a:p>
          <a:pPr>
            <a:lnSpc>
              <a:spcPct val="100000"/>
            </a:lnSpc>
          </a:pPr>
          <a:r>
            <a:rPr lang="zh-CN" altLang="en-US" sz="1600" smtClean="0"/>
            <a:t>函数类型</a:t>
          </a:r>
          <a:endParaRPr lang="zh-CN" altLang="en-US" sz="1600"/>
        </a:p>
      </dgm:t>
    </dgm:pt>
    <dgm:pt modelId="{30CFAA91-4C91-4036-A19C-2291C1F06F05}" cxnId="{8DAF438B-6684-4424-B807-538D05107571}" type="par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004A55AD-3334-47FD-BDB9-F714652648AE}" cxnId="{8DAF438B-6684-4424-B807-538D05107571}" type="sibTrans">
      <dgm:prSet/>
      <dgm:spPr/>
      <dgm:t>
        <a:bodyPr/>
        <a:lstStyle/>
        <a:p>
          <a:pPr>
            <a:lnSpc>
              <a:spcPct val="100000"/>
            </a:lnSpc>
          </a:pPr>
          <a:endParaRPr lang="zh-CN" altLang="en-US"/>
        </a:p>
      </dgm:t>
    </dgm:pt>
    <dgm:pt modelId="{F6A558C9-00D7-458D-8E2C-A920FC5A844C}" type="pres">
      <dgm:prSet presAssocID="{F8F470D9-DEB8-48B6-B909-7A1C28DC57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D0327-1DEC-4C67-8D0C-7B275D71C3E9}" type="pres">
      <dgm:prSet presAssocID="{99375FCE-87E8-46F9-BC86-F29014F005E7}" presName="root1" presStyleCnt="0"/>
      <dgm:spPr/>
    </dgm:pt>
    <dgm:pt modelId="{DFA2932F-EC5C-46EE-8498-73ACDB91A3CB}" type="pres">
      <dgm:prSet presAssocID="{99375FCE-87E8-46F9-BC86-F29014F005E7}" presName="LevelOneTextNode" presStyleLbl="node0" presStyleIdx="0" presStyleCnt="1" custScaleX="220255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7B041A89-F995-4946-A623-A776C092BCDA}" type="pres">
      <dgm:prSet presAssocID="{99375FCE-87E8-46F9-BC86-F29014F005E7}" presName="level2hierChild" presStyleCnt="0"/>
      <dgm:spPr/>
    </dgm:pt>
    <dgm:pt modelId="{B6990AA8-849C-4CE5-BC6B-BD2DF7474757}" type="pres">
      <dgm:prSet presAssocID="{2E201219-69C9-48AC-86CE-A2844A81D197}" presName="conn2-1" presStyleLbl="parChTrans1D2" presStyleIdx="0" presStyleCnt="4"/>
      <dgm:spPr/>
      <dgm:t>
        <a:bodyPr/>
        <a:lstStyle/>
        <a:p>
          <a:endParaRPr lang="zh-CN" altLang="en-US"/>
        </a:p>
      </dgm:t>
    </dgm:pt>
    <dgm:pt modelId="{F00EB5F7-3648-42B2-B971-7EF7BCB43185}" type="pres">
      <dgm:prSet presAssocID="{2E201219-69C9-48AC-86CE-A2844A81D197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2A1E77C4-4D9A-40AC-8C14-421C2CBFD994}" type="pres">
      <dgm:prSet presAssocID="{5DB50963-ADBA-4EEA-BB4B-10198EC57587}" presName="root2" presStyleCnt="0"/>
      <dgm:spPr/>
    </dgm:pt>
    <dgm:pt modelId="{38FAB092-9F22-419D-B6CE-8D0DD7611935}" type="pres">
      <dgm:prSet presAssocID="{5DB50963-ADBA-4EEA-BB4B-10198EC57587}" presName="LevelTwoTextNode" presStyleLbl="node2" presStyleIdx="0" presStyleCnt="4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6968B1F-40C7-4FAE-979B-254A0D1E4E67}" type="pres">
      <dgm:prSet presAssocID="{5DB50963-ADBA-4EEA-BB4B-10198EC57587}" presName="level3hierChild" presStyleCnt="0"/>
      <dgm:spPr/>
    </dgm:pt>
    <dgm:pt modelId="{036FD041-22EF-449E-BBE1-6BD6C02A909D}" type="pres">
      <dgm:prSet presAssocID="{1D73B758-E67C-4D90-8627-294D58FE98E5}" presName="conn2-1" presStyleLbl="parChTrans1D3" presStyleIdx="0" presStyleCnt="6"/>
      <dgm:spPr/>
      <dgm:t>
        <a:bodyPr/>
        <a:lstStyle/>
        <a:p>
          <a:endParaRPr lang="zh-CN" altLang="en-US"/>
        </a:p>
      </dgm:t>
    </dgm:pt>
    <dgm:pt modelId="{C071C2F6-2FE9-425E-B94F-A6A1A353B29D}" type="pres">
      <dgm:prSet presAssocID="{1D73B758-E67C-4D90-8627-294D58FE98E5}" presName="connTx" presStyleLbl="parChTrans1D3" presStyleIdx="0" presStyleCnt="6"/>
      <dgm:spPr/>
      <dgm:t>
        <a:bodyPr/>
        <a:lstStyle/>
        <a:p>
          <a:endParaRPr lang="zh-CN" altLang="en-US"/>
        </a:p>
      </dgm:t>
    </dgm:pt>
    <dgm:pt modelId="{11400933-8A40-45FC-909C-63DA97CB9D88}" type="pres">
      <dgm:prSet presAssocID="{B457BC78-73F3-49C5-90D0-65E5385C9188}" presName="root2" presStyleCnt="0"/>
      <dgm:spPr/>
    </dgm:pt>
    <dgm:pt modelId="{854285C5-6CE1-4F42-B433-C982E7D0EA44}" type="pres">
      <dgm:prSet presAssocID="{B457BC78-73F3-49C5-90D0-65E5385C9188}" presName="LevelTwoTextNode" presStyleLbl="node3" presStyleIdx="0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3168992-8F13-4B6F-8074-A0E9939A2047}" type="pres">
      <dgm:prSet presAssocID="{B457BC78-73F3-49C5-90D0-65E5385C9188}" presName="level3hierChild" presStyleCnt="0"/>
      <dgm:spPr/>
    </dgm:pt>
    <dgm:pt modelId="{02046280-9146-49E4-B1A6-FC4FC6B0200B}" type="pres">
      <dgm:prSet presAssocID="{2E8E954E-31B4-4C00-8CB9-69B5310889E2}" presName="conn2-1" presStyleLbl="parChTrans1D4" presStyleIdx="0" presStyleCnt="9"/>
      <dgm:spPr/>
      <dgm:t>
        <a:bodyPr/>
        <a:lstStyle/>
        <a:p>
          <a:endParaRPr lang="zh-CN" altLang="en-US"/>
        </a:p>
      </dgm:t>
    </dgm:pt>
    <dgm:pt modelId="{C9F7D73D-12ED-4D3F-B5F3-75EEAB1FAD80}" type="pres">
      <dgm:prSet presAssocID="{2E8E954E-31B4-4C00-8CB9-69B5310889E2}" presName="connTx" presStyleLbl="parChTrans1D4" presStyleIdx="0" presStyleCnt="9"/>
      <dgm:spPr/>
      <dgm:t>
        <a:bodyPr/>
        <a:lstStyle/>
        <a:p>
          <a:endParaRPr lang="zh-CN" altLang="en-US"/>
        </a:p>
      </dgm:t>
    </dgm:pt>
    <dgm:pt modelId="{D31E3900-363C-4B41-BEAB-6471D1CC7E48}" type="pres">
      <dgm:prSet presAssocID="{4C1FD013-5041-47BD-BD2E-5A8BE4121636}" presName="root2" presStyleCnt="0"/>
      <dgm:spPr/>
    </dgm:pt>
    <dgm:pt modelId="{D78DF943-E569-439D-AB7C-850E9A5D2338}" type="pres">
      <dgm:prSet presAssocID="{4C1FD013-5041-47BD-BD2E-5A8BE4121636}" presName="LevelTwoTextNode" presStyleLbl="node4" presStyleIdx="0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1FCDD0-CB6B-48C8-80B0-FF24365A903F}" type="pres">
      <dgm:prSet presAssocID="{4C1FD013-5041-47BD-BD2E-5A8BE4121636}" presName="level3hierChild" presStyleCnt="0"/>
      <dgm:spPr/>
    </dgm:pt>
    <dgm:pt modelId="{F961828B-9711-4529-BE6C-EC657D441049}" type="pres">
      <dgm:prSet presAssocID="{5A803252-DCF8-457E-B30A-1313590E56A7}" presName="conn2-1" presStyleLbl="parChTrans1D4" presStyleIdx="1" presStyleCnt="9"/>
      <dgm:spPr/>
      <dgm:t>
        <a:bodyPr/>
        <a:lstStyle/>
        <a:p>
          <a:endParaRPr lang="zh-CN" altLang="en-US"/>
        </a:p>
      </dgm:t>
    </dgm:pt>
    <dgm:pt modelId="{EDD965CC-6C1E-4D70-BD2E-44F5B99DCF26}" type="pres">
      <dgm:prSet presAssocID="{5A803252-DCF8-457E-B30A-1313590E56A7}" presName="connTx" presStyleLbl="parChTrans1D4" presStyleIdx="1" presStyleCnt="9"/>
      <dgm:spPr/>
      <dgm:t>
        <a:bodyPr/>
        <a:lstStyle/>
        <a:p>
          <a:endParaRPr lang="zh-CN" altLang="en-US"/>
        </a:p>
      </dgm:t>
    </dgm:pt>
    <dgm:pt modelId="{9F16A521-1202-4206-9F19-2AB4743513D6}" type="pres">
      <dgm:prSet presAssocID="{8CA6752C-945B-4976-84DE-BADF262EA352}" presName="root2" presStyleCnt="0"/>
      <dgm:spPr/>
    </dgm:pt>
    <dgm:pt modelId="{9619A577-19A6-42F4-8B44-BDE0EBF204CF}" type="pres">
      <dgm:prSet presAssocID="{8CA6752C-945B-4976-84DE-BADF262EA352}" presName="LevelTwoTextNode" presStyleLbl="node4" presStyleIdx="1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7B5BDCC-D90E-420D-848C-464C33A06C9C}" type="pres">
      <dgm:prSet presAssocID="{8CA6752C-945B-4976-84DE-BADF262EA352}" presName="level3hierChild" presStyleCnt="0"/>
      <dgm:spPr/>
    </dgm:pt>
    <dgm:pt modelId="{3A26ECD8-B3DA-46E1-9297-4CB6E2130B90}" type="pres">
      <dgm:prSet presAssocID="{9ECCD359-B334-4A6C-A204-E3D4390ECC78}" presName="conn2-1" presStyleLbl="parChTrans1D4" presStyleIdx="2" presStyleCnt="9"/>
      <dgm:spPr/>
      <dgm:t>
        <a:bodyPr/>
        <a:lstStyle/>
        <a:p>
          <a:endParaRPr lang="zh-CN" altLang="en-US"/>
        </a:p>
      </dgm:t>
    </dgm:pt>
    <dgm:pt modelId="{BB04014A-3563-4565-B8FD-C6B024A6B5A9}" type="pres">
      <dgm:prSet presAssocID="{9ECCD359-B334-4A6C-A204-E3D4390ECC78}" presName="connTx" presStyleLbl="parChTrans1D4" presStyleIdx="2" presStyleCnt="9"/>
      <dgm:spPr/>
      <dgm:t>
        <a:bodyPr/>
        <a:lstStyle/>
        <a:p>
          <a:endParaRPr lang="zh-CN" altLang="en-US"/>
        </a:p>
      </dgm:t>
    </dgm:pt>
    <dgm:pt modelId="{5E4A2D5E-60FE-4BB2-8705-96B4A61C2F0D}" type="pres">
      <dgm:prSet presAssocID="{68281CBA-A431-4372-BAB1-F61FEFEB0AA8}" presName="root2" presStyleCnt="0"/>
      <dgm:spPr/>
    </dgm:pt>
    <dgm:pt modelId="{7F4DC484-67B0-46D5-9AE9-EFF875FD0AE2}" type="pres">
      <dgm:prSet presAssocID="{68281CBA-A431-4372-BAB1-F61FEFEB0AA8}" presName="LevelTwoTextNode" presStyleLbl="node4" presStyleIdx="2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3E76AAF-A4A4-4CCB-9F32-3CD03AEA0B9B}" type="pres">
      <dgm:prSet presAssocID="{68281CBA-A431-4372-BAB1-F61FEFEB0AA8}" presName="level3hierChild" presStyleCnt="0"/>
      <dgm:spPr/>
    </dgm:pt>
    <dgm:pt modelId="{19BDF6B5-5FF3-4DFA-8DF2-48C23656276E}" type="pres">
      <dgm:prSet presAssocID="{0D7F8A15-81D3-4E93-AAFB-C33C659B43A3}" presName="conn2-1" presStyleLbl="parChTrans1D4" presStyleIdx="3" presStyleCnt="9"/>
      <dgm:spPr/>
      <dgm:t>
        <a:bodyPr/>
        <a:lstStyle/>
        <a:p>
          <a:endParaRPr lang="zh-CN" altLang="en-US"/>
        </a:p>
      </dgm:t>
    </dgm:pt>
    <dgm:pt modelId="{323D4CD1-A464-4907-8669-4DB541323E8B}" type="pres">
      <dgm:prSet presAssocID="{0D7F8A15-81D3-4E93-AAFB-C33C659B43A3}" presName="connTx" presStyleLbl="parChTrans1D4" presStyleIdx="3" presStyleCnt="9"/>
      <dgm:spPr/>
      <dgm:t>
        <a:bodyPr/>
        <a:lstStyle/>
        <a:p>
          <a:endParaRPr lang="zh-CN" altLang="en-US"/>
        </a:p>
      </dgm:t>
    </dgm:pt>
    <dgm:pt modelId="{4C9B66C9-F777-447B-B6CD-92C14548D511}" type="pres">
      <dgm:prSet presAssocID="{2680979F-E1DF-4BB9-9DEC-39103FBC50B8}" presName="root2" presStyleCnt="0"/>
      <dgm:spPr/>
    </dgm:pt>
    <dgm:pt modelId="{233AE611-4B29-4274-B940-B74C7160E699}" type="pres">
      <dgm:prSet presAssocID="{2680979F-E1DF-4BB9-9DEC-39103FBC50B8}" presName="LevelTwoTextNode" presStyleLbl="node4" presStyleIdx="3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8F9550D-9D60-4C10-8EEB-0EEB47C27E6F}" type="pres">
      <dgm:prSet presAssocID="{2680979F-E1DF-4BB9-9DEC-39103FBC50B8}" presName="level3hierChild" presStyleCnt="0"/>
      <dgm:spPr/>
    </dgm:pt>
    <dgm:pt modelId="{6715DB1C-EACE-460F-AF6A-4B691519ADB1}" type="pres">
      <dgm:prSet presAssocID="{607D6F17-3BDD-4141-891C-6CB998585147}" presName="conn2-1" presStyleLbl="parChTrans1D4" presStyleIdx="4" presStyleCnt="9"/>
      <dgm:spPr/>
      <dgm:t>
        <a:bodyPr/>
        <a:lstStyle/>
        <a:p>
          <a:endParaRPr lang="zh-CN" altLang="en-US"/>
        </a:p>
      </dgm:t>
    </dgm:pt>
    <dgm:pt modelId="{015661E4-F6A7-48AE-ADE1-F3F3F8C36413}" type="pres">
      <dgm:prSet presAssocID="{607D6F17-3BDD-4141-891C-6CB998585147}" presName="connTx" presStyleLbl="parChTrans1D4" presStyleIdx="4" presStyleCnt="9"/>
      <dgm:spPr/>
      <dgm:t>
        <a:bodyPr/>
        <a:lstStyle/>
        <a:p>
          <a:endParaRPr lang="zh-CN" altLang="en-US"/>
        </a:p>
      </dgm:t>
    </dgm:pt>
    <dgm:pt modelId="{0C53C8E3-8A32-4A99-A928-71BBB3BAF791}" type="pres">
      <dgm:prSet presAssocID="{3EC8E833-1439-4167-8F6F-C47DB5B7E218}" presName="root2" presStyleCnt="0"/>
      <dgm:spPr/>
    </dgm:pt>
    <dgm:pt modelId="{BE6ED02F-8E32-48F4-B923-5E808745E6BB}" type="pres">
      <dgm:prSet presAssocID="{3EC8E833-1439-4167-8F6F-C47DB5B7E218}" presName="LevelTwoTextNode" presStyleLbl="node4" presStyleIdx="4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324806B-91AD-481E-8FD5-BDA1B1521C84}" type="pres">
      <dgm:prSet presAssocID="{3EC8E833-1439-4167-8F6F-C47DB5B7E218}" presName="level3hierChild" presStyleCnt="0"/>
      <dgm:spPr/>
    </dgm:pt>
    <dgm:pt modelId="{2BFDF2C8-73F7-432E-A168-B0B6085C1ACB}" type="pres">
      <dgm:prSet presAssocID="{36305706-7466-49DC-81EA-13339B051324}" presName="conn2-1" presStyleLbl="parChTrans1D4" presStyleIdx="5" presStyleCnt="9"/>
      <dgm:spPr/>
      <dgm:t>
        <a:bodyPr/>
        <a:lstStyle/>
        <a:p>
          <a:endParaRPr lang="zh-CN" altLang="en-US"/>
        </a:p>
      </dgm:t>
    </dgm:pt>
    <dgm:pt modelId="{9D32E738-1DB7-45ED-A8C6-96BCF2BD83A3}" type="pres">
      <dgm:prSet presAssocID="{36305706-7466-49DC-81EA-13339B051324}" presName="connTx" presStyleLbl="parChTrans1D4" presStyleIdx="5" presStyleCnt="9"/>
      <dgm:spPr/>
      <dgm:t>
        <a:bodyPr/>
        <a:lstStyle/>
        <a:p>
          <a:endParaRPr lang="zh-CN" altLang="en-US"/>
        </a:p>
      </dgm:t>
    </dgm:pt>
    <dgm:pt modelId="{8C4FAE64-64C2-4537-A2D4-934DA0F63541}" type="pres">
      <dgm:prSet presAssocID="{BB0197D2-FC90-4BA7-88D0-43B2A6E98678}" presName="root2" presStyleCnt="0"/>
      <dgm:spPr/>
    </dgm:pt>
    <dgm:pt modelId="{590B3B2F-2D3F-4F51-91CD-AF3BF52E7EE3}" type="pres">
      <dgm:prSet presAssocID="{BB0197D2-FC90-4BA7-88D0-43B2A6E98678}" presName="LevelTwoTextNode" presStyleLbl="node4" presStyleIdx="5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AFBC219-5E23-484D-9A24-8D2F456AA77E}" type="pres">
      <dgm:prSet presAssocID="{BB0197D2-FC90-4BA7-88D0-43B2A6E98678}" presName="level3hierChild" presStyleCnt="0"/>
      <dgm:spPr/>
    </dgm:pt>
    <dgm:pt modelId="{2980161C-82AD-47D5-89D4-75E5093138B9}" type="pres">
      <dgm:prSet presAssocID="{0ED9C249-09EF-4C50-8FE7-E90D87DEF76C}" presName="conn2-1" presStyleLbl="parChTrans1D3" presStyleIdx="1" presStyleCnt="6"/>
      <dgm:spPr/>
      <dgm:t>
        <a:bodyPr/>
        <a:lstStyle/>
        <a:p>
          <a:endParaRPr lang="zh-CN" altLang="en-US"/>
        </a:p>
      </dgm:t>
    </dgm:pt>
    <dgm:pt modelId="{DB03CC64-5737-495D-BC59-01673B5F712E}" type="pres">
      <dgm:prSet presAssocID="{0ED9C249-09EF-4C50-8FE7-E90D87DEF76C}" presName="connTx" presStyleLbl="parChTrans1D3" presStyleIdx="1" presStyleCnt="6"/>
      <dgm:spPr/>
      <dgm:t>
        <a:bodyPr/>
        <a:lstStyle/>
        <a:p>
          <a:endParaRPr lang="zh-CN" altLang="en-US"/>
        </a:p>
      </dgm:t>
    </dgm:pt>
    <dgm:pt modelId="{EAA905C4-A1AE-4C62-BB32-A6660D8455F0}" type="pres">
      <dgm:prSet presAssocID="{5122018B-93D5-421B-A0DF-352A6DA652F5}" presName="root2" presStyleCnt="0"/>
      <dgm:spPr/>
    </dgm:pt>
    <dgm:pt modelId="{A9442264-2DB3-453B-95E6-1C246F0AE447}" type="pres">
      <dgm:prSet presAssocID="{5122018B-93D5-421B-A0DF-352A6DA652F5}" presName="LevelTwoTextNode" presStyleLbl="node3" presStyleIdx="1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29B821B-DA0C-4B6A-BE72-AB92470E26E6}" type="pres">
      <dgm:prSet presAssocID="{5122018B-93D5-421B-A0DF-352A6DA652F5}" presName="level3hierChild" presStyleCnt="0"/>
      <dgm:spPr/>
    </dgm:pt>
    <dgm:pt modelId="{D07FCBE4-6D44-4C87-904F-7BD3E34C9C4B}" type="pres">
      <dgm:prSet presAssocID="{296066E3-D0E2-4870-A952-866418805749}" presName="conn2-1" presStyleLbl="parChTrans1D4" presStyleIdx="6" presStyleCnt="9"/>
      <dgm:spPr/>
      <dgm:t>
        <a:bodyPr/>
        <a:lstStyle/>
        <a:p>
          <a:endParaRPr lang="zh-CN" altLang="en-US"/>
        </a:p>
      </dgm:t>
    </dgm:pt>
    <dgm:pt modelId="{AF89E5BA-DC82-41C2-89AC-BC7D51FFAC1E}" type="pres">
      <dgm:prSet presAssocID="{296066E3-D0E2-4870-A952-866418805749}" presName="connTx" presStyleLbl="parChTrans1D4" presStyleIdx="6" presStyleCnt="9"/>
      <dgm:spPr/>
      <dgm:t>
        <a:bodyPr/>
        <a:lstStyle/>
        <a:p>
          <a:endParaRPr lang="zh-CN" altLang="en-US"/>
        </a:p>
      </dgm:t>
    </dgm:pt>
    <dgm:pt modelId="{0B2C73DB-0025-47D8-B076-B5EE9DF2FCD9}" type="pres">
      <dgm:prSet presAssocID="{066ECC05-0409-4239-8791-28C1571D0967}" presName="root2" presStyleCnt="0"/>
      <dgm:spPr/>
    </dgm:pt>
    <dgm:pt modelId="{EC3D432F-E791-40F3-8D38-BE92D698791A}" type="pres">
      <dgm:prSet presAssocID="{066ECC05-0409-4239-8791-28C1571D0967}" presName="LevelTwoTextNode" presStyleLbl="node4" presStyleIdx="6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A57E31-D679-49DF-9F0A-40BF9EA4B79F}" type="pres">
      <dgm:prSet presAssocID="{066ECC05-0409-4239-8791-28C1571D0967}" presName="level3hierChild" presStyleCnt="0"/>
      <dgm:spPr/>
    </dgm:pt>
    <dgm:pt modelId="{752BDD05-619D-443C-8317-13FCBD676B18}" type="pres">
      <dgm:prSet presAssocID="{B6707441-1B7C-4A84-A2D3-A3BD8EBAA7AB}" presName="conn2-1" presStyleLbl="parChTrans1D4" presStyleIdx="7" presStyleCnt="9"/>
      <dgm:spPr/>
      <dgm:t>
        <a:bodyPr/>
        <a:lstStyle/>
        <a:p>
          <a:endParaRPr lang="zh-CN" altLang="en-US"/>
        </a:p>
      </dgm:t>
    </dgm:pt>
    <dgm:pt modelId="{5808996C-4D3E-4A93-85C7-18FA141397F0}" type="pres">
      <dgm:prSet presAssocID="{B6707441-1B7C-4A84-A2D3-A3BD8EBAA7AB}" presName="connTx" presStyleLbl="parChTrans1D4" presStyleIdx="7" presStyleCnt="9"/>
      <dgm:spPr/>
      <dgm:t>
        <a:bodyPr/>
        <a:lstStyle/>
        <a:p>
          <a:endParaRPr lang="zh-CN" altLang="en-US"/>
        </a:p>
      </dgm:t>
    </dgm:pt>
    <dgm:pt modelId="{97BB70F2-8831-403E-9651-F173ECF7B3B8}" type="pres">
      <dgm:prSet presAssocID="{632A2A28-3F37-4276-8BF0-47A9B5B562DB}" presName="root2" presStyleCnt="0"/>
      <dgm:spPr/>
    </dgm:pt>
    <dgm:pt modelId="{55BE17C1-C35C-44D5-99B8-12695C045DE8}" type="pres">
      <dgm:prSet presAssocID="{632A2A28-3F37-4276-8BF0-47A9B5B562DB}" presName="LevelTwoTextNode" presStyleLbl="node4" presStyleIdx="7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605F6038-2FC5-405B-8406-7B424A7D24FB}" type="pres">
      <dgm:prSet presAssocID="{632A2A28-3F37-4276-8BF0-47A9B5B562DB}" presName="level3hierChild" presStyleCnt="0"/>
      <dgm:spPr/>
    </dgm:pt>
    <dgm:pt modelId="{06234FE8-0B7A-4EF1-9D52-9E3EC069D30A}" type="pres">
      <dgm:prSet presAssocID="{A188E18E-6E94-48D5-956F-16CE1F0DBD89}" presName="conn2-1" presStyleLbl="parChTrans1D4" presStyleIdx="8" presStyleCnt="9"/>
      <dgm:spPr/>
      <dgm:t>
        <a:bodyPr/>
        <a:lstStyle/>
        <a:p>
          <a:endParaRPr lang="zh-CN" altLang="en-US"/>
        </a:p>
      </dgm:t>
    </dgm:pt>
    <dgm:pt modelId="{99F4FF02-D0A7-4BEF-B956-CBFF56ADEC8C}" type="pres">
      <dgm:prSet presAssocID="{A188E18E-6E94-48D5-956F-16CE1F0DBD89}" presName="connTx" presStyleLbl="parChTrans1D4" presStyleIdx="8" presStyleCnt="9"/>
      <dgm:spPr/>
      <dgm:t>
        <a:bodyPr/>
        <a:lstStyle/>
        <a:p>
          <a:endParaRPr lang="zh-CN" altLang="en-US"/>
        </a:p>
      </dgm:t>
    </dgm:pt>
    <dgm:pt modelId="{09EB7CCE-C7A3-4CEF-AC08-F725A9728410}" type="pres">
      <dgm:prSet presAssocID="{3089B8A0-DF5B-4C1B-B067-A45E829E272F}" presName="root2" presStyleCnt="0"/>
      <dgm:spPr/>
    </dgm:pt>
    <dgm:pt modelId="{D7FA73BB-04C4-4DA6-B84F-5B75FEEB81B2}" type="pres">
      <dgm:prSet presAssocID="{3089B8A0-DF5B-4C1B-B067-A45E829E272F}" presName="LevelTwoTextNode" presStyleLbl="node4" presStyleIdx="8" presStyleCnt="9" custScaleX="100040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AF01A91-1F12-4A70-AC82-1C6BE2B35A52}" type="pres">
      <dgm:prSet presAssocID="{3089B8A0-DF5B-4C1B-B067-A45E829E272F}" presName="level3hierChild" presStyleCnt="0"/>
      <dgm:spPr/>
    </dgm:pt>
    <dgm:pt modelId="{A66E6107-62CA-42DF-9914-7C3640C89870}" type="pres">
      <dgm:prSet presAssocID="{3F3AD70B-766B-44DE-8644-04466979A83C}" presName="conn2-1" presStyleLbl="parChTrans1D2" presStyleIdx="1" presStyleCnt="4"/>
      <dgm:spPr/>
      <dgm:t>
        <a:bodyPr/>
        <a:lstStyle/>
        <a:p>
          <a:endParaRPr lang="zh-CN" altLang="en-US"/>
        </a:p>
      </dgm:t>
    </dgm:pt>
    <dgm:pt modelId="{2A6A95C3-6417-48EF-AC2B-B4D9FDBB4B62}" type="pres">
      <dgm:prSet presAssocID="{3F3AD70B-766B-44DE-8644-04466979A83C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0B979174-7AF1-4A7B-908B-AACDF8443161}" type="pres">
      <dgm:prSet presAssocID="{C3C30BDC-66C1-4F4A-913F-2413224D9BA6}" presName="root2" presStyleCnt="0"/>
      <dgm:spPr/>
    </dgm:pt>
    <dgm:pt modelId="{DE73F6A3-8DDD-470D-B6F0-7738A08F809A}" type="pres">
      <dgm:prSet presAssocID="{C3C30BDC-66C1-4F4A-913F-2413224D9BA6}" presName="LevelTwoTextNode" presStyleLbl="node2" presStyleIdx="1" presStyleCnt="4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19546ED-5B9F-47FF-A20A-2852636DECED}" type="pres">
      <dgm:prSet presAssocID="{C3C30BDC-66C1-4F4A-913F-2413224D9BA6}" presName="level3hierChild" presStyleCnt="0"/>
      <dgm:spPr/>
    </dgm:pt>
    <dgm:pt modelId="{6BDEA67C-C9C2-4CBE-9A70-FAEF124DC6C7}" type="pres">
      <dgm:prSet presAssocID="{F2A02839-BE33-4C02-AD70-C0C7058F8D55}" presName="conn2-1" presStyleLbl="parChTrans1D2" presStyleIdx="2" presStyleCnt="4"/>
      <dgm:spPr/>
      <dgm:t>
        <a:bodyPr/>
        <a:lstStyle/>
        <a:p>
          <a:endParaRPr lang="zh-CN" altLang="en-US"/>
        </a:p>
      </dgm:t>
    </dgm:pt>
    <dgm:pt modelId="{383904A1-765E-4040-8D00-A1EF680C12F4}" type="pres">
      <dgm:prSet presAssocID="{F2A02839-BE33-4C02-AD70-C0C7058F8D55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15BD0BB1-A8FC-4F31-A2C3-DD15197DEE5D}" type="pres">
      <dgm:prSet presAssocID="{53B1837A-449F-489E-B4DB-2D1C59530662}" presName="root2" presStyleCnt="0"/>
      <dgm:spPr/>
    </dgm:pt>
    <dgm:pt modelId="{71CDB5A4-2C52-4804-BDB5-8A65A8A88575}" type="pres">
      <dgm:prSet presAssocID="{53B1837A-449F-489E-B4DB-2D1C59530662}" presName="LevelTwoTextNode" presStyleLbl="node2" presStyleIdx="2" presStyleCnt="4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D1CE7444-006B-49B2-886C-2CA15B71136C}" type="pres">
      <dgm:prSet presAssocID="{53B1837A-449F-489E-B4DB-2D1C59530662}" presName="level3hierChild" presStyleCnt="0"/>
      <dgm:spPr/>
    </dgm:pt>
    <dgm:pt modelId="{13543686-6086-43A7-A710-E304DD3B5C9A}" type="pres">
      <dgm:prSet presAssocID="{6837865B-B9BB-44E5-9CC0-14F2C461E279}" presName="conn2-1" presStyleLbl="parChTrans1D2" presStyleIdx="3" presStyleCnt="4"/>
      <dgm:spPr/>
      <dgm:t>
        <a:bodyPr/>
        <a:lstStyle/>
        <a:p>
          <a:endParaRPr lang="zh-CN" altLang="en-US"/>
        </a:p>
      </dgm:t>
    </dgm:pt>
    <dgm:pt modelId="{AACC371D-5071-4E29-BEFD-A11A0F4DF657}" type="pres">
      <dgm:prSet presAssocID="{6837865B-B9BB-44E5-9CC0-14F2C461E279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5075D3BF-715B-49BC-B366-4293AFD2D4C3}" type="pres">
      <dgm:prSet presAssocID="{C995926F-8DC2-4BDD-A218-E14619FF6F07}" presName="root2" presStyleCnt="0"/>
      <dgm:spPr/>
    </dgm:pt>
    <dgm:pt modelId="{07122852-5630-47F3-9F83-2DA84748F58D}" type="pres">
      <dgm:prSet presAssocID="{C995926F-8DC2-4BDD-A218-E14619FF6F07}" presName="LevelTwoTextNode" presStyleLbl="node2" presStyleIdx="3" presStyleCnt="4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575E1562-B001-4B2D-9FE0-90F15E8556FB}" type="pres">
      <dgm:prSet presAssocID="{C995926F-8DC2-4BDD-A218-E14619FF6F07}" presName="level3hierChild" presStyleCnt="0"/>
      <dgm:spPr/>
    </dgm:pt>
    <dgm:pt modelId="{187D4ECE-0ECB-4B66-A3B7-2E0F1126BBA5}" type="pres">
      <dgm:prSet presAssocID="{DC7886F6-FD84-46B8-A22B-65E855C94291}" presName="conn2-1" presStyleLbl="parChTrans1D3" presStyleIdx="2" presStyleCnt="6"/>
      <dgm:spPr/>
      <dgm:t>
        <a:bodyPr/>
        <a:lstStyle/>
        <a:p>
          <a:endParaRPr lang="zh-CN" altLang="en-US"/>
        </a:p>
      </dgm:t>
    </dgm:pt>
    <dgm:pt modelId="{09FBFE28-C0AE-4B5A-8149-19AD3E30E823}" type="pres">
      <dgm:prSet presAssocID="{DC7886F6-FD84-46B8-A22B-65E855C94291}" presName="connTx" presStyleLbl="parChTrans1D3" presStyleIdx="2" presStyleCnt="6"/>
      <dgm:spPr/>
      <dgm:t>
        <a:bodyPr/>
        <a:lstStyle/>
        <a:p>
          <a:endParaRPr lang="zh-CN" altLang="en-US"/>
        </a:p>
      </dgm:t>
    </dgm:pt>
    <dgm:pt modelId="{BFA849C0-C3E6-489B-BD8E-E0AEFE480E95}" type="pres">
      <dgm:prSet presAssocID="{9B40F874-95D7-44A2-B8D0-E19E7464D8A3}" presName="root2" presStyleCnt="0"/>
      <dgm:spPr/>
    </dgm:pt>
    <dgm:pt modelId="{B22F0157-FC23-420A-82AA-CCFA30A3806A}" type="pres">
      <dgm:prSet presAssocID="{9B40F874-95D7-44A2-B8D0-E19E7464D8A3}" presName="LevelTwoTextNode" presStyleLbl="node3" presStyleIdx="2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84D1557-4F7F-4042-9118-8D3E4A0D30A4}" type="pres">
      <dgm:prSet presAssocID="{9B40F874-95D7-44A2-B8D0-E19E7464D8A3}" presName="level3hierChild" presStyleCnt="0"/>
      <dgm:spPr/>
    </dgm:pt>
    <dgm:pt modelId="{3E63B4C8-18E5-4D35-B91D-741452CBD1CE}" type="pres">
      <dgm:prSet presAssocID="{10B6C1DE-851B-40D8-A7F5-27C01AA76929}" presName="conn2-1" presStyleLbl="parChTrans1D3" presStyleIdx="3" presStyleCnt="6"/>
      <dgm:spPr/>
      <dgm:t>
        <a:bodyPr/>
        <a:lstStyle/>
        <a:p>
          <a:endParaRPr lang="zh-CN" altLang="en-US"/>
        </a:p>
      </dgm:t>
    </dgm:pt>
    <dgm:pt modelId="{65D727EF-3014-41E6-BDF4-843B5A38D64A}" type="pres">
      <dgm:prSet presAssocID="{10B6C1DE-851B-40D8-A7F5-27C01AA76929}" presName="connTx" presStyleLbl="parChTrans1D3" presStyleIdx="3" presStyleCnt="6"/>
      <dgm:spPr/>
      <dgm:t>
        <a:bodyPr/>
        <a:lstStyle/>
        <a:p>
          <a:endParaRPr lang="zh-CN" altLang="en-US"/>
        </a:p>
      </dgm:t>
    </dgm:pt>
    <dgm:pt modelId="{340D1965-81A0-4F51-8423-400B13CD76A2}" type="pres">
      <dgm:prSet presAssocID="{91E7E1DB-01D4-402E-B8F5-1DB28498F9D6}" presName="root2" presStyleCnt="0"/>
      <dgm:spPr/>
    </dgm:pt>
    <dgm:pt modelId="{CC06FC97-57E2-4C8E-97D2-AB4BB305498F}" type="pres">
      <dgm:prSet presAssocID="{91E7E1DB-01D4-402E-B8F5-1DB28498F9D6}" presName="LevelTwoTextNode" presStyleLbl="node3" presStyleIdx="3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A25A50C7-5AA6-4FA1-86A1-01C7821AC824}" type="pres">
      <dgm:prSet presAssocID="{91E7E1DB-01D4-402E-B8F5-1DB28498F9D6}" presName="level3hierChild" presStyleCnt="0"/>
      <dgm:spPr/>
    </dgm:pt>
    <dgm:pt modelId="{C4D781F4-6FF3-4EC1-B429-1C37C84379F4}" type="pres">
      <dgm:prSet presAssocID="{4BED6D14-7A7B-4951-B012-06C6A421F7AD}" presName="conn2-1" presStyleLbl="parChTrans1D3" presStyleIdx="4" presStyleCnt="6"/>
      <dgm:spPr/>
      <dgm:t>
        <a:bodyPr/>
        <a:lstStyle/>
        <a:p>
          <a:endParaRPr lang="zh-CN" altLang="en-US"/>
        </a:p>
      </dgm:t>
    </dgm:pt>
    <dgm:pt modelId="{ED620C46-8D45-4205-93A8-B99D366F1AC6}" type="pres">
      <dgm:prSet presAssocID="{4BED6D14-7A7B-4951-B012-06C6A421F7AD}" presName="connTx" presStyleLbl="parChTrans1D3" presStyleIdx="4" presStyleCnt="6"/>
      <dgm:spPr/>
      <dgm:t>
        <a:bodyPr/>
        <a:lstStyle/>
        <a:p>
          <a:endParaRPr lang="zh-CN" altLang="en-US"/>
        </a:p>
      </dgm:t>
    </dgm:pt>
    <dgm:pt modelId="{AB009490-965B-497A-9B11-EF26499EAFE5}" type="pres">
      <dgm:prSet presAssocID="{C5277248-18DE-4645-A7EF-4B30ECE636A1}" presName="root2" presStyleCnt="0"/>
      <dgm:spPr/>
    </dgm:pt>
    <dgm:pt modelId="{6F6F0635-C4B0-484E-BD17-54C1D208D7BA}" type="pres">
      <dgm:prSet presAssocID="{C5277248-18DE-4645-A7EF-4B30ECE636A1}" presName="LevelTwoTextNode" presStyleLbl="node3" presStyleIdx="4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50F0D94-8DB6-4B4D-B863-56775C11F46B}" type="pres">
      <dgm:prSet presAssocID="{C5277248-18DE-4645-A7EF-4B30ECE636A1}" presName="level3hierChild" presStyleCnt="0"/>
      <dgm:spPr/>
    </dgm:pt>
    <dgm:pt modelId="{FD858F46-B97C-4FA7-9DF3-AABA7D549D7C}" type="pres">
      <dgm:prSet presAssocID="{30CFAA91-4C91-4036-A19C-2291C1F06F05}" presName="conn2-1" presStyleLbl="parChTrans1D3" presStyleIdx="5" presStyleCnt="6"/>
      <dgm:spPr/>
      <dgm:t>
        <a:bodyPr/>
        <a:lstStyle/>
        <a:p>
          <a:endParaRPr lang="zh-CN" altLang="en-US"/>
        </a:p>
      </dgm:t>
    </dgm:pt>
    <dgm:pt modelId="{EA4A8B15-009A-43BF-A50C-5BD6554DB9A9}" type="pres">
      <dgm:prSet presAssocID="{30CFAA91-4C91-4036-A19C-2291C1F06F05}" presName="connTx" presStyleLbl="parChTrans1D3" presStyleIdx="5" presStyleCnt="6"/>
      <dgm:spPr/>
      <dgm:t>
        <a:bodyPr/>
        <a:lstStyle/>
        <a:p>
          <a:endParaRPr lang="zh-CN" altLang="en-US"/>
        </a:p>
      </dgm:t>
    </dgm:pt>
    <dgm:pt modelId="{BBF6A84C-7244-4644-8C6F-561D94BD9CC0}" type="pres">
      <dgm:prSet presAssocID="{DB4FF6BD-68B4-41B7-855B-CE7EA8C00B2F}" presName="root2" presStyleCnt="0"/>
      <dgm:spPr/>
    </dgm:pt>
    <dgm:pt modelId="{3FD0CACF-FBFA-48E1-BCB3-B02BD668D2B5}" type="pres">
      <dgm:prSet presAssocID="{DB4FF6BD-68B4-41B7-855B-CE7EA8C00B2F}" presName="LevelTwoTextNode" presStyleLbl="node3" presStyleIdx="5" presStyleCnt="6" custScaleX="293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C0C840-2395-44A2-BFE9-0DD0DB5D9344}" type="pres">
      <dgm:prSet presAssocID="{DB4FF6BD-68B4-41B7-855B-CE7EA8C00B2F}" presName="level3hierChild" presStyleCnt="0"/>
      <dgm:spPr/>
    </dgm:pt>
  </dgm:ptLst>
  <dgm:cxnLst>
    <dgm:cxn modelId="{93B0013F-F813-4A75-9973-3D7067C25F6D}" type="presOf" srcId="{5A803252-DCF8-457E-B30A-1313590E56A7}" destId="{EDD965CC-6C1E-4D70-BD2E-44F5B99DCF26}" srcOrd="1" destOrd="0" presId="urn:microsoft.com/office/officeart/2005/8/layout/hierarchy2"/>
    <dgm:cxn modelId="{6A8DE193-3987-463A-A879-3A8D3847D58E}" type="presOf" srcId="{10B6C1DE-851B-40D8-A7F5-27C01AA76929}" destId="{3E63B4C8-18E5-4D35-B91D-741452CBD1CE}" srcOrd="0" destOrd="0" presId="urn:microsoft.com/office/officeart/2005/8/layout/hierarchy2"/>
    <dgm:cxn modelId="{617D419B-B022-40E9-B2F1-114E2927D80D}" type="presOf" srcId="{F2A02839-BE33-4C02-AD70-C0C7058F8D55}" destId="{383904A1-765E-4040-8D00-A1EF680C12F4}" srcOrd="1" destOrd="0" presId="urn:microsoft.com/office/officeart/2005/8/layout/hierarchy2"/>
    <dgm:cxn modelId="{F9B4196B-ABFF-4409-89E2-E021927A53D0}" type="presOf" srcId="{5DB50963-ADBA-4EEA-BB4B-10198EC57587}" destId="{38FAB092-9F22-419D-B6CE-8D0DD7611935}" srcOrd="0" destOrd="0" presId="urn:microsoft.com/office/officeart/2005/8/layout/hierarchy2"/>
    <dgm:cxn modelId="{D4FEDAB3-F7E9-4070-9512-50C031920680}" type="presOf" srcId="{A188E18E-6E94-48D5-956F-16CE1F0DBD89}" destId="{06234FE8-0B7A-4EF1-9D52-9E3EC069D30A}" srcOrd="0" destOrd="0" presId="urn:microsoft.com/office/officeart/2005/8/layout/hierarchy2"/>
    <dgm:cxn modelId="{441370BF-35D4-4A90-9A8E-21CF93F7444E}" type="presOf" srcId="{4C1FD013-5041-47BD-BD2E-5A8BE4121636}" destId="{D78DF943-E569-439D-AB7C-850E9A5D2338}" srcOrd="0" destOrd="0" presId="urn:microsoft.com/office/officeart/2005/8/layout/hierarchy2"/>
    <dgm:cxn modelId="{B611867B-92D1-440A-85ED-4A2488FC35A5}" type="presOf" srcId="{2680979F-E1DF-4BB9-9DEC-39103FBC50B8}" destId="{233AE611-4B29-4274-B940-B74C7160E699}" srcOrd="0" destOrd="0" presId="urn:microsoft.com/office/officeart/2005/8/layout/hierarchy2"/>
    <dgm:cxn modelId="{C288B658-A780-4968-9A21-CA57DAB236D3}" type="presOf" srcId="{C5277248-18DE-4645-A7EF-4B30ECE636A1}" destId="{6F6F0635-C4B0-484E-BD17-54C1D208D7BA}" srcOrd="0" destOrd="0" presId="urn:microsoft.com/office/officeart/2005/8/layout/hierarchy2"/>
    <dgm:cxn modelId="{843CAFC5-A424-41AA-AEB7-41D0BD468A04}" type="presOf" srcId="{066ECC05-0409-4239-8791-28C1571D0967}" destId="{EC3D432F-E791-40F3-8D38-BE92D698791A}" srcOrd="0" destOrd="0" presId="urn:microsoft.com/office/officeart/2005/8/layout/hierarchy2"/>
    <dgm:cxn modelId="{2D9CDE97-4B3E-461E-8505-159E14C30B40}" type="presOf" srcId="{607D6F17-3BDD-4141-891C-6CB998585147}" destId="{015661E4-F6A7-48AE-ADE1-F3F3F8C36413}" srcOrd="1" destOrd="0" presId="urn:microsoft.com/office/officeart/2005/8/layout/hierarchy2"/>
    <dgm:cxn modelId="{F8CAF9F0-C6F4-4079-B779-B0870BC009FE}" type="presOf" srcId="{53B1837A-449F-489E-B4DB-2D1C59530662}" destId="{71CDB5A4-2C52-4804-BDB5-8A65A8A88575}" srcOrd="0" destOrd="0" presId="urn:microsoft.com/office/officeart/2005/8/layout/hierarchy2"/>
    <dgm:cxn modelId="{99660E38-AE88-484C-BE72-D03818F96393}" type="presOf" srcId="{4BED6D14-7A7B-4951-B012-06C6A421F7AD}" destId="{C4D781F4-6FF3-4EC1-B429-1C37C84379F4}" srcOrd="0" destOrd="0" presId="urn:microsoft.com/office/officeart/2005/8/layout/hierarchy2"/>
    <dgm:cxn modelId="{19FC1C8C-3873-498A-9893-F61B9B999884}" type="presOf" srcId="{0D7F8A15-81D3-4E93-AAFB-C33C659B43A3}" destId="{19BDF6B5-5FF3-4DFA-8DF2-48C23656276E}" srcOrd="0" destOrd="0" presId="urn:microsoft.com/office/officeart/2005/8/layout/hierarchy2"/>
    <dgm:cxn modelId="{8F8EA1E1-8501-4701-B970-87C6F2A6C6A1}" type="presOf" srcId="{1D73B758-E67C-4D90-8627-294D58FE98E5}" destId="{036FD041-22EF-449E-BBE1-6BD6C02A909D}" srcOrd="0" destOrd="0" presId="urn:microsoft.com/office/officeart/2005/8/layout/hierarchy2"/>
    <dgm:cxn modelId="{9EFC94E9-105E-4B7A-90E6-E64E7C1D0CF1}" type="presOf" srcId="{5A803252-DCF8-457E-B30A-1313590E56A7}" destId="{F961828B-9711-4529-BE6C-EC657D441049}" srcOrd="0" destOrd="0" presId="urn:microsoft.com/office/officeart/2005/8/layout/hierarchy2"/>
    <dgm:cxn modelId="{3D32D5E4-1AD6-4B5B-8A35-4D561BEB7140}" type="presOf" srcId="{296066E3-D0E2-4870-A952-866418805749}" destId="{AF89E5BA-DC82-41C2-89AC-BC7D51FFAC1E}" srcOrd="1" destOrd="0" presId="urn:microsoft.com/office/officeart/2005/8/layout/hierarchy2"/>
    <dgm:cxn modelId="{46C9D889-D9D4-47DB-918A-2AF15ADCCA9E}" type="presOf" srcId="{B457BC78-73F3-49C5-90D0-65E5385C9188}" destId="{854285C5-6CE1-4F42-B433-C982E7D0EA44}" srcOrd="0" destOrd="0" presId="urn:microsoft.com/office/officeart/2005/8/layout/hierarchy2"/>
    <dgm:cxn modelId="{48CFEF66-6A3D-4AF6-B07D-55C1548B8B26}" srcId="{B457BC78-73F3-49C5-90D0-65E5385C9188}" destId="{68281CBA-A431-4372-BAB1-F61FEFEB0AA8}" srcOrd="2" destOrd="0" parTransId="{9ECCD359-B334-4A6C-A204-E3D4390ECC78}" sibTransId="{E0D35119-EC87-495A-8AE4-4BF8EE83FBA0}"/>
    <dgm:cxn modelId="{18A28C16-B9BF-4E9A-90D2-8C03C6D68214}" type="presOf" srcId="{8CA6752C-945B-4976-84DE-BADF262EA352}" destId="{9619A577-19A6-42F4-8B44-BDE0EBF204CF}" srcOrd="0" destOrd="0" presId="urn:microsoft.com/office/officeart/2005/8/layout/hierarchy2"/>
    <dgm:cxn modelId="{0D4F8D1E-9F67-4A99-AD34-2F1DBD98F136}" srcId="{5DB50963-ADBA-4EEA-BB4B-10198EC57587}" destId="{5122018B-93D5-421B-A0DF-352A6DA652F5}" srcOrd="1" destOrd="0" parTransId="{0ED9C249-09EF-4C50-8FE7-E90D87DEF76C}" sibTransId="{1CE49732-421F-4E16-B0FB-4C7C98AAB433}"/>
    <dgm:cxn modelId="{7F1F2D19-6B0A-4F5B-8E9A-4DD60FB5BF34}" type="presOf" srcId="{0D7F8A15-81D3-4E93-AAFB-C33C659B43A3}" destId="{323D4CD1-A464-4907-8669-4DB541323E8B}" srcOrd="1" destOrd="0" presId="urn:microsoft.com/office/officeart/2005/8/layout/hierarchy2"/>
    <dgm:cxn modelId="{43F4EADC-F048-48A2-9058-49E73627EF95}" srcId="{C995926F-8DC2-4BDD-A218-E14619FF6F07}" destId="{C5277248-18DE-4645-A7EF-4B30ECE636A1}" srcOrd="2" destOrd="0" parTransId="{4BED6D14-7A7B-4951-B012-06C6A421F7AD}" sibTransId="{28204732-31DB-478F-8EF3-FF470FA271F4}"/>
    <dgm:cxn modelId="{D11A2574-5CAA-4C60-9FD8-B00B366171F5}" type="presOf" srcId="{DB4FF6BD-68B4-41B7-855B-CE7EA8C00B2F}" destId="{3FD0CACF-FBFA-48E1-BCB3-B02BD668D2B5}" srcOrd="0" destOrd="0" presId="urn:microsoft.com/office/officeart/2005/8/layout/hierarchy2"/>
    <dgm:cxn modelId="{D687EB65-89F6-480E-A74A-C6258F59B74B}" srcId="{99375FCE-87E8-46F9-BC86-F29014F005E7}" destId="{C3C30BDC-66C1-4F4A-913F-2413224D9BA6}" srcOrd="1" destOrd="0" parTransId="{3F3AD70B-766B-44DE-8644-04466979A83C}" sibTransId="{8E0DFA87-F749-4729-91E8-E500ED5412C5}"/>
    <dgm:cxn modelId="{28D0E00D-096C-4E65-8EAC-5F0B92276A52}" type="presOf" srcId="{9ECCD359-B334-4A6C-A204-E3D4390ECC78}" destId="{3A26ECD8-B3DA-46E1-9297-4CB6E2130B90}" srcOrd="0" destOrd="0" presId="urn:microsoft.com/office/officeart/2005/8/layout/hierarchy2"/>
    <dgm:cxn modelId="{F2AE67EA-D39B-4FF5-A4D6-44315A15C504}" type="presOf" srcId="{3F3AD70B-766B-44DE-8644-04466979A83C}" destId="{2A6A95C3-6417-48EF-AC2B-B4D9FDBB4B62}" srcOrd="1" destOrd="0" presId="urn:microsoft.com/office/officeart/2005/8/layout/hierarchy2"/>
    <dgm:cxn modelId="{31C9ED4F-2342-4AA6-83E4-E2EE8C88C009}" srcId="{5DB50963-ADBA-4EEA-BB4B-10198EC57587}" destId="{B457BC78-73F3-49C5-90D0-65E5385C9188}" srcOrd="0" destOrd="0" parTransId="{1D73B758-E67C-4D90-8627-294D58FE98E5}" sibTransId="{058DEED6-58AA-400A-9460-BDC12F797ED9}"/>
    <dgm:cxn modelId="{081D3F3A-FE06-4421-A0A3-B3C5EC056739}" type="presOf" srcId="{9ECCD359-B334-4A6C-A204-E3D4390ECC78}" destId="{BB04014A-3563-4565-B8FD-C6B024A6B5A9}" srcOrd="1" destOrd="0" presId="urn:microsoft.com/office/officeart/2005/8/layout/hierarchy2"/>
    <dgm:cxn modelId="{31CD613C-4845-4933-A728-526D9E2EF9CE}" type="presOf" srcId="{9B40F874-95D7-44A2-B8D0-E19E7464D8A3}" destId="{B22F0157-FC23-420A-82AA-CCFA30A3806A}" srcOrd="0" destOrd="0" presId="urn:microsoft.com/office/officeart/2005/8/layout/hierarchy2"/>
    <dgm:cxn modelId="{A5833CC1-B256-43B5-818B-4B66242243A1}" type="presOf" srcId="{296066E3-D0E2-4870-A952-866418805749}" destId="{D07FCBE4-6D44-4C87-904F-7BD3E34C9C4B}" srcOrd="0" destOrd="0" presId="urn:microsoft.com/office/officeart/2005/8/layout/hierarchy2"/>
    <dgm:cxn modelId="{FA25683D-CFAB-4CE2-948D-A5988CCBA8F3}" srcId="{F8F470D9-DEB8-48B6-B909-7A1C28DC5753}" destId="{99375FCE-87E8-46F9-BC86-F29014F005E7}" srcOrd="0" destOrd="0" parTransId="{8CC52FBD-1242-43F0-B5EF-F144C49B322A}" sibTransId="{791787EA-4894-4E22-94D2-4A4D45D1BB7B}"/>
    <dgm:cxn modelId="{886A9A28-CCDE-4888-B69B-127E4B435D7B}" srcId="{B457BC78-73F3-49C5-90D0-65E5385C9188}" destId="{3EC8E833-1439-4167-8F6F-C47DB5B7E218}" srcOrd="4" destOrd="0" parTransId="{607D6F17-3BDD-4141-891C-6CB998585147}" sibTransId="{991E027F-B028-4A81-A939-92DA2C1D5237}"/>
    <dgm:cxn modelId="{A7C7F12E-E2ED-40B0-A59A-1711F5249BBE}" srcId="{99375FCE-87E8-46F9-BC86-F29014F005E7}" destId="{5DB50963-ADBA-4EEA-BB4B-10198EC57587}" srcOrd="0" destOrd="0" parTransId="{2E201219-69C9-48AC-86CE-A2844A81D197}" sibTransId="{4C58A288-6468-4DEF-8430-47CEB20E5521}"/>
    <dgm:cxn modelId="{E3C61DD1-F33E-467F-BFD3-E4E04694BC00}" type="presOf" srcId="{B6707441-1B7C-4A84-A2D3-A3BD8EBAA7AB}" destId="{5808996C-4D3E-4A93-85C7-18FA141397F0}" srcOrd="1" destOrd="0" presId="urn:microsoft.com/office/officeart/2005/8/layout/hierarchy2"/>
    <dgm:cxn modelId="{FCB8F0E0-EE3C-4507-AC64-C18250C66DC9}" type="presOf" srcId="{99375FCE-87E8-46F9-BC86-F29014F005E7}" destId="{DFA2932F-EC5C-46EE-8498-73ACDB91A3CB}" srcOrd="0" destOrd="0" presId="urn:microsoft.com/office/officeart/2005/8/layout/hierarchy2"/>
    <dgm:cxn modelId="{8DAF438B-6684-4424-B807-538D05107571}" srcId="{C995926F-8DC2-4BDD-A218-E14619FF6F07}" destId="{DB4FF6BD-68B4-41B7-855B-CE7EA8C00B2F}" srcOrd="3" destOrd="0" parTransId="{30CFAA91-4C91-4036-A19C-2291C1F06F05}" sibTransId="{004A55AD-3334-47FD-BDB9-F714652648AE}"/>
    <dgm:cxn modelId="{42315927-F3C1-489F-9B61-794E96356E6D}" type="presOf" srcId="{2E8E954E-31B4-4C00-8CB9-69B5310889E2}" destId="{02046280-9146-49E4-B1A6-FC4FC6B0200B}" srcOrd="0" destOrd="0" presId="urn:microsoft.com/office/officeart/2005/8/layout/hierarchy2"/>
    <dgm:cxn modelId="{5577A4EE-0406-4AFA-846C-A2AED75ED584}" type="presOf" srcId="{C995926F-8DC2-4BDD-A218-E14619FF6F07}" destId="{07122852-5630-47F3-9F83-2DA84748F58D}" srcOrd="0" destOrd="0" presId="urn:microsoft.com/office/officeart/2005/8/layout/hierarchy2"/>
    <dgm:cxn modelId="{F303BAA7-156B-4522-B171-20928A62AE7A}" srcId="{5122018B-93D5-421B-A0DF-352A6DA652F5}" destId="{066ECC05-0409-4239-8791-28C1571D0967}" srcOrd="0" destOrd="0" parTransId="{296066E3-D0E2-4870-A952-866418805749}" sibTransId="{DD30194E-2AF7-4D61-A422-48DD761AF38A}"/>
    <dgm:cxn modelId="{5907DBFB-E53A-466F-8797-4D7D73D3A057}" srcId="{B457BC78-73F3-49C5-90D0-65E5385C9188}" destId="{4C1FD013-5041-47BD-BD2E-5A8BE4121636}" srcOrd="0" destOrd="0" parTransId="{2E8E954E-31B4-4C00-8CB9-69B5310889E2}" sibTransId="{69550963-0B22-40A9-83E8-5074E556227C}"/>
    <dgm:cxn modelId="{41187E1D-BF19-4E3D-A208-2B53071F3D20}" type="presOf" srcId="{36305706-7466-49DC-81EA-13339B051324}" destId="{2BFDF2C8-73F7-432E-A168-B0B6085C1ACB}" srcOrd="0" destOrd="0" presId="urn:microsoft.com/office/officeart/2005/8/layout/hierarchy2"/>
    <dgm:cxn modelId="{8770F245-44AF-4E3D-A38B-1A00A1A757D9}" type="presOf" srcId="{3089B8A0-DF5B-4C1B-B067-A45E829E272F}" destId="{D7FA73BB-04C4-4DA6-B84F-5B75FEEB81B2}" srcOrd="0" destOrd="0" presId="urn:microsoft.com/office/officeart/2005/8/layout/hierarchy2"/>
    <dgm:cxn modelId="{6DA9B7D8-2309-4CB6-9D8F-AD73A2C352B3}" type="presOf" srcId="{607D6F17-3BDD-4141-891C-6CB998585147}" destId="{6715DB1C-EACE-460F-AF6A-4B691519ADB1}" srcOrd="0" destOrd="0" presId="urn:microsoft.com/office/officeart/2005/8/layout/hierarchy2"/>
    <dgm:cxn modelId="{0CFE8AF6-8F49-45EE-94F0-342E12099C97}" type="presOf" srcId="{DC7886F6-FD84-46B8-A22B-65E855C94291}" destId="{09FBFE28-C0AE-4B5A-8149-19AD3E30E823}" srcOrd="1" destOrd="0" presId="urn:microsoft.com/office/officeart/2005/8/layout/hierarchy2"/>
    <dgm:cxn modelId="{70A6FD8A-3B53-4A88-B838-51634E531AB1}" srcId="{99375FCE-87E8-46F9-BC86-F29014F005E7}" destId="{53B1837A-449F-489E-B4DB-2D1C59530662}" srcOrd="2" destOrd="0" parTransId="{F2A02839-BE33-4C02-AD70-C0C7058F8D55}" sibTransId="{0C1A3D2B-CC98-4F55-82EF-B77DFCCFE7D8}"/>
    <dgm:cxn modelId="{5FD10C34-CB06-466E-9788-CDFB9CDC3F3E}" type="presOf" srcId="{5122018B-93D5-421B-A0DF-352A6DA652F5}" destId="{A9442264-2DB3-453B-95E6-1C246F0AE447}" srcOrd="0" destOrd="0" presId="urn:microsoft.com/office/officeart/2005/8/layout/hierarchy2"/>
    <dgm:cxn modelId="{3C688DB6-4A79-4CF5-81BF-231E836E365A}" srcId="{B457BC78-73F3-49C5-90D0-65E5385C9188}" destId="{BB0197D2-FC90-4BA7-88D0-43B2A6E98678}" srcOrd="5" destOrd="0" parTransId="{36305706-7466-49DC-81EA-13339B051324}" sibTransId="{ACCF2257-8929-45B0-8AFB-31D7D65F8B3E}"/>
    <dgm:cxn modelId="{1B37341D-549A-497A-9036-429B73AD8CFA}" srcId="{99375FCE-87E8-46F9-BC86-F29014F005E7}" destId="{C995926F-8DC2-4BDD-A218-E14619FF6F07}" srcOrd="3" destOrd="0" parTransId="{6837865B-B9BB-44E5-9CC0-14F2C461E279}" sibTransId="{F9A2285D-D81C-4B1F-8B4B-B8C0F838C757}"/>
    <dgm:cxn modelId="{E6534478-4D7A-437A-B9EB-3128966029BD}" type="presOf" srcId="{10B6C1DE-851B-40D8-A7F5-27C01AA76929}" destId="{65D727EF-3014-41E6-BDF4-843B5A38D64A}" srcOrd="1" destOrd="0" presId="urn:microsoft.com/office/officeart/2005/8/layout/hierarchy2"/>
    <dgm:cxn modelId="{D3809BF8-5C0B-4E40-943C-86A7062FC105}" srcId="{5122018B-93D5-421B-A0DF-352A6DA652F5}" destId="{632A2A28-3F37-4276-8BF0-47A9B5B562DB}" srcOrd="1" destOrd="0" parTransId="{B6707441-1B7C-4A84-A2D3-A3BD8EBAA7AB}" sibTransId="{5B31617B-4C64-4DA4-A5D9-8582E30CE82E}"/>
    <dgm:cxn modelId="{46C2F456-93BD-459F-A16C-D8F491B71CC5}" type="presOf" srcId="{68281CBA-A431-4372-BAB1-F61FEFEB0AA8}" destId="{7F4DC484-67B0-46D5-9AE9-EFF875FD0AE2}" srcOrd="0" destOrd="0" presId="urn:microsoft.com/office/officeart/2005/8/layout/hierarchy2"/>
    <dgm:cxn modelId="{539E4C00-2FB6-4806-B4D8-35042790663D}" srcId="{5122018B-93D5-421B-A0DF-352A6DA652F5}" destId="{3089B8A0-DF5B-4C1B-B067-A45E829E272F}" srcOrd="2" destOrd="0" parTransId="{A188E18E-6E94-48D5-956F-16CE1F0DBD89}" sibTransId="{DC021A1D-26B3-4753-956A-931344116E21}"/>
    <dgm:cxn modelId="{8823C3C6-16B3-4039-B61F-C0BEC2DB9945}" type="presOf" srcId="{36305706-7466-49DC-81EA-13339B051324}" destId="{9D32E738-1DB7-45ED-A8C6-96BCF2BD83A3}" srcOrd="1" destOrd="0" presId="urn:microsoft.com/office/officeart/2005/8/layout/hierarchy2"/>
    <dgm:cxn modelId="{C6E47BF2-027E-4093-BBAF-4E63FF9D1580}" srcId="{B457BC78-73F3-49C5-90D0-65E5385C9188}" destId="{8CA6752C-945B-4976-84DE-BADF262EA352}" srcOrd="1" destOrd="0" parTransId="{5A803252-DCF8-457E-B30A-1313590E56A7}" sibTransId="{4E4CF83F-19AD-44A5-8D92-4C8852F44B19}"/>
    <dgm:cxn modelId="{EEE7AA34-451A-4662-AF03-B4F95C5D0D97}" type="presOf" srcId="{F2A02839-BE33-4C02-AD70-C0C7058F8D55}" destId="{6BDEA67C-C9C2-4CBE-9A70-FAEF124DC6C7}" srcOrd="0" destOrd="0" presId="urn:microsoft.com/office/officeart/2005/8/layout/hierarchy2"/>
    <dgm:cxn modelId="{94B30C29-8C14-4E56-AC1D-A16ECE632931}" type="presOf" srcId="{A188E18E-6E94-48D5-956F-16CE1F0DBD89}" destId="{99F4FF02-D0A7-4BEF-B956-CBFF56ADEC8C}" srcOrd="1" destOrd="0" presId="urn:microsoft.com/office/officeart/2005/8/layout/hierarchy2"/>
    <dgm:cxn modelId="{9F6FB0AC-133D-4B64-944D-7D99C4BC8903}" type="presOf" srcId="{91E7E1DB-01D4-402E-B8F5-1DB28498F9D6}" destId="{CC06FC97-57E2-4C8E-97D2-AB4BB305498F}" srcOrd="0" destOrd="0" presId="urn:microsoft.com/office/officeart/2005/8/layout/hierarchy2"/>
    <dgm:cxn modelId="{FF4EFCF5-0C50-444D-ACDF-A6A18B5381F6}" type="presOf" srcId="{2E201219-69C9-48AC-86CE-A2844A81D197}" destId="{F00EB5F7-3648-42B2-B971-7EF7BCB43185}" srcOrd="1" destOrd="0" presId="urn:microsoft.com/office/officeart/2005/8/layout/hierarchy2"/>
    <dgm:cxn modelId="{172E68CE-1C33-4DD7-8B99-5C1D81CDDC8C}" type="presOf" srcId="{30CFAA91-4C91-4036-A19C-2291C1F06F05}" destId="{EA4A8B15-009A-43BF-A50C-5BD6554DB9A9}" srcOrd="1" destOrd="0" presId="urn:microsoft.com/office/officeart/2005/8/layout/hierarchy2"/>
    <dgm:cxn modelId="{C9CB3724-2D10-4A4E-A658-C596B6BEE399}" srcId="{C995926F-8DC2-4BDD-A218-E14619FF6F07}" destId="{91E7E1DB-01D4-402E-B8F5-1DB28498F9D6}" srcOrd="1" destOrd="0" parTransId="{10B6C1DE-851B-40D8-A7F5-27C01AA76929}" sibTransId="{62A1E843-69F4-48CC-A160-AEA5FC57E3A3}"/>
    <dgm:cxn modelId="{4E4C030B-650A-4353-8E20-C7BEAD3D4DA6}" type="presOf" srcId="{1D73B758-E67C-4D90-8627-294D58FE98E5}" destId="{C071C2F6-2FE9-425E-B94F-A6A1A353B29D}" srcOrd="1" destOrd="0" presId="urn:microsoft.com/office/officeart/2005/8/layout/hierarchy2"/>
    <dgm:cxn modelId="{EA30D6A9-728E-420A-A9CE-D8144DA3F01F}" srcId="{B457BC78-73F3-49C5-90D0-65E5385C9188}" destId="{2680979F-E1DF-4BB9-9DEC-39103FBC50B8}" srcOrd="3" destOrd="0" parTransId="{0D7F8A15-81D3-4E93-AAFB-C33C659B43A3}" sibTransId="{9139D007-7C52-4EF8-9946-11F4A9706142}"/>
    <dgm:cxn modelId="{96062FDA-D664-4F10-B08E-838E58237A34}" type="presOf" srcId="{6837865B-B9BB-44E5-9CC0-14F2C461E279}" destId="{AACC371D-5071-4E29-BEFD-A11A0F4DF657}" srcOrd="1" destOrd="0" presId="urn:microsoft.com/office/officeart/2005/8/layout/hierarchy2"/>
    <dgm:cxn modelId="{54A031E2-3F73-46B2-AECD-4A3DA75F618F}" type="presOf" srcId="{F8F470D9-DEB8-48B6-B909-7A1C28DC5753}" destId="{F6A558C9-00D7-458D-8E2C-A920FC5A844C}" srcOrd="0" destOrd="0" presId="urn:microsoft.com/office/officeart/2005/8/layout/hierarchy2"/>
    <dgm:cxn modelId="{D2333FB5-71BC-4282-B80A-3463C6C9C4F8}" type="presOf" srcId="{0ED9C249-09EF-4C50-8FE7-E90D87DEF76C}" destId="{2980161C-82AD-47D5-89D4-75E5093138B9}" srcOrd="0" destOrd="0" presId="urn:microsoft.com/office/officeart/2005/8/layout/hierarchy2"/>
    <dgm:cxn modelId="{28018C84-BB95-4E25-B637-E0B105F1EF07}" type="presOf" srcId="{30CFAA91-4C91-4036-A19C-2291C1F06F05}" destId="{FD858F46-B97C-4FA7-9DF3-AABA7D549D7C}" srcOrd="0" destOrd="0" presId="urn:microsoft.com/office/officeart/2005/8/layout/hierarchy2"/>
    <dgm:cxn modelId="{B0925592-07A6-47AE-956B-34EBF4405DE0}" type="presOf" srcId="{3F3AD70B-766B-44DE-8644-04466979A83C}" destId="{A66E6107-62CA-42DF-9914-7C3640C89870}" srcOrd="0" destOrd="0" presId="urn:microsoft.com/office/officeart/2005/8/layout/hierarchy2"/>
    <dgm:cxn modelId="{777E6028-451B-4298-9446-4E7D6A2292CC}" type="presOf" srcId="{2E8E954E-31B4-4C00-8CB9-69B5310889E2}" destId="{C9F7D73D-12ED-4D3F-B5F3-75EEAB1FAD80}" srcOrd="1" destOrd="0" presId="urn:microsoft.com/office/officeart/2005/8/layout/hierarchy2"/>
    <dgm:cxn modelId="{1F728356-31F2-4690-86B9-7A5F8E539DE3}" srcId="{C995926F-8DC2-4BDD-A218-E14619FF6F07}" destId="{9B40F874-95D7-44A2-B8D0-E19E7464D8A3}" srcOrd="0" destOrd="0" parTransId="{DC7886F6-FD84-46B8-A22B-65E855C94291}" sibTransId="{7F4F2FC1-FA9A-489B-AD46-0F282B641DED}"/>
    <dgm:cxn modelId="{D0F29899-69A6-4AF8-906E-7E007CB7B987}" type="presOf" srcId="{2E201219-69C9-48AC-86CE-A2844A81D197}" destId="{B6990AA8-849C-4CE5-BC6B-BD2DF7474757}" srcOrd="0" destOrd="0" presId="urn:microsoft.com/office/officeart/2005/8/layout/hierarchy2"/>
    <dgm:cxn modelId="{5D5855B8-9920-4AF0-890B-6DFA011988AA}" type="presOf" srcId="{4BED6D14-7A7B-4951-B012-06C6A421F7AD}" destId="{ED620C46-8D45-4205-93A8-B99D366F1AC6}" srcOrd="1" destOrd="0" presId="urn:microsoft.com/office/officeart/2005/8/layout/hierarchy2"/>
    <dgm:cxn modelId="{38B75998-763B-4844-88D1-FA2CA3499A36}" type="presOf" srcId="{3EC8E833-1439-4167-8F6F-C47DB5B7E218}" destId="{BE6ED02F-8E32-48F4-B923-5E808745E6BB}" srcOrd="0" destOrd="0" presId="urn:microsoft.com/office/officeart/2005/8/layout/hierarchy2"/>
    <dgm:cxn modelId="{E480D61F-01E1-4B5B-A020-A0AFDCAE1B21}" type="presOf" srcId="{632A2A28-3F37-4276-8BF0-47A9B5B562DB}" destId="{55BE17C1-C35C-44D5-99B8-12695C045DE8}" srcOrd="0" destOrd="0" presId="urn:microsoft.com/office/officeart/2005/8/layout/hierarchy2"/>
    <dgm:cxn modelId="{543D59FE-19EA-4F4C-819F-EA158747F88F}" type="presOf" srcId="{C3C30BDC-66C1-4F4A-913F-2413224D9BA6}" destId="{DE73F6A3-8DDD-470D-B6F0-7738A08F809A}" srcOrd="0" destOrd="0" presId="urn:microsoft.com/office/officeart/2005/8/layout/hierarchy2"/>
    <dgm:cxn modelId="{ECD6FEF3-11DE-4D28-B319-106F2E8E0E15}" type="presOf" srcId="{DC7886F6-FD84-46B8-A22B-65E855C94291}" destId="{187D4ECE-0ECB-4B66-A3B7-2E0F1126BBA5}" srcOrd="0" destOrd="0" presId="urn:microsoft.com/office/officeart/2005/8/layout/hierarchy2"/>
    <dgm:cxn modelId="{1188790F-D843-4B1F-A40B-3C7E49A25B10}" type="presOf" srcId="{6837865B-B9BB-44E5-9CC0-14F2C461E279}" destId="{13543686-6086-43A7-A710-E304DD3B5C9A}" srcOrd="0" destOrd="0" presId="urn:microsoft.com/office/officeart/2005/8/layout/hierarchy2"/>
    <dgm:cxn modelId="{C87A9D0A-6315-4DBD-917D-A3000BDC9795}" type="presOf" srcId="{B6707441-1B7C-4A84-A2D3-A3BD8EBAA7AB}" destId="{752BDD05-619D-443C-8317-13FCBD676B18}" srcOrd="0" destOrd="0" presId="urn:microsoft.com/office/officeart/2005/8/layout/hierarchy2"/>
    <dgm:cxn modelId="{AA19F894-DF94-4E2A-974F-30D3A5DDB67A}" type="presOf" srcId="{0ED9C249-09EF-4C50-8FE7-E90D87DEF76C}" destId="{DB03CC64-5737-495D-BC59-01673B5F712E}" srcOrd="1" destOrd="0" presId="urn:microsoft.com/office/officeart/2005/8/layout/hierarchy2"/>
    <dgm:cxn modelId="{AFF018D2-FB61-435D-981C-4A994CE47EE5}" type="presOf" srcId="{BB0197D2-FC90-4BA7-88D0-43B2A6E98678}" destId="{590B3B2F-2D3F-4F51-91CD-AF3BF52E7EE3}" srcOrd="0" destOrd="0" presId="urn:microsoft.com/office/officeart/2005/8/layout/hierarchy2"/>
    <dgm:cxn modelId="{E8B74C23-8FA2-4724-AA66-D96F77C850BF}" type="presParOf" srcId="{F6A558C9-00D7-458D-8E2C-A920FC5A844C}" destId="{180D0327-1DEC-4C67-8D0C-7B275D71C3E9}" srcOrd="0" destOrd="0" presId="urn:microsoft.com/office/officeart/2005/8/layout/hierarchy2"/>
    <dgm:cxn modelId="{127A82B0-EAF8-4E1B-87D5-BC0E7857A38C}" type="presParOf" srcId="{180D0327-1DEC-4C67-8D0C-7B275D71C3E9}" destId="{DFA2932F-EC5C-46EE-8498-73ACDB91A3CB}" srcOrd="0" destOrd="0" presId="urn:microsoft.com/office/officeart/2005/8/layout/hierarchy2"/>
    <dgm:cxn modelId="{DAB386C4-B856-4988-9105-60B501C9AC6B}" type="presParOf" srcId="{180D0327-1DEC-4C67-8D0C-7B275D71C3E9}" destId="{7B041A89-F995-4946-A623-A776C092BCDA}" srcOrd="1" destOrd="0" presId="urn:microsoft.com/office/officeart/2005/8/layout/hierarchy2"/>
    <dgm:cxn modelId="{5A872C8F-E165-430E-A95A-0BB265083EE4}" type="presParOf" srcId="{7B041A89-F995-4946-A623-A776C092BCDA}" destId="{B6990AA8-849C-4CE5-BC6B-BD2DF7474757}" srcOrd="0" destOrd="0" presId="urn:microsoft.com/office/officeart/2005/8/layout/hierarchy2"/>
    <dgm:cxn modelId="{8405C775-13D6-4F3F-AA0A-F54FDE168EB1}" type="presParOf" srcId="{B6990AA8-849C-4CE5-BC6B-BD2DF7474757}" destId="{F00EB5F7-3648-42B2-B971-7EF7BCB43185}" srcOrd="0" destOrd="0" presId="urn:microsoft.com/office/officeart/2005/8/layout/hierarchy2"/>
    <dgm:cxn modelId="{33E54646-876C-4C38-9FF5-C8566FC8DDCA}" type="presParOf" srcId="{7B041A89-F995-4946-A623-A776C092BCDA}" destId="{2A1E77C4-4D9A-40AC-8C14-421C2CBFD994}" srcOrd="1" destOrd="0" presId="urn:microsoft.com/office/officeart/2005/8/layout/hierarchy2"/>
    <dgm:cxn modelId="{AC823134-2B42-44D6-A1F3-84043D04A210}" type="presParOf" srcId="{2A1E77C4-4D9A-40AC-8C14-421C2CBFD994}" destId="{38FAB092-9F22-419D-B6CE-8D0DD7611935}" srcOrd="0" destOrd="0" presId="urn:microsoft.com/office/officeart/2005/8/layout/hierarchy2"/>
    <dgm:cxn modelId="{D28B498F-4CF3-4D91-8FDE-B0C3F83A5D89}" type="presParOf" srcId="{2A1E77C4-4D9A-40AC-8C14-421C2CBFD994}" destId="{56968B1F-40C7-4FAE-979B-254A0D1E4E67}" srcOrd="1" destOrd="0" presId="urn:microsoft.com/office/officeart/2005/8/layout/hierarchy2"/>
    <dgm:cxn modelId="{20BCA6B1-DC64-4A1A-A1F0-FD9F9E551069}" type="presParOf" srcId="{56968B1F-40C7-4FAE-979B-254A0D1E4E67}" destId="{036FD041-22EF-449E-BBE1-6BD6C02A909D}" srcOrd="0" destOrd="0" presId="urn:microsoft.com/office/officeart/2005/8/layout/hierarchy2"/>
    <dgm:cxn modelId="{51B96654-E00D-4DB7-B124-11939CBB78E5}" type="presParOf" srcId="{036FD041-22EF-449E-BBE1-6BD6C02A909D}" destId="{C071C2F6-2FE9-425E-B94F-A6A1A353B29D}" srcOrd="0" destOrd="0" presId="urn:microsoft.com/office/officeart/2005/8/layout/hierarchy2"/>
    <dgm:cxn modelId="{6D0A5DD5-773B-4542-A511-BCCFD43A117A}" type="presParOf" srcId="{56968B1F-40C7-4FAE-979B-254A0D1E4E67}" destId="{11400933-8A40-45FC-909C-63DA97CB9D88}" srcOrd="1" destOrd="0" presId="urn:microsoft.com/office/officeart/2005/8/layout/hierarchy2"/>
    <dgm:cxn modelId="{A31F7813-9CD5-4FB7-B346-FFEAF4FC3FC7}" type="presParOf" srcId="{11400933-8A40-45FC-909C-63DA97CB9D88}" destId="{854285C5-6CE1-4F42-B433-C982E7D0EA44}" srcOrd="0" destOrd="0" presId="urn:microsoft.com/office/officeart/2005/8/layout/hierarchy2"/>
    <dgm:cxn modelId="{6CA3FEBF-AD02-41FE-838C-68A73A19D7BB}" type="presParOf" srcId="{11400933-8A40-45FC-909C-63DA97CB9D88}" destId="{03168992-8F13-4B6F-8074-A0E9939A2047}" srcOrd="1" destOrd="0" presId="urn:microsoft.com/office/officeart/2005/8/layout/hierarchy2"/>
    <dgm:cxn modelId="{2A3359E5-9EDD-41ED-829D-BB047A7C18BC}" type="presParOf" srcId="{03168992-8F13-4B6F-8074-A0E9939A2047}" destId="{02046280-9146-49E4-B1A6-FC4FC6B0200B}" srcOrd="0" destOrd="0" presId="urn:microsoft.com/office/officeart/2005/8/layout/hierarchy2"/>
    <dgm:cxn modelId="{7D140FA9-1773-48E1-8DE5-894A4BC3D5B0}" type="presParOf" srcId="{02046280-9146-49E4-B1A6-FC4FC6B0200B}" destId="{C9F7D73D-12ED-4D3F-B5F3-75EEAB1FAD80}" srcOrd="0" destOrd="0" presId="urn:microsoft.com/office/officeart/2005/8/layout/hierarchy2"/>
    <dgm:cxn modelId="{35E65CD2-26BD-4A63-8037-176577990A81}" type="presParOf" srcId="{03168992-8F13-4B6F-8074-A0E9939A2047}" destId="{D31E3900-363C-4B41-BEAB-6471D1CC7E48}" srcOrd="1" destOrd="0" presId="urn:microsoft.com/office/officeart/2005/8/layout/hierarchy2"/>
    <dgm:cxn modelId="{C40F0FB2-26F4-454A-9BA0-DBEA06B8084D}" type="presParOf" srcId="{D31E3900-363C-4B41-BEAB-6471D1CC7E48}" destId="{D78DF943-E569-439D-AB7C-850E9A5D2338}" srcOrd="0" destOrd="0" presId="urn:microsoft.com/office/officeart/2005/8/layout/hierarchy2"/>
    <dgm:cxn modelId="{F31238AE-D9F7-46B8-ABB2-F5BCDD35BCA0}" type="presParOf" srcId="{D31E3900-363C-4B41-BEAB-6471D1CC7E48}" destId="{881FCDD0-CB6B-48C8-80B0-FF24365A903F}" srcOrd="1" destOrd="0" presId="urn:microsoft.com/office/officeart/2005/8/layout/hierarchy2"/>
    <dgm:cxn modelId="{3B1F8E76-D026-4667-A1F0-1B6151E4FF81}" type="presParOf" srcId="{03168992-8F13-4B6F-8074-A0E9939A2047}" destId="{F961828B-9711-4529-BE6C-EC657D441049}" srcOrd="2" destOrd="0" presId="urn:microsoft.com/office/officeart/2005/8/layout/hierarchy2"/>
    <dgm:cxn modelId="{16881333-4479-4BD5-ACBA-47B6C86D544B}" type="presParOf" srcId="{F961828B-9711-4529-BE6C-EC657D441049}" destId="{EDD965CC-6C1E-4D70-BD2E-44F5B99DCF26}" srcOrd="0" destOrd="0" presId="urn:microsoft.com/office/officeart/2005/8/layout/hierarchy2"/>
    <dgm:cxn modelId="{28A306AC-5673-4CC8-9E64-253479DD8EDA}" type="presParOf" srcId="{03168992-8F13-4B6F-8074-A0E9939A2047}" destId="{9F16A521-1202-4206-9F19-2AB4743513D6}" srcOrd="3" destOrd="0" presId="urn:microsoft.com/office/officeart/2005/8/layout/hierarchy2"/>
    <dgm:cxn modelId="{DAA9A3F2-C871-4854-9115-B88A34A69938}" type="presParOf" srcId="{9F16A521-1202-4206-9F19-2AB4743513D6}" destId="{9619A577-19A6-42F4-8B44-BDE0EBF204CF}" srcOrd="0" destOrd="0" presId="urn:microsoft.com/office/officeart/2005/8/layout/hierarchy2"/>
    <dgm:cxn modelId="{90E67FCC-7835-4596-B095-433FA96DED3A}" type="presParOf" srcId="{9F16A521-1202-4206-9F19-2AB4743513D6}" destId="{07B5BDCC-D90E-420D-848C-464C33A06C9C}" srcOrd="1" destOrd="0" presId="urn:microsoft.com/office/officeart/2005/8/layout/hierarchy2"/>
    <dgm:cxn modelId="{6199011C-1CC8-40C0-8295-C047690604D9}" type="presParOf" srcId="{03168992-8F13-4B6F-8074-A0E9939A2047}" destId="{3A26ECD8-B3DA-46E1-9297-4CB6E2130B90}" srcOrd="4" destOrd="0" presId="urn:microsoft.com/office/officeart/2005/8/layout/hierarchy2"/>
    <dgm:cxn modelId="{F6102A7B-D545-4149-85F8-856A795956E3}" type="presParOf" srcId="{3A26ECD8-B3DA-46E1-9297-4CB6E2130B90}" destId="{BB04014A-3563-4565-B8FD-C6B024A6B5A9}" srcOrd="0" destOrd="0" presId="urn:microsoft.com/office/officeart/2005/8/layout/hierarchy2"/>
    <dgm:cxn modelId="{59E1A5DE-AC45-4F8B-B1DE-3A093500A5AE}" type="presParOf" srcId="{03168992-8F13-4B6F-8074-A0E9939A2047}" destId="{5E4A2D5E-60FE-4BB2-8705-96B4A61C2F0D}" srcOrd="5" destOrd="0" presId="urn:microsoft.com/office/officeart/2005/8/layout/hierarchy2"/>
    <dgm:cxn modelId="{68396553-61B0-483D-ABAD-91DDE7CB2DF3}" type="presParOf" srcId="{5E4A2D5E-60FE-4BB2-8705-96B4A61C2F0D}" destId="{7F4DC484-67B0-46D5-9AE9-EFF875FD0AE2}" srcOrd="0" destOrd="0" presId="urn:microsoft.com/office/officeart/2005/8/layout/hierarchy2"/>
    <dgm:cxn modelId="{DC975A32-F280-4DAC-AEB8-53A55A119C33}" type="presParOf" srcId="{5E4A2D5E-60FE-4BB2-8705-96B4A61C2F0D}" destId="{A3E76AAF-A4A4-4CCB-9F32-3CD03AEA0B9B}" srcOrd="1" destOrd="0" presId="urn:microsoft.com/office/officeart/2005/8/layout/hierarchy2"/>
    <dgm:cxn modelId="{6574A072-E916-4DAF-AA1C-326FC8DE1DBE}" type="presParOf" srcId="{03168992-8F13-4B6F-8074-A0E9939A2047}" destId="{19BDF6B5-5FF3-4DFA-8DF2-48C23656276E}" srcOrd="6" destOrd="0" presId="urn:microsoft.com/office/officeart/2005/8/layout/hierarchy2"/>
    <dgm:cxn modelId="{D864A22A-D4AB-485D-A840-CD1C37E558ED}" type="presParOf" srcId="{19BDF6B5-5FF3-4DFA-8DF2-48C23656276E}" destId="{323D4CD1-A464-4907-8669-4DB541323E8B}" srcOrd="0" destOrd="0" presId="urn:microsoft.com/office/officeart/2005/8/layout/hierarchy2"/>
    <dgm:cxn modelId="{AC9E71B6-C25F-4E69-A48D-FBD5865189E4}" type="presParOf" srcId="{03168992-8F13-4B6F-8074-A0E9939A2047}" destId="{4C9B66C9-F777-447B-B6CD-92C14548D511}" srcOrd="7" destOrd="0" presId="urn:microsoft.com/office/officeart/2005/8/layout/hierarchy2"/>
    <dgm:cxn modelId="{470EC21F-5B86-4D34-BB61-535E63E935C8}" type="presParOf" srcId="{4C9B66C9-F777-447B-B6CD-92C14548D511}" destId="{233AE611-4B29-4274-B940-B74C7160E699}" srcOrd="0" destOrd="0" presId="urn:microsoft.com/office/officeart/2005/8/layout/hierarchy2"/>
    <dgm:cxn modelId="{98D27696-8D46-4FE6-93EC-F8AA6F138A2E}" type="presParOf" srcId="{4C9B66C9-F777-447B-B6CD-92C14548D511}" destId="{68F9550D-9D60-4C10-8EEB-0EEB47C27E6F}" srcOrd="1" destOrd="0" presId="urn:microsoft.com/office/officeart/2005/8/layout/hierarchy2"/>
    <dgm:cxn modelId="{CCB33B00-3041-4E03-9287-1D218FF913B3}" type="presParOf" srcId="{03168992-8F13-4B6F-8074-A0E9939A2047}" destId="{6715DB1C-EACE-460F-AF6A-4B691519ADB1}" srcOrd="8" destOrd="0" presId="urn:microsoft.com/office/officeart/2005/8/layout/hierarchy2"/>
    <dgm:cxn modelId="{0B0C2490-B897-4DC1-8279-421A2C531BDC}" type="presParOf" srcId="{6715DB1C-EACE-460F-AF6A-4B691519ADB1}" destId="{015661E4-F6A7-48AE-ADE1-F3F3F8C36413}" srcOrd="0" destOrd="0" presId="urn:microsoft.com/office/officeart/2005/8/layout/hierarchy2"/>
    <dgm:cxn modelId="{2B0E2B82-E1ED-46ED-B193-39772F1ED2F6}" type="presParOf" srcId="{03168992-8F13-4B6F-8074-A0E9939A2047}" destId="{0C53C8E3-8A32-4A99-A928-71BBB3BAF791}" srcOrd="9" destOrd="0" presId="urn:microsoft.com/office/officeart/2005/8/layout/hierarchy2"/>
    <dgm:cxn modelId="{41EC7FC1-9085-4C7A-80BB-4D6BAEDD87F0}" type="presParOf" srcId="{0C53C8E3-8A32-4A99-A928-71BBB3BAF791}" destId="{BE6ED02F-8E32-48F4-B923-5E808745E6BB}" srcOrd="0" destOrd="0" presId="urn:microsoft.com/office/officeart/2005/8/layout/hierarchy2"/>
    <dgm:cxn modelId="{BD17BBDF-349D-4A83-8F58-4E2AA7C369BF}" type="presParOf" srcId="{0C53C8E3-8A32-4A99-A928-71BBB3BAF791}" destId="{9324806B-91AD-481E-8FD5-BDA1B1521C84}" srcOrd="1" destOrd="0" presId="urn:microsoft.com/office/officeart/2005/8/layout/hierarchy2"/>
    <dgm:cxn modelId="{53375002-CDD5-4FE5-BE87-B0730C93D3B8}" type="presParOf" srcId="{03168992-8F13-4B6F-8074-A0E9939A2047}" destId="{2BFDF2C8-73F7-432E-A168-B0B6085C1ACB}" srcOrd="10" destOrd="0" presId="urn:microsoft.com/office/officeart/2005/8/layout/hierarchy2"/>
    <dgm:cxn modelId="{C6DF0D53-2312-4D80-B4F0-CD957FA50FD7}" type="presParOf" srcId="{2BFDF2C8-73F7-432E-A168-B0B6085C1ACB}" destId="{9D32E738-1DB7-45ED-A8C6-96BCF2BD83A3}" srcOrd="0" destOrd="0" presId="urn:microsoft.com/office/officeart/2005/8/layout/hierarchy2"/>
    <dgm:cxn modelId="{39112E41-586A-4A08-9D18-D0326D2BA85F}" type="presParOf" srcId="{03168992-8F13-4B6F-8074-A0E9939A2047}" destId="{8C4FAE64-64C2-4537-A2D4-934DA0F63541}" srcOrd="11" destOrd="0" presId="urn:microsoft.com/office/officeart/2005/8/layout/hierarchy2"/>
    <dgm:cxn modelId="{1171A4D4-9BB6-4E2F-AB1D-50256498A31E}" type="presParOf" srcId="{8C4FAE64-64C2-4537-A2D4-934DA0F63541}" destId="{590B3B2F-2D3F-4F51-91CD-AF3BF52E7EE3}" srcOrd="0" destOrd="0" presId="urn:microsoft.com/office/officeart/2005/8/layout/hierarchy2"/>
    <dgm:cxn modelId="{43A8EA95-87C5-4B9C-A656-A8A020D0684C}" type="presParOf" srcId="{8C4FAE64-64C2-4537-A2D4-934DA0F63541}" destId="{0AFBC219-5E23-484D-9A24-8D2F456AA77E}" srcOrd="1" destOrd="0" presId="urn:microsoft.com/office/officeart/2005/8/layout/hierarchy2"/>
    <dgm:cxn modelId="{000EE1C5-6704-4279-BB86-ECDD3E48B65D}" type="presParOf" srcId="{56968B1F-40C7-4FAE-979B-254A0D1E4E67}" destId="{2980161C-82AD-47D5-89D4-75E5093138B9}" srcOrd="2" destOrd="0" presId="urn:microsoft.com/office/officeart/2005/8/layout/hierarchy2"/>
    <dgm:cxn modelId="{E1CE2A88-1C78-4E11-BA4C-3DEC28FCF5B9}" type="presParOf" srcId="{2980161C-82AD-47D5-89D4-75E5093138B9}" destId="{DB03CC64-5737-495D-BC59-01673B5F712E}" srcOrd="0" destOrd="0" presId="urn:microsoft.com/office/officeart/2005/8/layout/hierarchy2"/>
    <dgm:cxn modelId="{2C0A426A-CAB5-49A6-AECA-C216AB54C462}" type="presParOf" srcId="{56968B1F-40C7-4FAE-979B-254A0D1E4E67}" destId="{EAA905C4-A1AE-4C62-BB32-A6660D8455F0}" srcOrd="3" destOrd="0" presId="urn:microsoft.com/office/officeart/2005/8/layout/hierarchy2"/>
    <dgm:cxn modelId="{26827C85-8991-44B5-A37D-517EA3236F78}" type="presParOf" srcId="{EAA905C4-A1AE-4C62-BB32-A6660D8455F0}" destId="{A9442264-2DB3-453B-95E6-1C246F0AE447}" srcOrd="0" destOrd="0" presId="urn:microsoft.com/office/officeart/2005/8/layout/hierarchy2"/>
    <dgm:cxn modelId="{06BF5D47-5BF1-40AA-A13D-6F19A423332E}" type="presParOf" srcId="{EAA905C4-A1AE-4C62-BB32-A6660D8455F0}" destId="{F29B821B-DA0C-4B6A-BE72-AB92470E26E6}" srcOrd="1" destOrd="0" presId="urn:microsoft.com/office/officeart/2005/8/layout/hierarchy2"/>
    <dgm:cxn modelId="{B3F8A0F5-A093-4854-826E-CDE6C0D2F9D0}" type="presParOf" srcId="{F29B821B-DA0C-4B6A-BE72-AB92470E26E6}" destId="{D07FCBE4-6D44-4C87-904F-7BD3E34C9C4B}" srcOrd="0" destOrd="0" presId="urn:microsoft.com/office/officeart/2005/8/layout/hierarchy2"/>
    <dgm:cxn modelId="{7EE33378-F1B7-4AF9-AA73-1B96A216AE0F}" type="presParOf" srcId="{D07FCBE4-6D44-4C87-904F-7BD3E34C9C4B}" destId="{AF89E5BA-DC82-41C2-89AC-BC7D51FFAC1E}" srcOrd="0" destOrd="0" presId="urn:microsoft.com/office/officeart/2005/8/layout/hierarchy2"/>
    <dgm:cxn modelId="{609A689C-F3AF-4010-8A2A-77F31A70A213}" type="presParOf" srcId="{F29B821B-DA0C-4B6A-BE72-AB92470E26E6}" destId="{0B2C73DB-0025-47D8-B076-B5EE9DF2FCD9}" srcOrd="1" destOrd="0" presId="urn:microsoft.com/office/officeart/2005/8/layout/hierarchy2"/>
    <dgm:cxn modelId="{E2ABB598-6AEC-41B0-B2C1-75DB696C82E5}" type="presParOf" srcId="{0B2C73DB-0025-47D8-B076-B5EE9DF2FCD9}" destId="{EC3D432F-E791-40F3-8D38-BE92D698791A}" srcOrd="0" destOrd="0" presId="urn:microsoft.com/office/officeart/2005/8/layout/hierarchy2"/>
    <dgm:cxn modelId="{23FBEF22-A75F-4989-B882-536674E6712E}" type="presParOf" srcId="{0B2C73DB-0025-47D8-B076-B5EE9DF2FCD9}" destId="{E5A57E31-D679-49DF-9F0A-40BF9EA4B79F}" srcOrd="1" destOrd="0" presId="urn:microsoft.com/office/officeart/2005/8/layout/hierarchy2"/>
    <dgm:cxn modelId="{358395A3-CFD1-4B09-88C0-58E65A1A0717}" type="presParOf" srcId="{F29B821B-DA0C-4B6A-BE72-AB92470E26E6}" destId="{752BDD05-619D-443C-8317-13FCBD676B18}" srcOrd="2" destOrd="0" presId="urn:microsoft.com/office/officeart/2005/8/layout/hierarchy2"/>
    <dgm:cxn modelId="{FB657471-4E5B-449D-A291-7E538D5F692A}" type="presParOf" srcId="{752BDD05-619D-443C-8317-13FCBD676B18}" destId="{5808996C-4D3E-4A93-85C7-18FA141397F0}" srcOrd="0" destOrd="0" presId="urn:microsoft.com/office/officeart/2005/8/layout/hierarchy2"/>
    <dgm:cxn modelId="{08E77B20-67A4-43D0-86B8-34C576C13B67}" type="presParOf" srcId="{F29B821B-DA0C-4B6A-BE72-AB92470E26E6}" destId="{97BB70F2-8831-403E-9651-F173ECF7B3B8}" srcOrd="3" destOrd="0" presId="urn:microsoft.com/office/officeart/2005/8/layout/hierarchy2"/>
    <dgm:cxn modelId="{D9778177-0AC8-4FA1-885D-B2CA2D6D5FBA}" type="presParOf" srcId="{97BB70F2-8831-403E-9651-F173ECF7B3B8}" destId="{55BE17C1-C35C-44D5-99B8-12695C045DE8}" srcOrd="0" destOrd="0" presId="urn:microsoft.com/office/officeart/2005/8/layout/hierarchy2"/>
    <dgm:cxn modelId="{6F58A208-92EE-49FE-B1F7-FB634EA89E39}" type="presParOf" srcId="{97BB70F2-8831-403E-9651-F173ECF7B3B8}" destId="{605F6038-2FC5-405B-8406-7B424A7D24FB}" srcOrd="1" destOrd="0" presId="urn:microsoft.com/office/officeart/2005/8/layout/hierarchy2"/>
    <dgm:cxn modelId="{9DDDD225-3EFF-4FFC-95A4-38E9CAE3F1E3}" type="presParOf" srcId="{F29B821B-DA0C-4B6A-BE72-AB92470E26E6}" destId="{06234FE8-0B7A-4EF1-9D52-9E3EC069D30A}" srcOrd="4" destOrd="0" presId="urn:microsoft.com/office/officeart/2005/8/layout/hierarchy2"/>
    <dgm:cxn modelId="{69FF52C6-FA24-4CAA-B852-0A996B8752DC}" type="presParOf" srcId="{06234FE8-0B7A-4EF1-9D52-9E3EC069D30A}" destId="{99F4FF02-D0A7-4BEF-B956-CBFF56ADEC8C}" srcOrd="0" destOrd="0" presId="urn:microsoft.com/office/officeart/2005/8/layout/hierarchy2"/>
    <dgm:cxn modelId="{D7BB7A09-9D8C-41A2-86E5-9936A94FD7C2}" type="presParOf" srcId="{F29B821B-DA0C-4B6A-BE72-AB92470E26E6}" destId="{09EB7CCE-C7A3-4CEF-AC08-F725A9728410}" srcOrd="5" destOrd="0" presId="urn:microsoft.com/office/officeart/2005/8/layout/hierarchy2"/>
    <dgm:cxn modelId="{F3B6F725-8B0B-40A2-852D-6FFED8C3B3DE}" type="presParOf" srcId="{09EB7CCE-C7A3-4CEF-AC08-F725A9728410}" destId="{D7FA73BB-04C4-4DA6-B84F-5B75FEEB81B2}" srcOrd="0" destOrd="0" presId="urn:microsoft.com/office/officeart/2005/8/layout/hierarchy2"/>
    <dgm:cxn modelId="{63054D09-D482-4C2E-B262-C5EA803E4EB7}" type="presParOf" srcId="{09EB7CCE-C7A3-4CEF-AC08-F725A9728410}" destId="{4AF01A91-1F12-4A70-AC82-1C6BE2B35A52}" srcOrd="1" destOrd="0" presId="urn:microsoft.com/office/officeart/2005/8/layout/hierarchy2"/>
    <dgm:cxn modelId="{E4D024D4-1675-4586-A0D8-2CA8AB587025}" type="presParOf" srcId="{7B041A89-F995-4946-A623-A776C092BCDA}" destId="{A66E6107-62CA-42DF-9914-7C3640C89870}" srcOrd="2" destOrd="0" presId="urn:microsoft.com/office/officeart/2005/8/layout/hierarchy2"/>
    <dgm:cxn modelId="{C2C77C14-A22E-4382-A9E3-0BF57E48017F}" type="presParOf" srcId="{A66E6107-62CA-42DF-9914-7C3640C89870}" destId="{2A6A95C3-6417-48EF-AC2B-B4D9FDBB4B62}" srcOrd="0" destOrd="0" presId="urn:microsoft.com/office/officeart/2005/8/layout/hierarchy2"/>
    <dgm:cxn modelId="{E15BA374-64E5-415E-B7C8-F5C10AD78F87}" type="presParOf" srcId="{7B041A89-F995-4946-A623-A776C092BCDA}" destId="{0B979174-7AF1-4A7B-908B-AACDF8443161}" srcOrd="3" destOrd="0" presId="urn:microsoft.com/office/officeart/2005/8/layout/hierarchy2"/>
    <dgm:cxn modelId="{8491C8B0-8A20-42C7-A939-0C543EB065E4}" type="presParOf" srcId="{0B979174-7AF1-4A7B-908B-AACDF8443161}" destId="{DE73F6A3-8DDD-470D-B6F0-7738A08F809A}" srcOrd="0" destOrd="0" presId="urn:microsoft.com/office/officeart/2005/8/layout/hierarchy2"/>
    <dgm:cxn modelId="{FA538F59-1B56-4921-99C1-64BF0080F860}" type="presParOf" srcId="{0B979174-7AF1-4A7B-908B-AACDF8443161}" destId="{919546ED-5B9F-47FF-A20A-2852636DECED}" srcOrd="1" destOrd="0" presId="urn:microsoft.com/office/officeart/2005/8/layout/hierarchy2"/>
    <dgm:cxn modelId="{EFDE9208-C910-48FB-B409-8FBCB0754A36}" type="presParOf" srcId="{7B041A89-F995-4946-A623-A776C092BCDA}" destId="{6BDEA67C-C9C2-4CBE-9A70-FAEF124DC6C7}" srcOrd="4" destOrd="0" presId="urn:microsoft.com/office/officeart/2005/8/layout/hierarchy2"/>
    <dgm:cxn modelId="{AE91D15F-E061-4A32-8731-D4A2EF0FCC6C}" type="presParOf" srcId="{6BDEA67C-C9C2-4CBE-9A70-FAEF124DC6C7}" destId="{383904A1-765E-4040-8D00-A1EF680C12F4}" srcOrd="0" destOrd="0" presId="urn:microsoft.com/office/officeart/2005/8/layout/hierarchy2"/>
    <dgm:cxn modelId="{BA725BFE-6B13-417C-BC1A-D1ACDE7B7A88}" type="presParOf" srcId="{7B041A89-F995-4946-A623-A776C092BCDA}" destId="{15BD0BB1-A8FC-4F31-A2C3-DD15197DEE5D}" srcOrd="5" destOrd="0" presId="urn:microsoft.com/office/officeart/2005/8/layout/hierarchy2"/>
    <dgm:cxn modelId="{54A4865C-DC7C-4999-A135-AE0B0E27D333}" type="presParOf" srcId="{15BD0BB1-A8FC-4F31-A2C3-DD15197DEE5D}" destId="{71CDB5A4-2C52-4804-BDB5-8A65A8A88575}" srcOrd="0" destOrd="0" presId="urn:microsoft.com/office/officeart/2005/8/layout/hierarchy2"/>
    <dgm:cxn modelId="{06F11CD0-6F14-43C7-8294-0EBF77C316E0}" type="presParOf" srcId="{15BD0BB1-A8FC-4F31-A2C3-DD15197DEE5D}" destId="{D1CE7444-006B-49B2-886C-2CA15B71136C}" srcOrd="1" destOrd="0" presId="urn:microsoft.com/office/officeart/2005/8/layout/hierarchy2"/>
    <dgm:cxn modelId="{A2E356BA-25BA-4B06-8668-030359786EAC}" type="presParOf" srcId="{7B041A89-F995-4946-A623-A776C092BCDA}" destId="{13543686-6086-43A7-A710-E304DD3B5C9A}" srcOrd="6" destOrd="0" presId="urn:microsoft.com/office/officeart/2005/8/layout/hierarchy2"/>
    <dgm:cxn modelId="{9ECE53CF-8C13-4ACD-AF62-CEA6DB2B0A70}" type="presParOf" srcId="{13543686-6086-43A7-A710-E304DD3B5C9A}" destId="{AACC371D-5071-4E29-BEFD-A11A0F4DF657}" srcOrd="0" destOrd="0" presId="urn:microsoft.com/office/officeart/2005/8/layout/hierarchy2"/>
    <dgm:cxn modelId="{A697E6C2-7328-4D97-9842-48E0BBB11959}" type="presParOf" srcId="{7B041A89-F995-4946-A623-A776C092BCDA}" destId="{5075D3BF-715B-49BC-B366-4293AFD2D4C3}" srcOrd="7" destOrd="0" presId="urn:microsoft.com/office/officeart/2005/8/layout/hierarchy2"/>
    <dgm:cxn modelId="{42044F66-D65B-4156-AC0B-6D3C0419B495}" type="presParOf" srcId="{5075D3BF-715B-49BC-B366-4293AFD2D4C3}" destId="{07122852-5630-47F3-9F83-2DA84748F58D}" srcOrd="0" destOrd="0" presId="urn:microsoft.com/office/officeart/2005/8/layout/hierarchy2"/>
    <dgm:cxn modelId="{4179E9E7-6BCC-4870-B45F-9AFCE2CF6780}" type="presParOf" srcId="{5075D3BF-715B-49BC-B366-4293AFD2D4C3}" destId="{575E1562-B001-4B2D-9FE0-90F15E8556FB}" srcOrd="1" destOrd="0" presId="urn:microsoft.com/office/officeart/2005/8/layout/hierarchy2"/>
    <dgm:cxn modelId="{FA3D7794-04FC-4CA5-AC53-1E0B11FF26F5}" type="presParOf" srcId="{575E1562-B001-4B2D-9FE0-90F15E8556FB}" destId="{187D4ECE-0ECB-4B66-A3B7-2E0F1126BBA5}" srcOrd="0" destOrd="0" presId="urn:microsoft.com/office/officeart/2005/8/layout/hierarchy2"/>
    <dgm:cxn modelId="{08D17C9A-0686-466F-9B91-5AF63A12F3B1}" type="presParOf" srcId="{187D4ECE-0ECB-4B66-A3B7-2E0F1126BBA5}" destId="{09FBFE28-C0AE-4B5A-8149-19AD3E30E823}" srcOrd="0" destOrd="0" presId="urn:microsoft.com/office/officeart/2005/8/layout/hierarchy2"/>
    <dgm:cxn modelId="{2C7D1823-0B0D-4BC7-A76B-FC055B042591}" type="presParOf" srcId="{575E1562-B001-4B2D-9FE0-90F15E8556FB}" destId="{BFA849C0-C3E6-489B-BD8E-E0AEFE480E95}" srcOrd="1" destOrd="0" presId="urn:microsoft.com/office/officeart/2005/8/layout/hierarchy2"/>
    <dgm:cxn modelId="{E35B3320-5EBC-4FF4-92E1-9FD02B7FBC35}" type="presParOf" srcId="{BFA849C0-C3E6-489B-BD8E-E0AEFE480E95}" destId="{B22F0157-FC23-420A-82AA-CCFA30A3806A}" srcOrd="0" destOrd="0" presId="urn:microsoft.com/office/officeart/2005/8/layout/hierarchy2"/>
    <dgm:cxn modelId="{76F3ABBC-98D7-4AAD-82D8-58D74EF239AE}" type="presParOf" srcId="{BFA849C0-C3E6-489B-BD8E-E0AEFE480E95}" destId="{884D1557-4F7F-4042-9118-8D3E4A0D30A4}" srcOrd="1" destOrd="0" presId="urn:microsoft.com/office/officeart/2005/8/layout/hierarchy2"/>
    <dgm:cxn modelId="{159C4651-1BFB-4A4C-95E0-7078D85A4D57}" type="presParOf" srcId="{575E1562-B001-4B2D-9FE0-90F15E8556FB}" destId="{3E63B4C8-18E5-4D35-B91D-741452CBD1CE}" srcOrd="2" destOrd="0" presId="urn:microsoft.com/office/officeart/2005/8/layout/hierarchy2"/>
    <dgm:cxn modelId="{057B4755-DC7B-4C89-8C5B-A6925279FA46}" type="presParOf" srcId="{3E63B4C8-18E5-4D35-B91D-741452CBD1CE}" destId="{65D727EF-3014-41E6-BDF4-843B5A38D64A}" srcOrd="0" destOrd="0" presId="urn:microsoft.com/office/officeart/2005/8/layout/hierarchy2"/>
    <dgm:cxn modelId="{90027565-6F6B-4024-9858-4A46B1C0E3D7}" type="presParOf" srcId="{575E1562-B001-4B2D-9FE0-90F15E8556FB}" destId="{340D1965-81A0-4F51-8423-400B13CD76A2}" srcOrd="3" destOrd="0" presId="urn:microsoft.com/office/officeart/2005/8/layout/hierarchy2"/>
    <dgm:cxn modelId="{B98C5879-017F-4CC1-BFF3-CE3479D78C58}" type="presParOf" srcId="{340D1965-81A0-4F51-8423-400B13CD76A2}" destId="{CC06FC97-57E2-4C8E-97D2-AB4BB305498F}" srcOrd="0" destOrd="0" presId="urn:microsoft.com/office/officeart/2005/8/layout/hierarchy2"/>
    <dgm:cxn modelId="{4974F660-E9FF-4CF9-97BA-3FE8499EA480}" type="presParOf" srcId="{340D1965-81A0-4F51-8423-400B13CD76A2}" destId="{A25A50C7-5AA6-4FA1-86A1-01C7821AC824}" srcOrd="1" destOrd="0" presId="urn:microsoft.com/office/officeart/2005/8/layout/hierarchy2"/>
    <dgm:cxn modelId="{8391CA51-4AB7-4B42-85A4-B23E8D231437}" type="presParOf" srcId="{575E1562-B001-4B2D-9FE0-90F15E8556FB}" destId="{C4D781F4-6FF3-4EC1-B429-1C37C84379F4}" srcOrd="4" destOrd="0" presId="urn:microsoft.com/office/officeart/2005/8/layout/hierarchy2"/>
    <dgm:cxn modelId="{861184C4-001E-44DD-A9FB-45FDA9239D1A}" type="presParOf" srcId="{C4D781F4-6FF3-4EC1-B429-1C37C84379F4}" destId="{ED620C46-8D45-4205-93A8-B99D366F1AC6}" srcOrd="0" destOrd="0" presId="urn:microsoft.com/office/officeart/2005/8/layout/hierarchy2"/>
    <dgm:cxn modelId="{37C6F4CA-40D5-41D7-B1AA-D9926FE4961C}" type="presParOf" srcId="{575E1562-B001-4B2D-9FE0-90F15E8556FB}" destId="{AB009490-965B-497A-9B11-EF26499EAFE5}" srcOrd="5" destOrd="0" presId="urn:microsoft.com/office/officeart/2005/8/layout/hierarchy2"/>
    <dgm:cxn modelId="{C117A540-8C08-4C22-9FD4-4A990791128C}" type="presParOf" srcId="{AB009490-965B-497A-9B11-EF26499EAFE5}" destId="{6F6F0635-C4B0-484E-BD17-54C1D208D7BA}" srcOrd="0" destOrd="0" presId="urn:microsoft.com/office/officeart/2005/8/layout/hierarchy2"/>
    <dgm:cxn modelId="{BBD850D5-2808-48F0-92F3-8EB5A27168DC}" type="presParOf" srcId="{AB009490-965B-497A-9B11-EF26499EAFE5}" destId="{E50F0D94-8DB6-4B4D-B863-56775C11F46B}" srcOrd="1" destOrd="0" presId="urn:microsoft.com/office/officeart/2005/8/layout/hierarchy2"/>
    <dgm:cxn modelId="{1CBF7C9A-5801-4A6B-94E9-F9E788310EA4}" type="presParOf" srcId="{575E1562-B001-4B2D-9FE0-90F15E8556FB}" destId="{FD858F46-B97C-4FA7-9DF3-AABA7D549D7C}" srcOrd="6" destOrd="0" presId="urn:microsoft.com/office/officeart/2005/8/layout/hierarchy2"/>
    <dgm:cxn modelId="{51EA8C86-1364-4559-AB71-AF523FB0DCF5}" type="presParOf" srcId="{FD858F46-B97C-4FA7-9DF3-AABA7D549D7C}" destId="{EA4A8B15-009A-43BF-A50C-5BD6554DB9A9}" srcOrd="0" destOrd="0" presId="urn:microsoft.com/office/officeart/2005/8/layout/hierarchy2"/>
    <dgm:cxn modelId="{93A5D871-C941-440D-8F02-CE8330B678EA}" type="presParOf" srcId="{575E1562-B001-4B2D-9FE0-90F15E8556FB}" destId="{BBF6A84C-7244-4644-8C6F-561D94BD9CC0}" srcOrd="7" destOrd="0" presId="urn:microsoft.com/office/officeart/2005/8/layout/hierarchy2"/>
    <dgm:cxn modelId="{91F7EF01-827B-4AEC-A23F-E6AA893CAB27}" type="presParOf" srcId="{BBF6A84C-7244-4644-8C6F-561D94BD9CC0}" destId="{3FD0CACF-FBFA-48E1-BCB3-B02BD668D2B5}" srcOrd="0" destOrd="0" presId="urn:microsoft.com/office/officeart/2005/8/layout/hierarchy2"/>
    <dgm:cxn modelId="{D31D0405-76FC-4870-AC6C-E54F7E3CD97A}" type="presParOf" srcId="{BBF6A84C-7244-4644-8C6F-561D94BD9CC0}" destId="{FAC0C840-2395-44A2-BFE9-0DD0DB5D934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769601" cy="4383156"/>
        <a:chOff x="0" y="0"/>
        <a:chExt cx="10769601" cy="4383156"/>
      </a:xfrm>
    </dsp:grpSpPr>
    <dsp:sp modelId="{DFA2932F-EC5C-46EE-8498-73ACDB91A3CB}">
      <dsp:nvSpPr>
        <dsp:cNvPr id="3" name="圆角矩形 2"/>
        <dsp:cNvSpPr/>
      </dsp:nvSpPr>
      <dsp:spPr bwMode="white">
        <a:xfrm>
          <a:off x="0" y="2573779"/>
          <a:ext cx="1230053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数据类型</a:t>
          </a:r>
          <a:endParaRPr lang="zh-CN" altLang="en-US" sz="1600"/>
        </a:p>
      </dsp:txBody>
      <dsp:txXfrm>
        <a:off x="0" y="2573779"/>
        <a:ext cx="1230053" cy="279234"/>
      </dsp:txXfrm>
    </dsp:sp>
    <dsp:sp modelId="{B6990AA8-849C-4CE5-BC6B-BD2DF7474757}">
      <dsp:nvSpPr>
        <dsp:cNvPr id="4" name="任意多边形 3"/>
        <dsp:cNvSpPr/>
      </dsp:nvSpPr>
      <dsp:spPr bwMode="white">
        <a:xfrm>
          <a:off x="944397" y="2326334"/>
          <a:ext cx="794700" cy="11467"/>
        </a:xfrm>
        <a:custGeom>
          <a:avLst/>
          <a:gdLst/>
          <a:ahLst/>
          <a:cxnLst/>
          <a:pathLst>
            <a:path w="1251" h="18">
              <a:moveTo>
                <a:pt x="450" y="610"/>
              </a:moveTo>
              <a:lnTo>
                <a:pt x="802" y="-591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944397" y="2326334"/>
        <a:ext cx="794700" cy="11467"/>
      </dsp:txXfrm>
    </dsp:sp>
    <dsp:sp modelId="{38FAB092-9F22-419D-B6CE-8D0DD7611935}">
      <dsp:nvSpPr>
        <dsp:cNvPr id="5" name="圆角矩形 4"/>
        <dsp:cNvSpPr/>
      </dsp:nvSpPr>
      <dsp:spPr bwMode="white">
        <a:xfrm>
          <a:off x="1453441" y="1811122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基本类型</a:t>
          </a:r>
          <a:endParaRPr lang="zh-CN" altLang="en-US" sz="1600"/>
        </a:p>
      </dsp:txBody>
      <dsp:txXfrm>
        <a:off x="1453441" y="1811122"/>
        <a:ext cx="1641214" cy="279234"/>
      </dsp:txXfrm>
    </dsp:sp>
    <dsp:sp modelId="{036FD041-22EF-449E-BBE1-6BD6C02A909D}">
      <dsp:nvSpPr>
        <dsp:cNvPr id="6" name="任意多边形 5"/>
        <dsp:cNvSpPr/>
      </dsp:nvSpPr>
      <dsp:spPr bwMode="white">
        <a:xfrm>
          <a:off x="2828217" y="1583746"/>
          <a:ext cx="756263" cy="11467"/>
        </a:xfrm>
        <a:custGeom>
          <a:avLst/>
          <a:gdLst/>
          <a:ahLst/>
          <a:cxnLst/>
          <a:pathLst>
            <a:path w="1191" h="18">
              <a:moveTo>
                <a:pt x="420" y="578"/>
              </a:moveTo>
              <a:lnTo>
                <a:pt x="771" y="-56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828217" y="1583746"/>
        <a:ext cx="756263" cy="11467"/>
      </dsp:txXfrm>
    </dsp:sp>
    <dsp:sp modelId="{854285C5-6CE1-4F42-B433-C982E7D0EA44}">
      <dsp:nvSpPr>
        <dsp:cNvPr id="7" name="圆角矩形 6"/>
        <dsp:cNvSpPr/>
      </dsp:nvSpPr>
      <dsp:spPr bwMode="white">
        <a:xfrm>
          <a:off x="3318042" y="1088604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整型类型</a:t>
          </a:r>
          <a:endParaRPr lang="zh-CN" altLang="en-US" sz="1600"/>
        </a:p>
      </dsp:txBody>
      <dsp:txXfrm>
        <a:off x="3318042" y="1088604"/>
        <a:ext cx="1641214" cy="279234"/>
      </dsp:txXfrm>
    </dsp:sp>
    <dsp:sp modelId="{02046280-9146-49E4-B1A6-FC4FC6B0200B}">
      <dsp:nvSpPr>
        <dsp:cNvPr id="8" name="任意多边形 7"/>
        <dsp:cNvSpPr/>
      </dsp:nvSpPr>
      <dsp:spPr bwMode="white">
        <a:xfrm>
          <a:off x="4654301" y="821089"/>
          <a:ext cx="833298" cy="11467"/>
        </a:xfrm>
        <a:custGeom>
          <a:avLst/>
          <a:gdLst/>
          <a:ahLst/>
          <a:cxnLst/>
          <a:pathLst>
            <a:path w="1312" h="18">
              <a:moveTo>
                <a:pt x="480" y="641"/>
              </a:moveTo>
              <a:lnTo>
                <a:pt x="832" y="-623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654301" y="821089"/>
        <a:ext cx="833298" cy="11467"/>
      </dsp:txXfrm>
    </dsp:sp>
    <dsp:sp modelId="{D78DF943-E569-439D-AB7C-850E9A5D2338}">
      <dsp:nvSpPr>
        <dsp:cNvPr id="9" name="圆角矩形 8"/>
        <dsp:cNvSpPr/>
      </dsp:nvSpPr>
      <dsp:spPr bwMode="white">
        <a:xfrm>
          <a:off x="5182643" y="285806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基本整型 </a:t>
          </a:r>
          <a:r>
            <a:rPr lang="en-US" altLang="zh-CN" sz="1600" err="1" smtClean="0"/>
            <a:t>int</a:t>
          </a:r>
          <a:endParaRPr lang="zh-CN" altLang="en-US" sz="1600"/>
        </a:p>
      </dsp:txBody>
      <dsp:txXfrm>
        <a:off x="5182643" y="285806"/>
        <a:ext cx="5586958" cy="279234"/>
      </dsp:txXfrm>
    </dsp:sp>
    <dsp:sp modelId="{F961828B-9711-4529-BE6C-EC657D441049}">
      <dsp:nvSpPr>
        <dsp:cNvPr id="10" name="任意多边形 9"/>
        <dsp:cNvSpPr/>
      </dsp:nvSpPr>
      <dsp:spPr bwMode="white">
        <a:xfrm>
          <a:off x="4805471" y="981648"/>
          <a:ext cx="530958" cy="11467"/>
        </a:xfrm>
        <a:custGeom>
          <a:avLst/>
          <a:gdLst/>
          <a:ahLst/>
          <a:cxnLst/>
          <a:pathLst>
            <a:path w="836" h="18">
              <a:moveTo>
                <a:pt x="242" y="388"/>
              </a:moveTo>
              <a:lnTo>
                <a:pt x="594" y="-37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805471" y="981648"/>
        <a:ext cx="530958" cy="11467"/>
      </dsp:txXfrm>
    </dsp:sp>
    <dsp:sp modelId="{9619A577-19A6-42F4-8B44-BDE0EBF204CF}">
      <dsp:nvSpPr>
        <dsp:cNvPr id="11" name="圆角矩形 10"/>
        <dsp:cNvSpPr/>
      </dsp:nvSpPr>
      <dsp:spPr bwMode="white">
        <a:xfrm>
          <a:off x="5182643" y="606925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短整型 </a:t>
          </a:r>
          <a:r>
            <a:rPr lang="en-US" altLang="zh-CN" sz="1600" smtClean="0"/>
            <a:t>short </a:t>
          </a:r>
          <a:r>
            <a:rPr lang="en-US" altLang="zh-CN" sz="1600" err="1" smtClean="0"/>
            <a:t>int</a:t>
          </a:r>
          <a:endParaRPr lang="zh-CN" altLang="en-US" sz="1600"/>
        </a:p>
      </dsp:txBody>
      <dsp:txXfrm>
        <a:off x="5182643" y="606925"/>
        <a:ext cx="5586958" cy="279234"/>
      </dsp:txXfrm>
    </dsp:sp>
    <dsp:sp modelId="{3A26ECD8-B3DA-46E1-9297-4CB6E2130B90}">
      <dsp:nvSpPr>
        <dsp:cNvPr id="12" name="任意多边形 11"/>
        <dsp:cNvSpPr/>
      </dsp:nvSpPr>
      <dsp:spPr bwMode="white">
        <a:xfrm>
          <a:off x="4933399" y="1142208"/>
          <a:ext cx="275102" cy="11467"/>
        </a:xfrm>
        <a:custGeom>
          <a:avLst/>
          <a:gdLst/>
          <a:ahLst/>
          <a:cxnLst/>
          <a:pathLst>
            <a:path w="433" h="18">
              <a:moveTo>
                <a:pt x="41" y="135"/>
              </a:moveTo>
              <a:lnTo>
                <a:pt x="393" y="-1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933399" y="1142208"/>
        <a:ext cx="275102" cy="11467"/>
      </dsp:txXfrm>
    </dsp:sp>
    <dsp:sp modelId="{7F4DC484-67B0-46D5-9AE9-EFF875FD0AE2}">
      <dsp:nvSpPr>
        <dsp:cNvPr id="13" name="圆角矩形 12"/>
        <dsp:cNvSpPr/>
      </dsp:nvSpPr>
      <dsp:spPr bwMode="white">
        <a:xfrm>
          <a:off x="5182643" y="928044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长整型 </a:t>
          </a:r>
          <a:r>
            <a:rPr lang="en-US" altLang="zh-CN" sz="1600" smtClean="0"/>
            <a:t>long </a:t>
          </a:r>
          <a:r>
            <a:rPr lang="en-US" altLang="zh-CN" sz="1600" err="1" smtClean="0"/>
            <a:t>int</a:t>
          </a:r>
          <a:endParaRPr lang="zh-CN" altLang="en-US" sz="1600"/>
        </a:p>
      </dsp:txBody>
      <dsp:txXfrm>
        <a:off x="5182643" y="928044"/>
        <a:ext cx="5586958" cy="279234"/>
      </dsp:txXfrm>
    </dsp:sp>
    <dsp:sp modelId="{19BDF6B5-5FF3-4DFA-8DF2-48C23656276E}">
      <dsp:nvSpPr>
        <dsp:cNvPr id="14" name="任意多边形 13"/>
        <dsp:cNvSpPr/>
      </dsp:nvSpPr>
      <dsp:spPr bwMode="white">
        <a:xfrm>
          <a:off x="4933399" y="1302767"/>
          <a:ext cx="275102" cy="11467"/>
        </a:xfrm>
        <a:custGeom>
          <a:avLst/>
          <a:gdLst/>
          <a:ahLst/>
          <a:cxnLst/>
          <a:pathLst>
            <a:path w="433" h="18">
              <a:moveTo>
                <a:pt x="41" y="-117"/>
              </a:moveTo>
              <a:lnTo>
                <a:pt x="393" y="1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933399" y="1302767"/>
        <a:ext cx="275102" cy="11467"/>
      </dsp:txXfrm>
    </dsp:sp>
    <dsp:sp modelId="{233AE611-4B29-4274-B940-B74C7160E699}">
      <dsp:nvSpPr>
        <dsp:cNvPr id="15" name="圆角矩形 14"/>
        <dsp:cNvSpPr/>
      </dsp:nvSpPr>
      <dsp:spPr bwMode="white">
        <a:xfrm>
          <a:off x="5182643" y="1249163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*双长整型 </a:t>
          </a:r>
          <a:r>
            <a:rPr lang="en-US" altLang="zh-CN" sz="1600" smtClean="0"/>
            <a:t>long </a:t>
          </a:r>
          <a:r>
            <a:rPr lang="en-US" altLang="zh-CN" sz="1600" err="1" smtClean="0"/>
            <a:t>long</a:t>
          </a:r>
          <a:r>
            <a:rPr lang="en-US" altLang="zh-CN" sz="1600" smtClean="0"/>
            <a:t> </a:t>
          </a:r>
          <a:r>
            <a:rPr lang="en-US" altLang="zh-CN" sz="1600" err="1" smtClean="0"/>
            <a:t>int</a:t>
          </a:r>
          <a:endParaRPr lang="zh-CN" altLang="en-US" sz="1600"/>
        </a:p>
      </dsp:txBody>
      <dsp:txXfrm>
        <a:off x="5182643" y="1249163"/>
        <a:ext cx="5586958" cy="279234"/>
      </dsp:txXfrm>
    </dsp:sp>
    <dsp:sp modelId="{6715DB1C-EACE-460F-AF6A-4B691519ADB1}">
      <dsp:nvSpPr>
        <dsp:cNvPr id="16" name="任意多边形 15"/>
        <dsp:cNvSpPr/>
      </dsp:nvSpPr>
      <dsp:spPr bwMode="white">
        <a:xfrm>
          <a:off x="4805471" y="1463327"/>
          <a:ext cx="530958" cy="11467"/>
        </a:xfrm>
        <a:custGeom>
          <a:avLst/>
          <a:gdLst/>
          <a:ahLst/>
          <a:cxnLst/>
          <a:pathLst>
            <a:path w="836" h="18">
              <a:moveTo>
                <a:pt x="242" y="-370"/>
              </a:moveTo>
              <a:lnTo>
                <a:pt x="594" y="3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805471" y="1463327"/>
        <a:ext cx="530958" cy="11467"/>
      </dsp:txXfrm>
    </dsp:sp>
    <dsp:sp modelId="{BE6ED02F-8E32-48F4-B923-5E808745E6BB}">
      <dsp:nvSpPr>
        <dsp:cNvPr id="17" name="圆角矩形 16"/>
        <dsp:cNvSpPr/>
      </dsp:nvSpPr>
      <dsp:spPr bwMode="white">
        <a:xfrm>
          <a:off x="5182643" y="1570282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字符型 </a:t>
          </a:r>
          <a:r>
            <a:rPr lang="en-US" altLang="zh-CN" sz="1600" smtClean="0"/>
            <a:t>char</a:t>
          </a:r>
          <a:endParaRPr lang="zh-CN" altLang="en-US" sz="1600"/>
        </a:p>
      </dsp:txBody>
      <dsp:txXfrm>
        <a:off x="5182643" y="1570282"/>
        <a:ext cx="5586958" cy="279234"/>
      </dsp:txXfrm>
    </dsp:sp>
    <dsp:sp modelId="{2BFDF2C8-73F7-432E-A168-B0B6085C1ACB}">
      <dsp:nvSpPr>
        <dsp:cNvPr id="18" name="任意多边形 17"/>
        <dsp:cNvSpPr/>
      </dsp:nvSpPr>
      <dsp:spPr bwMode="white">
        <a:xfrm>
          <a:off x="4654301" y="1623886"/>
          <a:ext cx="833298" cy="11467"/>
        </a:xfrm>
        <a:custGeom>
          <a:avLst/>
          <a:gdLst/>
          <a:ahLst/>
          <a:cxnLst/>
          <a:pathLst>
            <a:path w="1312" h="18">
              <a:moveTo>
                <a:pt x="480" y="-623"/>
              </a:moveTo>
              <a:lnTo>
                <a:pt x="832" y="641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654301" y="1623886"/>
        <a:ext cx="833298" cy="11467"/>
      </dsp:txXfrm>
    </dsp:sp>
    <dsp:sp modelId="{590B3B2F-2D3F-4F51-91CD-AF3BF52E7EE3}">
      <dsp:nvSpPr>
        <dsp:cNvPr id="19" name="圆角矩形 18"/>
        <dsp:cNvSpPr/>
      </dsp:nvSpPr>
      <dsp:spPr bwMode="white">
        <a:xfrm>
          <a:off x="5182643" y="1891402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*布尔型 </a:t>
          </a:r>
          <a:r>
            <a:rPr lang="en-US" altLang="zh-CN" sz="1600" smtClean="0"/>
            <a:t>bool</a:t>
          </a:r>
          <a:endParaRPr lang="zh-CN" altLang="en-US" sz="1600"/>
        </a:p>
      </dsp:txBody>
      <dsp:txXfrm>
        <a:off x="5182643" y="1891402"/>
        <a:ext cx="5586958" cy="279234"/>
      </dsp:txXfrm>
    </dsp:sp>
    <dsp:sp modelId="{2980161C-82AD-47D5-89D4-75E5093138B9}">
      <dsp:nvSpPr>
        <dsp:cNvPr id="20" name="任意多边形 19"/>
        <dsp:cNvSpPr/>
      </dsp:nvSpPr>
      <dsp:spPr bwMode="white">
        <a:xfrm>
          <a:off x="2828217" y="2306264"/>
          <a:ext cx="756263" cy="11467"/>
        </a:xfrm>
        <a:custGeom>
          <a:avLst/>
          <a:gdLst/>
          <a:ahLst/>
          <a:cxnLst/>
          <a:pathLst>
            <a:path w="1191" h="18">
              <a:moveTo>
                <a:pt x="420" y="-560"/>
              </a:moveTo>
              <a:lnTo>
                <a:pt x="771" y="57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828217" y="2306264"/>
        <a:ext cx="756263" cy="11467"/>
      </dsp:txXfrm>
    </dsp:sp>
    <dsp:sp modelId="{A9442264-2DB3-453B-95E6-1C246F0AE447}">
      <dsp:nvSpPr>
        <dsp:cNvPr id="21" name="圆角矩形 20"/>
        <dsp:cNvSpPr/>
      </dsp:nvSpPr>
      <dsp:spPr bwMode="white">
        <a:xfrm>
          <a:off x="3318042" y="2533640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浮点类型</a:t>
          </a:r>
          <a:endParaRPr lang="zh-CN" altLang="en-US" sz="1600"/>
        </a:p>
      </dsp:txBody>
      <dsp:txXfrm>
        <a:off x="3318042" y="2533640"/>
        <a:ext cx="1641214" cy="279234"/>
      </dsp:txXfrm>
    </dsp:sp>
    <dsp:sp modelId="{D07FCBE4-6D44-4C87-904F-7BD3E34C9C4B}">
      <dsp:nvSpPr>
        <dsp:cNvPr id="22" name="任意多边形 21"/>
        <dsp:cNvSpPr/>
      </dsp:nvSpPr>
      <dsp:spPr bwMode="white">
        <a:xfrm>
          <a:off x="4875362" y="2506963"/>
          <a:ext cx="391177" cy="11467"/>
        </a:xfrm>
        <a:custGeom>
          <a:avLst/>
          <a:gdLst/>
          <a:ahLst/>
          <a:cxnLst/>
          <a:pathLst>
            <a:path w="616" h="18">
              <a:moveTo>
                <a:pt x="132" y="262"/>
              </a:moveTo>
              <a:lnTo>
                <a:pt x="484" y="-244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875362" y="2506963"/>
        <a:ext cx="391177" cy="11467"/>
      </dsp:txXfrm>
    </dsp:sp>
    <dsp:sp modelId="{EC3D432F-E791-40F3-8D38-BE92D698791A}">
      <dsp:nvSpPr>
        <dsp:cNvPr id="23" name="圆角矩形 22"/>
        <dsp:cNvSpPr/>
      </dsp:nvSpPr>
      <dsp:spPr bwMode="white">
        <a:xfrm>
          <a:off x="5182643" y="2212521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单精度浮点型 </a:t>
          </a:r>
          <a:r>
            <a:rPr lang="en-US" altLang="zh-CN" sz="1600" smtClean="0"/>
            <a:t>float</a:t>
          </a:r>
          <a:endParaRPr lang="zh-CN" altLang="en-US" sz="1600"/>
        </a:p>
      </dsp:txBody>
      <dsp:txXfrm>
        <a:off x="5182643" y="2212521"/>
        <a:ext cx="5586958" cy="279234"/>
      </dsp:txXfrm>
    </dsp:sp>
    <dsp:sp modelId="{752BDD05-619D-443C-8317-13FCBD676B18}">
      <dsp:nvSpPr>
        <dsp:cNvPr id="24" name="任意多边形 23"/>
        <dsp:cNvSpPr/>
      </dsp:nvSpPr>
      <dsp:spPr bwMode="white">
        <a:xfrm>
          <a:off x="4959256" y="2667523"/>
          <a:ext cx="223387" cy="11467"/>
        </a:xfrm>
        <a:custGeom>
          <a:avLst/>
          <a:gdLst/>
          <a:ahLst/>
          <a:cxnLst/>
          <a:pathLst>
            <a:path w="352" h="18">
              <a:moveTo>
                <a:pt x="0" y="9"/>
              </a:moveTo>
              <a:lnTo>
                <a:pt x="352" y="9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959256" y="2667523"/>
        <a:ext cx="223387" cy="11467"/>
      </dsp:txXfrm>
    </dsp:sp>
    <dsp:sp modelId="{55BE17C1-C35C-44D5-99B8-12695C045DE8}">
      <dsp:nvSpPr>
        <dsp:cNvPr id="25" name="圆角矩形 24"/>
        <dsp:cNvSpPr/>
      </dsp:nvSpPr>
      <dsp:spPr bwMode="white">
        <a:xfrm>
          <a:off x="5182643" y="2533640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双精度浮点型 </a:t>
          </a:r>
          <a:r>
            <a:rPr lang="en-US" altLang="zh-CN" sz="1600" smtClean="0"/>
            <a:t>double</a:t>
          </a:r>
          <a:endParaRPr lang="zh-CN" altLang="en-US" sz="1600"/>
        </a:p>
      </dsp:txBody>
      <dsp:txXfrm>
        <a:off x="5182643" y="2533640"/>
        <a:ext cx="5586958" cy="279234"/>
      </dsp:txXfrm>
    </dsp:sp>
    <dsp:sp modelId="{06234FE8-0B7A-4EF1-9D52-9E3EC069D30A}">
      <dsp:nvSpPr>
        <dsp:cNvPr id="26" name="任意多边形 25"/>
        <dsp:cNvSpPr/>
      </dsp:nvSpPr>
      <dsp:spPr bwMode="white">
        <a:xfrm>
          <a:off x="4875362" y="2828083"/>
          <a:ext cx="391177" cy="11467"/>
        </a:xfrm>
        <a:custGeom>
          <a:avLst/>
          <a:gdLst/>
          <a:ahLst/>
          <a:cxnLst/>
          <a:pathLst>
            <a:path w="616" h="18">
              <a:moveTo>
                <a:pt x="132" y="-244"/>
              </a:moveTo>
              <a:lnTo>
                <a:pt x="484" y="262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4875362" y="2828083"/>
        <a:ext cx="391177" cy="11467"/>
      </dsp:txXfrm>
    </dsp:sp>
    <dsp:sp modelId="{D7FA73BB-04C4-4DA6-B84F-5B75FEEB81B2}">
      <dsp:nvSpPr>
        <dsp:cNvPr id="27" name="圆角矩形 26"/>
        <dsp:cNvSpPr/>
      </dsp:nvSpPr>
      <dsp:spPr bwMode="white">
        <a:xfrm>
          <a:off x="5182643" y="2854759"/>
          <a:ext cx="5586958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复数浮点型 </a:t>
          </a:r>
          <a:r>
            <a:rPr lang="en-US" altLang="zh-CN" sz="1600" err="1" smtClean="0"/>
            <a:t>float_complex,double_complex,long</a:t>
          </a:r>
          <a:r>
            <a:rPr lang="en-US" altLang="zh-CN" sz="1600" smtClean="0"/>
            <a:t> long _complex</a:t>
          </a:r>
          <a:endParaRPr lang="zh-CN" altLang="en-US" sz="1600"/>
        </a:p>
      </dsp:txBody>
      <dsp:txXfrm>
        <a:off x="5182643" y="2854759"/>
        <a:ext cx="5586958" cy="279234"/>
      </dsp:txXfrm>
    </dsp:sp>
    <dsp:sp modelId="{A66E6107-62CA-42DF-9914-7C3640C89870}">
      <dsp:nvSpPr>
        <dsp:cNvPr id="28" name="任意多边形 27"/>
        <dsp:cNvSpPr/>
      </dsp:nvSpPr>
      <dsp:spPr bwMode="white">
        <a:xfrm>
          <a:off x="1094331" y="2486894"/>
          <a:ext cx="494832" cy="11467"/>
        </a:xfrm>
        <a:custGeom>
          <a:avLst/>
          <a:gdLst/>
          <a:ahLst/>
          <a:cxnLst/>
          <a:pathLst>
            <a:path w="779" h="18">
              <a:moveTo>
                <a:pt x="214" y="357"/>
              </a:moveTo>
              <a:lnTo>
                <a:pt x="566" y="-339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094331" y="2486894"/>
        <a:ext cx="494832" cy="11467"/>
      </dsp:txXfrm>
    </dsp:sp>
    <dsp:sp modelId="{DE73F6A3-8DDD-470D-B6F0-7738A08F809A}">
      <dsp:nvSpPr>
        <dsp:cNvPr id="29" name="圆角矩形 28"/>
        <dsp:cNvSpPr/>
      </dsp:nvSpPr>
      <dsp:spPr bwMode="white">
        <a:xfrm>
          <a:off x="1453441" y="2132241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枚举类型 </a:t>
          </a:r>
          <a:r>
            <a:rPr lang="en-US" altLang="zh-CN" sz="1600" err="1" smtClean="0"/>
            <a:t>enum</a:t>
          </a:r>
          <a:endParaRPr lang="zh-CN" altLang="en-US" sz="1600"/>
        </a:p>
      </dsp:txBody>
      <dsp:txXfrm>
        <a:off x="1453441" y="2132241"/>
        <a:ext cx="1641214" cy="279234"/>
      </dsp:txXfrm>
    </dsp:sp>
    <dsp:sp modelId="{6BDEA67C-C9C2-4CBE-9A70-FAEF124DC6C7}">
      <dsp:nvSpPr>
        <dsp:cNvPr id="30" name="任意多边形 29"/>
        <dsp:cNvSpPr/>
      </dsp:nvSpPr>
      <dsp:spPr bwMode="white">
        <a:xfrm>
          <a:off x="1214859" y="2647453"/>
          <a:ext cx="253777" cy="11467"/>
        </a:xfrm>
        <a:custGeom>
          <a:avLst/>
          <a:gdLst/>
          <a:ahLst/>
          <a:cxnLst/>
          <a:pathLst>
            <a:path w="400" h="18">
              <a:moveTo>
                <a:pt x="24" y="104"/>
              </a:moveTo>
              <a:lnTo>
                <a:pt x="376" y="-86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214859" y="2647453"/>
        <a:ext cx="253777" cy="11467"/>
      </dsp:txXfrm>
    </dsp:sp>
    <dsp:sp modelId="{71CDB5A4-2C52-4804-BDB5-8A65A8A88575}">
      <dsp:nvSpPr>
        <dsp:cNvPr id="31" name="圆角矩形 30"/>
        <dsp:cNvSpPr/>
      </dsp:nvSpPr>
      <dsp:spPr bwMode="white">
        <a:xfrm>
          <a:off x="1453441" y="2453360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空类型 </a:t>
          </a:r>
          <a:r>
            <a:rPr lang="en-US" altLang="zh-CN" sz="1600" smtClean="0"/>
            <a:t>void</a:t>
          </a:r>
          <a:endParaRPr lang="zh-CN" altLang="en-US" sz="1600"/>
        </a:p>
      </dsp:txBody>
      <dsp:txXfrm>
        <a:off x="1453441" y="2453360"/>
        <a:ext cx="1641214" cy="279234"/>
      </dsp:txXfrm>
    </dsp:sp>
    <dsp:sp modelId="{13543686-6086-43A7-A710-E304DD3B5C9A}">
      <dsp:nvSpPr>
        <dsp:cNvPr id="32" name="任意多边形 31"/>
        <dsp:cNvSpPr/>
      </dsp:nvSpPr>
      <dsp:spPr bwMode="white">
        <a:xfrm>
          <a:off x="944397" y="3088992"/>
          <a:ext cx="794700" cy="11467"/>
        </a:xfrm>
        <a:custGeom>
          <a:avLst/>
          <a:gdLst/>
          <a:ahLst/>
          <a:cxnLst/>
          <a:pathLst>
            <a:path w="1251" h="18">
              <a:moveTo>
                <a:pt x="450" y="-591"/>
              </a:moveTo>
              <a:lnTo>
                <a:pt x="802" y="610"/>
              </a:lnTo>
            </a:path>
          </a:pathLst>
        </a:custGeom>
      </dsp:spPr>
      <dsp:style>
        <a:lnRef idx="2">
          <a:schemeClr val="accent1">
            <a:shade val="6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944397" y="3088992"/>
        <a:ext cx="794700" cy="11467"/>
      </dsp:txXfrm>
    </dsp:sp>
    <dsp:sp modelId="{07122852-5630-47F3-9F83-2DA84748F58D}">
      <dsp:nvSpPr>
        <dsp:cNvPr id="33" name="圆角矩形 32"/>
        <dsp:cNvSpPr/>
      </dsp:nvSpPr>
      <dsp:spPr bwMode="white">
        <a:xfrm>
          <a:off x="1453441" y="3336437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派生类型</a:t>
          </a:r>
          <a:endParaRPr lang="zh-CN" altLang="en-US" sz="1600"/>
        </a:p>
      </dsp:txBody>
      <dsp:txXfrm>
        <a:off x="1453441" y="3336437"/>
        <a:ext cx="1641214" cy="279234"/>
      </dsp:txXfrm>
    </dsp:sp>
    <dsp:sp modelId="{187D4ECE-0ECB-4B66-A3B7-2E0F1126BBA5}">
      <dsp:nvSpPr>
        <dsp:cNvPr id="34" name="任意多边形 33"/>
        <dsp:cNvSpPr/>
      </dsp:nvSpPr>
      <dsp:spPr bwMode="white">
        <a:xfrm>
          <a:off x="2940870" y="3229481"/>
          <a:ext cx="530958" cy="11467"/>
        </a:xfrm>
        <a:custGeom>
          <a:avLst/>
          <a:gdLst/>
          <a:ahLst/>
          <a:cxnLst/>
          <a:pathLst>
            <a:path w="836" h="18">
              <a:moveTo>
                <a:pt x="242" y="388"/>
              </a:moveTo>
              <a:lnTo>
                <a:pt x="594" y="-370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40870" y="3229481"/>
        <a:ext cx="530958" cy="11467"/>
      </dsp:txXfrm>
    </dsp:sp>
    <dsp:sp modelId="{B22F0157-FC23-420A-82AA-CCFA30A3806A}">
      <dsp:nvSpPr>
        <dsp:cNvPr id="35" name="圆角矩形 34"/>
        <dsp:cNvSpPr/>
      </dsp:nvSpPr>
      <dsp:spPr bwMode="white">
        <a:xfrm>
          <a:off x="3318042" y="2854759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指针类型 *</a:t>
          </a:r>
          <a:endParaRPr lang="zh-CN" altLang="en-US" sz="1600"/>
        </a:p>
      </dsp:txBody>
      <dsp:txXfrm>
        <a:off x="3318042" y="2854759"/>
        <a:ext cx="1641214" cy="279234"/>
      </dsp:txXfrm>
    </dsp:sp>
    <dsp:sp modelId="{3E63B4C8-18E5-4D35-B91D-741452CBD1CE}">
      <dsp:nvSpPr>
        <dsp:cNvPr id="36" name="任意多边形 35"/>
        <dsp:cNvSpPr/>
      </dsp:nvSpPr>
      <dsp:spPr bwMode="white">
        <a:xfrm>
          <a:off x="3068797" y="3390041"/>
          <a:ext cx="275102" cy="11467"/>
        </a:xfrm>
        <a:custGeom>
          <a:avLst/>
          <a:gdLst/>
          <a:ahLst/>
          <a:cxnLst/>
          <a:pathLst>
            <a:path w="433" h="18">
              <a:moveTo>
                <a:pt x="41" y="135"/>
              </a:moveTo>
              <a:lnTo>
                <a:pt x="393" y="-117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68797" y="3390041"/>
        <a:ext cx="275102" cy="11467"/>
      </dsp:txXfrm>
    </dsp:sp>
    <dsp:sp modelId="{CC06FC97-57E2-4C8E-97D2-AB4BB305498F}">
      <dsp:nvSpPr>
        <dsp:cNvPr id="37" name="圆角矩形 36"/>
        <dsp:cNvSpPr/>
      </dsp:nvSpPr>
      <dsp:spPr bwMode="white">
        <a:xfrm>
          <a:off x="3318042" y="3175878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数组类型 </a:t>
          </a:r>
          <a:r>
            <a:rPr lang="en-US" altLang="zh-CN" sz="1600" smtClean="0"/>
            <a:t>[ ]</a:t>
          </a:r>
          <a:endParaRPr lang="zh-CN" altLang="en-US" sz="1600"/>
        </a:p>
      </dsp:txBody>
      <dsp:txXfrm>
        <a:off x="3318042" y="3175878"/>
        <a:ext cx="1641214" cy="279234"/>
      </dsp:txXfrm>
    </dsp:sp>
    <dsp:sp modelId="{C4D781F4-6FF3-4EC1-B429-1C37C84379F4}">
      <dsp:nvSpPr>
        <dsp:cNvPr id="38" name="任意多边形 37"/>
        <dsp:cNvSpPr/>
      </dsp:nvSpPr>
      <dsp:spPr bwMode="white">
        <a:xfrm>
          <a:off x="3068797" y="3550600"/>
          <a:ext cx="275102" cy="11467"/>
        </a:xfrm>
        <a:custGeom>
          <a:avLst/>
          <a:gdLst/>
          <a:ahLst/>
          <a:cxnLst/>
          <a:pathLst>
            <a:path w="433" h="18">
              <a:moveTo>
                <a:pt x="41" y="-117"/>
              </a:moveTo>
              <a:lnTo>
                <a:pt x="393" y="135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3068797" y="3550600"/>
        <a:ext cx="275102" cy="11467"/>
      </dsp:txXfrm>
    </dsp:sp>
    <dsp:sp modelId="{6F6F0635-C4B0-484E-BD17-54C1D208D7BA}">
      <dsp:nvSpPr>
        <dsp:cNvPr id="39" name="圆角矩形 38"/>
        <dsp:cNvSpPr/>
      </dsp:nvSpPr>
      <dsp:spPr bwMode="white">
        <a:xfrm>
          <a:off x="3318042" y="3496997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结构体类型 </a:t>
          </a:r>
          <a:r>
            <a:rPr lang="en-US" altLang="zh-CN" sz="1600" smtClean="0"/>
            <a:t>union</a:t>
          </a:r>
          <a:endParaRPr lang="zh-CN" altLang="en-US" sz="1600"/>
        </a:p>
      </dsp:txBody>
      <dsp:txXfrm>
        <a:off x="3318042" y="3496997"/>
        <a:ext cx="1641214" cy="279234"/>
      </dsp:txXfrm>
    </dsp:sp>
    <dsp:sp modelId="{FD858F46-B97C-4FA7-9DF3-AABA7D549D7C}">
      <dsp:nvSpPr>
        <dsp:cNvPr id="40" name="任意多边形 39"/>
        <dsp:cNvSpPr/>
      </dsp:nvSpPr>
      <dsp:spPr bwMode="white">
        <a:xfrm>
          <a:off x="2940870" y="3711160"/>
          <a:ext cx="530958" cy="11467"/>
        </a:xfrm>
        <a:custGeom>
          <a:avLst/>
          <a:gdLst/>
          <a:ahLst/>
          <a:cxnLst/>
          <a:pathLst>
            <a:path w="836" h="18">
              <a:moveTo>
                <a:pt x="242" y="-370"/>
              </a:moveTo>
              <a:lnTo>
                <a:pt x="594" y="388"/>
              </a:lnTo>
            </a:path>
          </a:pathLst>
        </a:custGeom>
      </dsp:spPr>
      <dsp:style>
        <a:lnRef idx="2">
          <a:schemeClr val="accent1">
            <a:shade val="80000"/>
          </a:schemeClr>
        </a:lnRef>
        <a:fillRef idx="0">
          <a:schemeClr val="accent1"/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2940870" y="3711160"/>
        <a:ext cx="530958" cy="11467"/>
      </dsp:txXfrm>
    </dsp:sp>
    <dsp:sp modelId="{3FD0CACF-FBFA-48E1-BCB3-B02BD668D2B5}">
      <dsp:nvSpPr>
        <dsp:cNvPr id="41" name="圆角矩形 40"/>
        <dsp:cNvSpPr/>
      </dsp:nvSpPr>
      <dsp:spPr bwMode="white">
        <a:xfrm>
          <a:off x="3318042" y="3818116"/>
          <a:ext cx="1641214" cy="27923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smtClean="0"/>
            <a:t>函数类型</a:t>
          </a:r>
          <a:endParaRPr lang="zh-CN" altLang="en-US" sz="1600"/>
        </a:p>
      </dsp:txBody>
      <dsp:txXfrm>
        <a:off x="3318042" y="3818116"/>
        <a:ext cx="1641214" cy="279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DE993-7C9B-4F76-A5D2-51F22BFA1A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指数形式</a:t>
            </a:r>
            <a:r>
              <a:rPr lang="zh-CN" altLang="en-US" smtClean="0"/>
              <a:t>：由于在计算机输入或输出时无法表示上角或下角，故规定以字母</a:t>
            </a:r>
            <a:r>
              <a:rPr lang="en-US" altLang="zh-CN" smtClean="0"/>
              <a:t>e</a:t>
            </a:r>
            <a:r>
              <a:rPr lang="zh-CN" altLang="en-US" smtClean="0"/>
              <a:t>或</a:t>
            </a:r>
            <a:r>
              <a:rPr lang="en-US" altLang="zh-CN" smtClean="0"/>
              <a:t>E</a:t>
            </a:r>
            <a:r>
              <a:rPr lang="zh-CN" altLang="en-US" smtClean="0"/>
              <a:t>代表以</a:t>
            </a:r>
            <a:r>
              <a:rPr lang="en-US" altLang="zh-CN" smtClean="0"/>
              <a:t>10</a:t>
            </a:r>
            <a:r>
              <a:rPr lang="zh-CN" altLang="en-US" smtClean="0"/>
              <a:t>为底的指数。但应注意</a:t>
            </a:r>
            <a:r>
              <a:rPr lang="en-US" altLang="zh-CN" smtClean="0"/>
              <a:t>: e</a:t>
            </a:r>
            <a:r>
              <a:rPr lang="zh-CN" altLang="en-US" smtClean="0"/>
              <a:t>或</a:t>
            </a:r>
            <a:r>
              <a:rPr lang="en-US" altLang="zh-CN" smtClean="0"/>
              <a:t>E</a:t>
            </a:r>
            <a:r>
              <a:rPr lang="zh-CN" altLang="en-US" smtClean="0"/>
              <a:t>之前必须有数字，且</a:t>
            </a:r>
            <a:r>
              <a:rPr lang="en-US" altLang="zh-CN" smtClean="0"/>
              <a:t>e</a:t>
            </a:r>
            <a:r>
              <a:rPr lang="zh-CN" altLang="en-US" smtClean="0"/>
              <a:t>或</a:t>
            </a:r>
            <a:r>
              <a:rPr lang="en-US" altLang="zh-CN" smtClean="0"/>
              <a:t>E</a:t>
            </a:r>
            <a:r>
              <a:rPr lang="zh-CN" altLang="en-US" smtClean="0"/>
              <a:t>后面必须为整数。如不能写成</a:t>
            </a:r>
            <a:r>
              <a:rPr lang="en-US" altLang="zh-CN" smtClean="0"/>
              <a:t>e4</a:t>
            </a:r>
            <a:r>
              <a:rPr lang="zh-CN" altLang="en-US" smtClean="0"/>
              <a:t>，</a:t>
            </a:r>
            <a:r>
              <a:rPr lang="en-US" altLang="zh-CN" smtClean="0"/>
              <a:t>12e2.5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普通字符</a:t>
            </a:r>
            <a:r>
              <a:rPr lang="zh-CN" altLang="en-US" smtClean="0"/>
              <a:t>：用单撇号括起来的一个字符。</a:t>
            </a:r>
            <a:endParaRPr lang="en-US" altLang="zh-CN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1" smtClean="0"/>
              <a:t>转义字符</a:t>
            </a:r>
            <a:r>
              <a:rPr lang="zh-CN" altLang="en-US" smtClean="0"/>
              <a:t>：</a:t>
            </a:r>
            <a:r>
              <a:rPr lang="en-US" altLang="zh-CN" smtClean="0"/>
              <a:t>C</a:t>
            </a:r>
            <a:r>
              <a:rPr lang="zh-CN" altLang="en-US" smtClean="0"/>
              <a:t>语言还允许用一种特殊形式的字符常量，就是以字符“</a:t>
            </a:r>
            <a:r>
              <a:rPr lang="en-US" altLang="zh-CN" smtClean="0"/>
              <a:t>\”</a:t>
            </a:r>
            <a:r>
              <a:rPr lang="zh-CN" altLang="en-US" smtClean="0"/>
              <a:t>开头的字符序列。这是一种在屏幕上无法显示的“控制字符”。</a:t>
            </a:r>
            <a:endParaRPr lang="en-US" altLang="zh-CN" smtClean="0"/>
          </a:p>
          <a:p>
            <a:r>
              <a:rPr lang="zh-CN" altLang="en-US" b="1" smtClean="0"/>
              <a:t>字符串常量</a:t>
            </a:r>
            <a:r>
              <a:rPr lang="zh-CN" altLang="en-US" smtClean="0"/>
              <a:t>：用双引号把若干个字符括起来，字符串常量是双引号中的全部字符</a:t>
            </a:r>
            <a:r>
              <a:rPr lang="en-US" altLang="zh-CN" smtClean="0"/>
              <a:t>(</a:t>
            </a:r>
            <a:r>
              <a:rPr lang="zh-CN" altLang="en-US" smtClean="0"/>
              <a:t>但不包括双引号本身</a:t>
            </a:r>
            <a:r>
              <a:rPr lang="en-US" altLang="zh-CN" smtClean="0"/>
              <a:t>)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zh-CN" altLang="en-US" b="1" smtClean="0"/>
              <a:t>符号常量</a:t>
            </a:r>
            <a:r>
              <a:rPr lang="zh-CN" altLang="en-US" smtClean="0"/>
              <a:t>：</a:t>
            </a:r>
            <a:r>
              <a:rPr lang="zh-CN" altLang="en-US" sz="1200" smtClean="0">
                <a:latin typeface="+mn-lt"/>
                <a:ea typeface="+mn-ea"/>
              </a:rPr>
              <a:t>用</a:t>
            </a:r>
            <a:r>
              <a:rPr lang="en-US" altLang="zh-CN" sz="1200" smtClean="0">
                <a:latin typeface="+mn-lt"/>
                <a:ea typeface="+mn-ea"/>
              </a:rPr>
              <a:t>#define</a:t>
            </a:r>
            <a:r>
              <a:rPr lang="zh-CN" altLang="en-US" sz="1200" smtClean="0">
                <a:latin typeface="+mn-lt"/>
                <a:ea typeface="+mn-ea"/>
              </a:rPr>
              <a:t>指令，指定用一个符号名称代表一个常量。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误差与溢出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fld id="{99A31313-2701-46A5-8D55-ACC63E43B94A}" type="slidenum">
              <a:rPr lang="zh-CN" altLang="en-US" smtClean="0">
                <a:latin typeface="Calibri" panose="020F0502020204030204" pitchFamily="34" charset="0"/>
              </a:rPr>
            </a:fld>
            <a:endParaRPr lang="zh-CN" altLang="en-US" smtClean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ADBE2-52C4-423E-AEC4-CA623BCE1D4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BE4FF-4FD3-4C1E-8C0A-F7315B6A3FD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512A-BF6F-43D0-855A-BBBF14572B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.xml"/><Relationship Id="rId8" Type="http://schemas.openxmlformats.org/officeDocument/2006/relationships/tags" Target="../tags/tag16.xml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22.xml"/><Relationship Id="rId13" Type="http://schemas.openxmlformats.org/officeDocument/2006/relationships/tags" Target="../tags/tag21.xml"/><Relationship Id="rId12" Type="http://schemas.openxmlformats.org/officeDocument/2006/relationships/tags" Target="../tags/tag20.xml"/><Relationship Id="rId11" Type="http://schemas.openxmlformats.org/officeDocument/2006/relationships/tags" Target="../tags/tag19.xml"/><Relationship Id="rId10" Type="http://schemas.openxmlformats.org/officeDocument/2006/relationships/tags" Target="../tags/tag18.xml"/><Relationship Id="rId1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0.xml"/><Relationship Id="rId5" Type="http://schemas.openxmlformats.org/officeDocument/2006/relationships/tags" Target="../tags/tag59.xml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75.xml"/><Relationship Id="rId14" Type="http://schemas.openxmlformats.org/officeDocument/2006/relationships/tags" Target="../tags/tag74.xml"/><Relationship Id="rId13" Type="http://schemas.openxmlformats.org/officeDocument/2006/relationships/tags" Target="../tags/tag73.xml"/><Relationship Id="rId12" Type="http://schemas.openxmlformats.org/officeDocument/2006/relationships/tags" Target="../tags/tag7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tags" Target="../tags/tag6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38.xml"/><Relationship Id="rId15" Type="http://schemas.openxmlformats.org/officeDocument/2006/relationships/tags" Target="../tags/tag37.xml"/><Relationship Id="rId14" Type="http://schemas.openxmlformats.org/officeDocument/2006/relationships/tags" Target="../tags/tag36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1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任意多边形 21"/>
          <p:cNvSpPr/>
          <p:nvPr>
            <p:custDataLst>
              <p:tags r:id="rId1"/>
            </p:custDataLst>
          </p:nvPr>
        </p:nvSpPr>
        <p:spPr>
          <a:xfrm>
            <a:off x="3673476" y="2312988"/>
            <a:ext cx="4900613" cy="1801812"/>
          </a:xfrm>
          <a:custGeom>
            <a:avLst/>
            <a:gdLst>
              <a:gd name="connsiteX0" fmla="*/ 1112071 w 4901184"/>
              <a:gd name="connsiteY0" fmla="*/ 0 h 1801368"/>
              <a:gd name="connsiteX1" fmla="*/ 4901184 w 4901184"/>
              <a:gd name="connsiteY1" fmla="*/ 0 h 1801368"/>
              <a:gd name="connsiteX2" fmla="*/ 4901184 w 4901184"/>
              <a:gd name="connsiteY2" fmla="*/ 1008251 h 1801368"/>
              <a:gd name="connsiteX3" fmla="*/ 3799357 w 4901184"/>
              <a:gd name="connsiteY3" fmla="*/ 1801368 h 1801368"/>
              <a:gd name="connsiteX4" fmla="*/ 0 w 4901184"/>
              <a:gd name="connsiteY4" fmla="*/ 1801368 h 1801368"/>
              <a:gd name="connsiteX5" fmla="*/ 0 w 4901184"/>
              <a:gd name="connsiteY5" fmla="*/ 800490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1184" h="1801368">
                <a:moveTo>
                  <a:pt x="1112071" y="0"/>
                </a:moveTo>
                <a:lnTo>
                  <a:pt x="4901184" y="0"/>
                </a:lnTo>
                <a:lnTo>
                  <a:pt x="4901184" y="1008251"/>
                </a:lnTo>
                <a:lnTo>
                  <a:pt x="3799357" y="1801368"/>
                </a:lnTo>
                <a:lnTo>
                  <a:pt x="0" y="1801368"/>
                </a:lnTo>
                <a:lnTo>
                  <a:pt x="0" y="800490"/>
                </a:lnTo>
                <a:close/>
              </a:path>
            </a:pathLst>
          </a:cu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</a:endParaRPr>
          </a:p>
        </p:txBody>
      </p:sp>
      <p:cxnSp>
        <p:nvCxnSpPr>
          <p:cNvPr id="23" name="直接连接符 22"/>
          <p:cNvCxnSpPr/>
          <p:nvPr>
            <p:custDataLst>
              <p:tags r:id="rId2"/>
            </p:custDataLst>
          </p:nvPr>
        </p:nvCxnSpPr>
        <p:spPr>
          <a:xfrm flipH="1">
            <a:off x="3170239" y="1947863"/>
            <a:ext cx="2103437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cxnSp>
        <p:nvCxnSpPr>
          <p:cNvPr id="24" name="直接连接符 23"/>
          <p:cNvCxnSpPr/>
          <p:nvPr>
            <p:custDataLst>
              <p:tags r:id="rId3"/>
            </p:custDataLst>
          </p:nvPr>
        </p:nvCxnSpPr>
        <p:spPr>
          <a:xfrm flipH="1">
            <a:off x="6927850" y="2981325"/>
            <a:ext cx="2103438" cy="1517650"/>
          </a:xfrm>
          <a:prstGeom prst="line">
            <a:avLst/>
          </a:prstGeom>
          <a:noFill/>
          <a:ln w="127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</p:cxnSp>
      <p:sp>
        <p:nvSpPr>
          <p:cNvPr id="25" name="文本框 24"/>
          <p:cNvSpPr txBox="1"/>
          <p:nvPr>
            <p:custDataLst>
              <p:tags r:id="rId4"/>
            </p:custDataLst>
          </p:nvPr>
        </p:nvSpPr>
        <p:spPr>
          <a:xfrm>
            <a:off x="7104063" y="2312988"/>
            <a:ext cx="614362" cy="1016000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en-US" altLang="zh-CN" sz="60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Baskerville Old Face" panose="02020602080505020303" pitchFamily="18" charset="0"/>
                <a:ea typeface="华文隶书" panose="02010800040101010101" pitchFamily="2" charset="-122"/>
                <a:cs typeface="Microsoft New Tai Lue" panose="020B0502040204020203" pitchFamily="34" charset="0"/>
              </a:rPr>
              <a:t>2</a:t>
            </a:r>
            <a:endParaRPr lang="en-US" altLang="zh-CN" sz="6000" b="1" spc="40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Baskerville Old Face" panose="02020602080505020303" pitchFamily="18" charset="0"/>
              <a:ea typeface="华文隶书" panose="020108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054" name="文本框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002089" y="3171826"/>
            <a:ext cx="342011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ts val="600"/>
              </a:spcAft>
            </a:pPr>
            <a:r>
              <a:rPr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数据表现形式及运算</a:t>
            </a:r>
            <a:endParaRPr sz="24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 eaLnBrk="1" hangingPunct="1">
              <a:spcAft>
                <a:spcPts val="600"/>
              </a:spcAft>
            </a:pPr>
            <a:r>
              <a:rPr lang="en-US" altLang="zh-CN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4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endParaRPr lang="zh-CN" altLang="en-US" sz="240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6535738" y="2570164"/>
            <a:ext cx="647700" cy="585787"/>
          </a:xfrm>
          <a:prstGeom prst="rect">
            <a:avLst/>
          </a:prstGeom>
          <a:noFill/>
        </p:spPr>
        <p:txBody>
          <a:bodyPr wrap="none"/>
          <a:lstStyle/>
          <a:p>
            <a:pPr>
              <a:defRPr/>
            </a:pPr>
            <a:r>
              <a:rPr lang="zh-CN" altLang="en-US" sz="3200" b="1" spc="400">
                <a:solidFill>
                  <a:prstClr val="white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rPr>
              <a:t>第</a:t>
            </a:r>
            <a:endParaRPr lang="zh-CN" altLang="en-US" sz="4400" b="1" spc="400">
              <a:solidFill>
                <a:prstClr val="white"/>
              </a:solidFill>
              <a:effectLst>
                <a:outerShdw dist="25400" dir="2700000" algn="tl" rotWithShape="0">
                  <a:prstClr val="black">
                    <a:alpha val="29000"/>
                  </a:prst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  <a:cs typeface="Microsoft New Tai Lue" panose="020B0502040204020203" pitchFamily="34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7581901" y="2570164"/>
            <a:ext cx="646113" cy="585787"/>
          </a:xfrm>
          <a:prstGeom prst="rect">
            <a:avLst/>
          </a:prstGeom>
          <a:noFill/>
        </p:spPr>
        <p:txBody>
          <a:bodyPr wrap="none"/>
          <a:lstStyle>
            <a:defPPr>
              <a:defRPr lang="zh-CN"/>
            </a:defPPr>
            <a:lvl1pPr>
              <a:defRPr sz="3200" b="1" spc="400">
                <a:solidFill>
                  <a:schemeClr val="bg1"/>
                </a:solidFill>
                <a:effectLst>
                  <a:outerShdw dist="25400" dir="2700000" algn="tl" rotWithShape="0">
                    <a:prstClr val="black">
                      <a:alpha val="29000"/>
                    </a:prst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Microsoft New Tai Lue" panose="020B0502040204020203" pitchFamily="34" charset="0"/>
              </a:defRPr>
            </a:lvl1pPr>
          </a:lstStyle>
          <a:p>
            <a:pPr>
              <a:defRPr/>
            </a:pPr>
            <a:r>
              <a:rPr lang="zh-CN" altLang="en-US" kern="0">
                <a:solidFill>
                  <a:prstClr val="white"/>
                </a:solidFill>
              </a:rPr>
              <a:t>章</a:t>
            </a:r>
            <a:endParaRPr lang="zh-CN" altLang="en-US" kern="0">
              <a:solidFill>
                <a:prstClr val="white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计算机中带符号整型数的表示：补码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634435" y="216084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525105" y="1645766"/>
            <a:ext cx="861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正整数的补码就是此数的二进制形式，</a:t>
            </a:r>
            <a:r>
              <a:rPr lang="en-US" altLang="zh-CN" smtClean="0"/>
              <a:t>5</a:t>
            </a:r>
            <a:r>
              <a:rPr lang="zh-CN" altLang="en-US" smtClean="0"/>
              <a:t>的补码：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5104" y="2877494"/>
            <a:ext cx="9537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负整数的补码是①将此数绝对值的二进制形式；②除最高位符号位外其他数取反；③加</a:t>
            </a:r>
            <a:r>
              <a:rPr lang="en-US" altLang="zh-CN" smtClean="0"/>
              <a:t>1</a:t>
            </a:r>
            <a:r>
              <a:rPr lang="zh-CN" altLang="en-US" smtClean="0"/>
              <a:t>。</a:t>
            </a:r>
            <a:endParaRPr lang="en-US" altLang="zh-CN" smtClean="0"/>
          </a:p>
          <a:p>
            <a:r>
              <a:rPr lang="en-US" altLang="zh-CN" smtClean="0"/>
              <a:t>-5</a:t>
            </a:r>
            <a:r>
              <a:rPr lang="zh-CN" altLang="en-US" smtClean="0"/>
              <a:t>的补码：</a:t>
            </a:r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34434" y="360443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634434" y="439573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34434" y="518703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478" y="504273"/>
            <a:ext cx="10515600" cy="1325563"/>
          </a:xfrm>
        </p:spPr>
        <p:txBody>
          <a:bodyPr/>
          <a:lstStyle/>
          <a:p>
            <a:r>
              <a:rPr lang="zh-CN" altLang="en-US" smtClean="0"/>
              <a:t>整型数据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629478" y="1591297"/>
          <a:ext cx="10999304" cy="37658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2504"/>
                <a:gridCol w="2037522"/>
                <a:gridCol w="815009"/>
                <a:gridCol w="5834269"/>
              </a:tblGrid>
              <a:tr h="7868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整型数据类型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缺省形式</a:t>
                      </a: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的</a:t>
                      </a:r>
                      <a:endParaRPr lang="en-US" altLang="zh-CN" sz="1600" kern="100" smtClean="0">
                        <a:effectLst/>
                        <a:latin typeface="+mn-ea"/>
                        <a:ea typeface="+mn-ea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600" kern="100" smtClean="0">
                          <a:effectLst/>
                          <a:latin typeface="+mn-ea"/>
                          <a:ea typeface="+mn-ea"/>
                        </a:rPr>
                        <a:t>整型</a:t>
                      </a:r>
                      <a:r>
                        <a:rPr lang="zh-CN" sz="1600" kern="100">
                          <a:effectLst/>
                          <a:latin typeface="+mn-ea"/>
                          <a:ea typeface="+mn-ea"/>
                        </a:rPr>
                        <a:t>数据类型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字节数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取值范围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]int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err="1"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smtClean="0"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[signed] short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-32768~32767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short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short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0~65535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-2147483648~2147483647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0~4294967295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alt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[signed ]long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long </a:t>
                      </a:r>
                      <a:r>
                        <a:rPr lang="en-US" sz="1600" kern="100" err="1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-9223372036854775808~9223372036854775807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-2</a:t>
                      </a:r>
                      <a:r>
                        <a:rPr lang="en-US" altLang="zh-CN" sz="1600" kern="100" baseline="300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63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7238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long [int]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+mn-ea"/>
                          <a:ea typeface="+mn-ea"/>
                        </a:rPr>
                        <a:t>unsigned long </a:t>
                      </a:r>
                      <a:r>
                        <a:rPr lang="en-US" sz="1600" kern="100" err="1"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0~18446744073709551615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（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0~2</a:t>
                      </a:r>
                      <a:r>
                        <a:rPr lang="en-US" altLang="zh-CN" sz="1600" kern="100" baseline="30000" smtClean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64</a:t>
                      </a:r>
                      <a:r>
                        <a:rPr lang="en-US" altLang="zh-CN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zh-CN" altLang="en-US" sz="1600" kern="100" smtClean="0"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）</a:t>
                      </a:r>
                      <a:endParaRPr lang="zh-CN" sz="1600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629478" y="5484530"/>
            <a:ext cx="10999304" cy="1068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说明: C标准没有具体规定各种类型数据所占用存储单元的长度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只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要求sizeof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(short)≤sizeof(int)≤sizeof(long)≤sizeof(long long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)，具体由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各编译系统自行决定的</a:t>
            </a: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sizeof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是测量类型或变量长度的运算符。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478" y="504273"/>
            <a:ext cx="10515600" cy="1325563"/>
          </a:xfrm>
        </p:spPr>
        <p:txBody>
          <a:bodyPr/>
          <a:lstStyle/>
          <a:p>
            <a:r>
              <a:rPr lang="zh-CN" altLang="en-US" smtClean="0"/>
              <a:t>整型数据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49017" y="1736180"/>
            <a:ext cx="964427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(1) 只有整型(包括字符型)数据可以加signed或unsigned修饰符，实型数据不能加</a:t>
            </a:r>
            <a:r>
              <a:rPr lang="zh-CN" altLang="en-US" sz="2000" smtClean="0"/>
              <a:t>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/>
              <a:t>(2) 对无符号整型数据用“%u”格式输出。%u表示用无符号十进制数的格式输出。如</a:t>
            </a:r>
            <a:r>
              <a:rPr lang="zh-CN" altLang="en-US" sz="2000" smtClean="0"/>
              <a:t>: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/>
              <a:t>在将一个变量定义为无符号整型后，不应向它赋予一个负值，否则会得到错误的结果。如</a:t>
            </a:r>
            <a:r>
              <a:rPr lang="en-US" altLang="zh-CN" sz="2000" smtClean="0"/>
              <a:t>:</a:t>
            </a:r>
            <a:endParaRPr lang="en-US" altLang="zh-CN" sz="2000" smtClean="0"/>
          </a:p>
          <a:p>
            <a:pPr>
              <a:lnSpc>
                <a:spcPct val="150000"/>
              </a:lnSpc>
            </a:pPr>
            <a:r>
              <a:rPr lang="zh-CN" altLang="en-US" sz="2000" smtClean="0"/>
              <a:t> </a:t>
            </a:r>
            <a:endParaRPr lang="zh-CN" altLang="en-US" sz="2000"/>
          </a:p>
        </p:txBody>
      </p:sp>
      <p:sp>
        <p:nvSpPr>
          <p:cNvPr id="20" name="圆角矩形 19"/>
          <p:cNvSpPr/>
          <p:nvPr/>
        </p:nvSpPr>
        <p:spPr>
          <a:xfrm>
            <a:off x="1363316" y="2751843"/>
            <a:ext cx="7045187" cy="637400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 smtClean="0"/>
              <a:t>unsigned short price=50;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定义</a:t>
            </a:r>
            <a:r>
              <a:rPr lang="en-US" altLang="zh-CN" sz="1600" smtClean="0">
                <a:solidFill>
                  <a:srgbClr val="008000"/>
                </a:solidFill>
              </a:rPr>
              <a:t>price</a:t>
            </a:r>
            <a:r>
              <a:rPr lang="zh-CN" altLang="en-US" sz="1600" smtClean="0">
                <a:solidFill>
                  <a:srgbClr val="008000"/>
                </a:solidFill>
              </a:rPr>
              <a:t>为无符号短整型变量</a:t>
            </a:r>
            <a:endParaRPr lang="en-US" altLang="zh-CN" sz="1600" smtClean="0">
              <a:solidFill>
                <a:srgbClr val="008000"/>
              </a:solidFill>
            </a:endParaRPr>
          </a:p>
          <a:p>
            <a:r>
              <a:rPr lang="en-US" altLang="zh-CN" sz="1600" err="1"/>
              <a:t>printf</a:t>
            </a:r>
            <a:r>
              <a:rPr lang="en-US" altLang="zh-CN" sz="1600"/>
              <a:t>("%u\</a:t>
            </a:r>
            <a:r>
              <a:rPr lang="en-US" altLang="zh-CN" sz="1600" err="1"/>
              <a:t>n",price</a:t>
            </a:r>
            <a:r>
              <a:rPr lang="en-US" altLang="zh-CN" sz="1600"/>
              <a:t>); </a:t>
            </a:r>
            <a:r>
              <a:rPr lang="en-US" altLang="zh-CN" sz="1600" smtClean="0"/>
              <a:t>	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 smtClean="0">
                <a:solidFill>
                  <a:srgbClr val="008000"/>
                </a:solidFill>
              </a:rPr>
              <a:t>指定用无符号十进制数的格式输出</a:t>
            </a:r>
            <a:endParaRPr lang="en-US" altLang="zh-CN" sz="1600">
              <a:solidFill>
                <a:srgbClr val="008000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363316" y="5381624"/>
            <a:ext cx="3590925" cy="990600"/>
          </a:xfrm>
          <a:prstGeom prst="rect">
            <a:avLst/>
          </a:prstGeom>
        </p:spPr>
      </p:pic>
      <p:sp>
        <p:nvSpPr>
          <p:cNvPr id="22" name="圆角矩形 21"/>
          <p:cNvSpPr/>
          <p:nvPr/>
        </p:nvSpPr>
        <p:spPr>
          <a:xfrm>
            <a:off x="1363316" y="4543421"/>
            <a:ext cx="7045187" cy="637400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sz="1600"/>
              <a:t>unsigned short price = -1</a:t>
            </a:r>
            <a:r>
              <a:rPr lang="en-US" altLang="zh-CN" sz="1600" smtClean="0"/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不能把一个负整数存储在无符号变量中</a:t>
            </a:r>
            <a:endParaRPr lang="zh-CN" altLang="en-US" sz="1600">
              <a:solidFill>
                <a:srgbClr val="008000"/>
              </a:solidFill>
            </a:endParaRPr>
          </a:p>
          <a:p>
            <a:r>
              <a:rPr lang="en-US" altLang="zh-CN" sz="1600" err="1"/>
              <a:t>printf</a:t>
            </a:r>
            <a:r>
              <a:rPr lang="en-US" altLang="zh-CN" sz="1600"/>
              <a:t>("%d\</a:t>
            </a:r>
            <a:r>
              <a:rPr lang="en-US" altLang="zh-CN" sz="1600" err="1"/>
              <a:t>n",price</a:t>
            </a:r>
            <a:r>
              <a:rPr lang="en-US" altLang="zh-CN" sz="1600"/>
              <a:t>);</a:t>
            </a:r>
            <a:endParaRPr lang="en-US" altLang="zh-CN" sz="1600">
              <a:solidFill>
                <a:srgbClr val="00800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l="13581" t="10788" r="12980"/>
          <a:stretch>
            <a:fillRect/>
          </a:stretch>
        </p:blipFill>
        <p:spPr>
          <a:xfrm>
            <a:off x="5316425" y="5501019"/>
            <a:ext cx="754727" cy="751809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478" y="504273"/>
            <a:ext cx="10515600" cy="1325563"/>
          </a:xfrm>
        </p:spPr>
        <p:txBody>
          <a:bodyPr/>
          <a:lstStyle/>
          <a:p>
            <a:r>
              <a:rPr lang="zh-CN" altLang="en-US"/>
              <a:t>字符</a:t>
            </a:r>
            <a:r>
              <a:rPr lang="zh-CN" altLang="en-US" smtClean="0"/>
              <a:t>型数据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49017" y="1736180"/>
            <a:ext cx="96442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chemeClr val="accent1"/>
                </a:solidFill>
              </a:rPr>
              <a:t>ASCII</a:t>
            </a:r>
            <a:r>
              <a:rPr lang="zh-CN" altLang="en-US" sz="2000" smtClean="0">
                <a:solidFill>
                  <a:schemeClr val="accent1"/>
                </a:solidFill>
              </a:rPr>
              <a:t>字符集包括：</a:t>
            </a:r>
            <a:endParaRPr lang="en-US" altLang="zh-CN" sz="2000" smtClean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字母</a:t>
            </a:r>
            <a:r>
              <a:rPr lang="en-US" altLang="zh-CN" sz="2000"/>
              <a:t>: </a:t>
            </a:r>
            <a:r>
              <a:rPr lang="zh-CN" altLang="en-US" sz="2000"/>
              <a:t>大写英文字母</a:t>
            </a:r>
            <a:r>
              <a:rPr lang="en-US" altLang="zh-CN" sz="2000"/>
              <a:t>A~Z</a:t>
            </a:r>
            <a:r>
              <a:rPr lang="zh-CN" altLang="en-US" sz="2000"/>
              <a:t>，小写英文字母</a:t>
            </a:r>
            <a:r>
              <a:rPr lang="en-US" altLang="zh-CN" sz="2000" err="1" smtClean="0"/>
              <a:t>a~z</a:t>
            </a:r>
            <a:endParaRPr lang="en-US" altLang="zh-CN" sz="200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数字</a:t>
            </a:r>
            <a:r>
              <a:rPr lang="en-US" altLang="zh-CN" sz="2000"/>
              <a:t>: 0</a:t>
            </a:r>
            <a:r>
              <a:rPr lang="zh-CN" altLang="en-US" sz="2000"/>
              <a:t>～</a:t>
            </a:r>
            <a:r>
              <a:rPr lang="en-US" altLang="zh-CN" sz="2000" smtClean="0"/>
              <a:t>9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专门</a:t>
            </a:r>
            <a:r>
              <a:rPr lang="zh-CN" altLang="en-US" sz="2000"/>
              <a:t>符号</a:t>
            </a:r>
            <a:r>
              <a:rPr lang="en-US" altLang="zh-CN" sz="2000"/>
              <a:t>: 29</a:t>
            </a:r>
            <a:r>
              <a:rPr lang="zh-CN" altLang="en-US" sz="2000"/>
              <a:t>个</a:t>
            </a:r>
            <a:r>
              <a:rPr lang="en-US" altLang="zh-CN" sz="2000"/>
              <a:t>,</a:t>
            </a:r>
            <a:r>
              <a:rPr lang="zh-CN" altLang="en-US" sz="2000"/>
              <a:t>包括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/>
              <a:t>! "  #  &amp;  '  (  )  </a:t>
            </a:r>
            <a:r>
              <a:rPr lang="zh-CN" altLang="en-US" sz="2000" smtClean="0"/>
              <a:t>*</a:t>
            </a:r>
            <a:r>
              <a:rPr lang="en-US" altLang="zh-CN" sz="2000" smtClean="0"/>
              <a:t>  </a:t>
            </a:r>
            <a:r>
              <a:rPr lang="en-US" altLang="zh-CN" sz="2000"/>
              <a:t>+  ,  -  .  /  :  ;  &lt;  =  &gt;  ?  </a:t>
            </a:r>
            <a:r>
              <a:rPr lang="en-US" altLang="zh-CN" sz="2000" smtClean="0"/>
              <a:t>[  \  ]  </a:t>
            </a:r>
            <a:r>
              <a:rPr lang="en-US" altLang="zh-CN" sz="2000"/>
              <a:t>^  _ </a:t>
            </a:r>
            <a:r>
              <a:rPr lang="en-US" altLang="zh-CN" sz="2000" smtClean="0"/>
              <a:t> `  {  </a:t>
            </a:r>
            <a:r>
              <a:rPr lang="en-US" altLang="zh-CN" sz="2000"/>
              <a:t>|  }  ~</a:t>
            </a:r>
            <a:endParaRPr lang="en-US" altLang="zh-CN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空格符</a:t>
            </a:r>
            <a:r>
              <a:rPr lang="en-US" altLang="zh-CN" sz="2000"/>
              <a:t>: </a:t>
            </a:r>
            <a:r>
              <a:rPr lang="zh-CN" altLang="en-US" sz="2000"/>
              <a:t>空格、水平制表符</a:t>
            </a:r>
            <a:r>
              <a:rPr lang="en-US" altLang="zh-CN" sz="2000"/>
              <a:t>(tab)</a:t>
            </a:r>
            <a:r>
              <a:rPr lang="zh-CN" altLang="en-US" sz="2000"/>
              <a:t>、垂直制表符、换行、换页</a:t>
            </a:r>
            <a:r>
              <a:rPr lang="en-US" altLang="zh-CN" sz="2000"/>
              <a:t>(form feed</a:t>
            </a:r>
            <a:r>
              <a:rPr lang="en-US" altLang="zh-CN" sz="2000" smtClean="0"/>
              <a:t>)</a:t>
            </a:r>
            <a:endParaRPr lang="zh-CN" altLang="en-US" sz="20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/>
              <a:t>不能</a:t>
            </a:r>
            <a:r>
              <a:rPr lang="zh-CN" altLang="en-US" sz="2000"/>
              <a:t>显示的字符</a:t>
            </a:r>
            <a:r>
              <a:rPr lang="en-US" altLang="zh-CN" sz="2000"/>
              <a:t>: </a:t>
            </a:r>
            <a:r>
              <a:rPr lang="zh-CN" altLang="en-US" sz="2000"/>
              <a:t>空</a:t>
            </a:r>
            <a:r>
              <a:rPr lang="en-US" altLang="zh-CN" sz="2000"/>
              <a:t>(null)</a:t>
            </a:r>
            <a:r>
              <a:rPr lang="zh-CN" altLang="en-US" sz="2000"/>
              <a:t>字符</a:t>
            </a:r>
            <a:r>
              <a:rPr lang="en-US" altLang="zh-CN" sz="2000"/>
              <a:t>(</a:t>
            </a:r>
            <a:r>
              <a:rPr lang="zh-CN" altLang="en-US" sz="2000" smtClean="0"/>
              <a:t>以</a:t>
            </a:r>
            <a:r>
              <a:rPr lang="en-US" altLang="zh-CN" sz="2000"/>
              <a:t>'\0'</a:t>
            </a:r>
            <a:r>
              <a:rPr lang="zh-CN" altLang="en-US" sz="2000" smtClean="0"/>
              <a:t>表示</a:t>
            </a:r>
            <a:r>
              <a:rPr lang="en-US" altLang="zh-CN" sz="2000"/>
              <a:t>)</a:t>
            </a:r>
            <a:r>
              <a:rPr lang="zh-CN" altLang="en-US" sz="2000"/>
              <a:t>、警告</a:t>
            </a:r>
            <a:r>
              <a:rPr lang="en-US" altLang="zh-CN" sz="2000"/>
              <a:t>(</a:t>
            </a:r>
            <a:r>
              <a:rPr lang="zh-CN" altLang="en-US" sz="2000" smtClean="0"/>
              <a:t>以</a:t>
            </a:r>
            <a:r>
              <a:rPr lang="en-US" altLang="zh-CN" sz="2000"/>
              <a:t>'\a'</a:t>
            </a:r>
            <a:r>
              <a:rPr lang="zh-CN" altLang="en-US" sz="2000" smtClean="0"/>
              <a:t>表示</a:t>
            </a:r>
            <a:r>
              <a:rPr lang="en-US" altLang="zh-CN" sz="2000"/>
              <a:t>)</a:t>
            </a:r>
            <a:r>
              <a:rPr lang="zh-CN" altLang="en-US" sz="2000"/>
              <a:t>、退格</a:t>
            </a:r>
            <a:r>
              <a:rPr lang="en-US" altLang="zh-CN" sz="2000"/>
              <a:t>(</a:t>
            </a:r>
            <a:r>
              <a:rPr lang="zh-CN" altLang="en-US" sz="2000" smtClean="0"/>
              <a:t>以</a:t>
            </a:r>
            <a:r>
              <a:rPr lang="en-US" altLang="zh-CN" sz="2000"/>
              <a:t>'\b'</a:t>
            </a:r>
            <a:r>
              <a:rPr lang="zh-CN" altLang="en-US" sz="2000" smtClean="0"/>
              <a:t>表示</a:t>
            </a:r>
            <a:r>
              <a:rPr lang="en-US" altLang="zh-CN" sz="2000"/>
              <a:t>)</a:t>
            </a:r>
            <a:r>
              <a:rPr lang="zh-CN" altLang="en-US" sz="2000"/>
              <a:t>、回车</a:t>
            </a:r>
            <a:r>
              <a:rPr lang="en-US" altLang="zh-CN" sz="2000"/>
              <a:t>(</a:t>
            </a:r>
            <a:r>
              <a:rPr lang="zh-CN" altLang="en-US" sz="2000" smtClean="0"/>
              <a:t>以</a:t>
            </a:r>
            <a:r>
              <a:rPr lang="en-US" altLang="zh-CN" sz="2000"/>
              <a:t>'\r'</a:t>
            </a:r>
            <a:r>
              <a:rPr lang="zh-CN" altLang="en-US" sz="2000" smtClean="0"/>
              <a:t>表示</a:t>
            </a:r>
            <a:r>
              <a:rPr lang="en-US" altLang="zh-CN" sz="2000"/>
              <a:t>)</a:t>
            </a:r>
            <a:r>
              <a:rPr lang="zh-CN" altLang="en-US" sz="2000" smtClean="0"/>
              <a:t>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2487" y="478367"/>
            <a:ext cx="10515600" cy="1325563"/>
          </a:xfrm>
        </p:spPr>
        <p:txBody>
          <a:bodyPr/>
          <a:lstStyle/>
          <a:p>
            <a:r>
              <a:rPr lang="en-US" altLang="zh-CN" smtClean="0"/>
              <a:t>ASCII</a:t>
            </a:r>
            <a:r>
              <a:rPr lang="zh-CN" altLang="en-US" smtClean="0"/>
              <a:t>码表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907" y="401624"/>
            <a:ext cx="5765280" cy="6185083"/>
          </a:xfrm>
          <a:prstGeom prst="rect">
            <a:avLst/>
          </a:prstGeom>
        </p:spPr>
      </p:pic>
      <p:sp>
        <p:nvSpPr>
          <p:cNvPr id="5" name="MH_Other_1"/>
          <p:cNvSpPr/>
          <p:nvPr>
            <p:custDataLst>
              <p:tags r:id="rId3"/>
            </p:custDataLst>
          </p:nvPr>
        </p:nvSpPr>
        <p:spPr>
          <a:xfrm>
            <a:off x="702487" y="1921935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smtClean="0">
                <a:solidFill>
                  <a:srgbClr val="FEFFFF"/>
                </a:solidFill>
              </a:rPr>
              <a:t>注意</a:t>
            </a:r>
            <a:endParaRPr lang="zh-CN" altLang="en-US" sz="2000">
              <a:solidFill>
                <a:srgbClr val="FEFFFF"/>
              </a:solidFill>
            </a:endParaRPr>
          </a:p>
        </p:txBody>
      </p:sp>
      <p:sp>
        <p:nvSpPr>
          <p:cNvPr id="6" name="MH_SubTitle_1"/>
          <p:cNvSpPr/>
          <p:nvPr>
            <p:custDataLst>
              <p:tags r:id="rId4"/>
            </p:custDataLst>
          </p:nvPr>
        </p:nvSpPr>
        <p:spPr>
          <a:xfrm>
            <a:off x="1477187" y="1921935"/>
            <a:ext cx="3644899" cy="4590610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>
                <a:solidFill>
                  <a:srgbClr val="1C1C1C"/>
                </a:solidFill>
              </a:rPr>
              <a:t>字符</a:t>
            </a:r>
            <a:r>
              <a:rPr lang="en-US" altLang="zh-CN" sz="1600">
                <a:solidFill>
                  <a:srgbClr val="1C1C1C"/>
                </a:solidFill>
              </a:rPr>
              <a:t>′1′</a:t>
            </a:r>
            <a:r>
              <a:rPr lang="zh-CN" altLang="en-US" sz="1600">
                <a:solidFill>
                  <a:srgbClr val="1C1C1C"/>
                </a:solidFill>
              </a:rPr>
              <a:t>和整数</a:t>
            </a:r>
            <a:r>
              <a:rPr lang="en-US" altLang="zh-CN" sz="1600">
                <a:solidFill>
                  <a:srgbClr val="1C1C1C"/>
                </a:solidFill>
              </a:rPr>
              <a:t>1</a:t>
            </a:r>
            <a:r>
              <a:rPr lang="zh-CN" altLang="en-US" sz="1600">
                <a:solidFill>
                  <a:srgbClr val="1C1C1C"/>
                </a:solidFill>
              </a:rPr>
              <a:t>是不同的概念</a:t>
            </a:r>
            <a:r>
              <a:rPr lang="zh-CN" altLang="en-US" sz="1600" smtClean="0">
                <a:solidFill>
                  <a:srgbClr val="1C1C1C"/>
                </a:solidFill>
              </a:rPr>
              <a:t>。</a:t>
            </a:r>
            <a:endParaRPr lang="en-US" altLang="zh-CN" sz="160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smtClean="0">
                <a:solidFill>
                  <a:srgbClr val="1C1C1C"/>
                </a:solidFill>
              </a:rPr>
              <a:t>字符</a:t>
            </a:r>
            <a:r>
              <a:rPr lang="en-US" altLang="zh-CN" sz="1600">
                <a:solidFill>
                  <a:srgbClr val="1C1C1C"/>
                </a:solidFill>
              </a:rPr>
              <a:t>′1′</a:t>
            </a:r>
            <a:r>
              <a:rPr lang="zh-CN" altLang="en-US" sz="1600">
                <a:solidFill>
                  <a:srgbClr val="1C1C1C"/>
                </a:solidFill>
              </a:rPr>
              <a:t>只是代表一个形状为</a:t>
            </a:r>
            <a:r>
              <a:rPr lang="en-US" altLang="zh-CN" sz="1600">
                <a:solidFill>
                  <a:srgbClr val="1C1C1C"/>
                </a:solidFill>
              </a:rPr>
              <a:t>′1′</a:t>
            </a:r>
            <a:r>
              <a:rPr lang="zh-CN" altLang="en-US" sz="1600">
                <a:solidFill>
                  <a:srgbClr val="1C1C1C"/>
                </a:solidFill>
              </a:rPr>
              <a:t>的符号，在需要时按原样输出，在内存中以</a:t>
            </a:r>
            <a:r>
              <a:rPr lang="en-US" altLang="zh-CN" sz="1600">
                <a:solidFill>
                  <a:srgbClr val="1C1C1C"/>
                </a:solidFill>
              </a:rPr>
              <a:t>ASCII</a:t>
            </a:r>
            <a:r>
              <a:rPr lang="zh-CN" altLang="en-US" sz="1600">
                <a:solidFill>
                  <a:srgbClr val="1C1C1C"/>
                </a:solidFill>
              </a:rPr>
              <a:t>码形式存储，占</a:t>
            </a:r>
            <a:r>
              <a:rPr lang="en-US" altLang="zh-CN" sz="1600">
                <a:solidFill>
                  <a:srgbClr val="1C1C1C"/>
                </a:solidFill>
              </a:rPr>
              <a:t>1</a:t>
            </a:r>
            <a:r>
              <a:rPr lang="zh-CN" altLang="en-US" sz="1600">
                <a:solidFill>
                  <a:srgbClr val="1C1C1C"/>
                </a:solidFill>
              </a:rPr>
              <a:t>个</a:t>
            </a:r>
            <a:r>
              <a:rPr lang="zh-CN" altLang="en-US" sz="1600" smtClean="0">
                <a:solidFill>
                  <a:srgbClr val="1C1C1C"/>
                </a:solidFill>
              </a:rPr>
              <a:t>字节</a:t>
            </a:r>
            <a:r>
              <a:rPr lang="zh-CN" altLang="en-US" sz="1600">
                <a:solidFill>
                  <a:srgbClr val="1C1C1C"/>
                </a:solidFill>
              </a:rPr>
              <a:t>。</a:t>
            </a:r>
            <a:endParaRPr lang="en-US" altLang="zh-CN" sz="160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 smtClean="0">
                <a:solidFill>
                  <a:srgbClr val="1C1C1C"/>
                </a:solidFill>
              </a:rPr>
              <a:t>而</a:t>
            </a:r>
            <a:r>
              <a:rPr lang="zh-CN" altLang="en-US" sz="1600">
                <a:solidFill>
                  <a:srgbClr val="1C1C1C"/>
                </a:solidFill>
              </a:rPr>
              <a:t>整数</a:t>
            </a:r>
            <a:r>
              <a:rPr lang="en-US" altLang="zh-CN" sz="1600">
                <a:solidFill>
                  <a:srgbClr val="1C1C1C"/>
                </a:solidFill>
              </a:rPr>
              <a:t>1</a:t>
            </a:r>
            <a:r>
              <a:rPr lang="zh-CN" altLang="en-US" sz="1600">
                <a:solidFill>
                  <a:srgbClr val="1C1C1C"/>
                </a:solidFill>
              </a:rPr>
              <a:t>是以整数存储方式</a:t>
            </a:r>
            <a:r>
              <a:rPr lang="en-US" altLang="zh-CN" sz="1600">
                <a:solidFill>
                  <a:srgbClr val="1C1C1C"/>
                </a:solidFill>
              </a:rPr>
              <a:t>(</a:t>
            </a:r>
            <a:r>
              <a:rPr lang="zh-CN" altLang="en-US" sz="1600">
                <a:solidFill>
                  <a:srgbClr val="1C1C1C"/>
                </a:solidFill>
              </a:rPr>
              <a:t>二进制补码方式</a:t>
            </a:r>
            <a:r>
              <a:rPr lang="en-US" altLang="zh-CN" sz="1600">
                <a:solidFill>
                  <a:srgbClr val="1C1C1C"/>
                </a:solidFill>
              </a:rPr>
              <a:t>)</a:t>
            </a:r>
            <a:r>
              <a:rPr lang="zh-CN" altLang="en-US" sz="1600">
                <a:solidFill>
                  <a:srgbClr val="1C1C1C"/>
                </a:solidFill>
              </a:rPr>
              <a:t>存储的，占</a:t>
            </a:r>
            <a:r>
              <a:rPr lang="en-US" altLang="zh-CN" sz="1600">
                <a:solidFill>
                  <a:srgbClr val="1C1C1C"/>
                </a:solidFill>
              </a:rPr>
              <a:t>2</a:t>
            </a:r>
            <a:r>
              <a:rPr lang="zh-CN" altLang="en-US" sz="1600">
                <a:solidFill>
                  <a:srgbClr val="1C1C1C"/>
                </a:solidFill>
              </a:rPr>
              <a:t>个或</a:t>
            </a:r>
            <a:r>
              <a:rPr lang="en-US" altLang="zh-CN" sz="1600">
                <a:solidFill>
                  <a:srgbClr val="1C1C1C"/>
                </a:solidFill>
              </a:rPr>
              <a:t>4</a:t>
            </a:r>
            <a:r>
              <a:rPr lang="zh-CN" altLang="en-US" sz="1600">
                <a:solidFill>
                  <a:srgbClr val="1C1C1C"/>
                </a:solidFill>
              </a:rPr>
              <a:t>个</a:t>
            </a:r>
            <a:r>
              <a:rPr lang="zh-CN" altLang="en-US" sz="1600" smtClean="0">
                <a:solidFill>
                  <a:srgbClr val="1C1C1C"/>
                </a:solidFill>
              </a:rPr>
              <a:t>字节。</a:t>
            </a:r>
            <a:endParaRPr lang="en-US" altLang="zh-CN" sz="160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en-US" altLang="zh-CN" sz="160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r>
              <a:rPr lang="zh-CN" altLang="en-US" sz="1600">
                <a:solidFill>
                  <a:srgbClr val="1C1C1C"/>
                </a:solidFill>
              </a:rPr>
              <a:t>整数运算</a:t>
            </a:r>
            <a:r>
              <a:rPr lang="en-US" altLang="zh-CN" sz="1600">
                <a:solidFill>
                  <a:srgbClr val="1C1C1C"/>
                </a:solidFill>
              </a:rPr>
              <a:t>1+1</a:t>
            </a:r>
            <a:r>
              <a:rPr lang="zh-CN" altLang="en-US" sz="1600">
                <a:solidFill>
                  <a:srgbClr val="1C1C1C"/>
                </a:solidFill>
              </a:rPr>
              <a:t>等于整数</a:t>
            </a:r>
            <a:r>
              <a:rPr lang="en-US" altLang="zh-CN" sz="1600">
                <a:solidFill>
                  <a:srgbClr val="1C1C1C"/>
                </a:solidFill>
              </a:rPr>
              <a:t>2</a:t>
            </a:r>
            <a:r>
              <a:rPr lang="zh-CN" altLang="en-US" sz="1600">
                <a:solidFill>
                  <a:srgbClr val="1C1C1C"/>
                </a:solidFill>
              </a:rPr>
              <a:t>，而字符</a:t>
            </a:r>
            <a:r>
              <a:rPr lang="en-US" altLang="zh-CN" sz="1600">
                <a:solidFill>
                  <a:srgbClr val="1C1C1C"/>
                </a:solidFill>
              </a:rPr>
              <a:t>′1′+′1′</a:t>
            </a:r>
            <a:r>
              <a:rPr lang="zh-CN" altLang="en-US" sz="1600">
                <a:solidFill>
                  <a:srgbClr val="1C1C1C"/>
                </a:solidFill>
              </a:rPr>
              <a:t>并不等于整数</a:t>
            </a:r>
            <a:r>
              <a:rPr lang="en-US" altLang="zh-CN" sz="1600">
                <a:solidFill>
                  <a:srgbClr val="1C1C1C"/>
                </a:solidFill>
              </a:rPr>
              <a:t>2</a:t>
            </a:r>
            <a:r>
              <a:rPr lang="zh-CN" altLang="en-US" sz="1600">
                <a:solidFill>
                  <a:srgbClr val="1C1C1C"/>
                </a:solidFill>
              </a:rPr>
              <a:t>或字符</a:t>
            </a:r>
            <a:r>
              <a:rPr lang="en-US" altLang="zh-CN" sz="1600">
                <a:solidFill>
                  <a:srgbClr val="1C1C1C"/>
                </a:solidFill>
              </a:rPr>
              <a:t>′2′</a:t>
            </a:r>
            <a:r>
              <a:rPr lang="zh-CN" altLang="en-US" sz="1600">
                <a:solidFill>
                  <a:srgbClr val="1C1C1C"/>
                </a:solidFill>
              </a:rPr>
              <a:t>。</a:t>
            </a:r>
            <a:endParaRPr lang="zh-CN" altLang="en-US" sz="1600">
              <a:solidFill>
                <a:srgbClr val="1C1C1C"/>
              </a:solidFill>
            </a:endParaRPr>
          </a:p>
        </p:txBody>
      </p:sp>
      <p:sp>
        <p:nvSpPr>
          <p:cNvPr id="7" name="MH_Other_2"/>
          <p:cNvSpPr/>
          <p:nvPr>
            <p:custDataLst>
              <p:tags r:id="rId5"/>
            </p:custDataLst>
          </p:nvPr>
        </p:nvSpPr>
        <p:spPr>
          <a:xfrm rot="16200000">
            <a:off x="4820461" y="6210920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466516" y="3695436"/>
          <a:ext cx="16662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1638793" y="4918570"/>
          <a:ext cx="33324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0</a:t>
                      </a:r>
                      <a:endParaRPr lang="zh-CN" altLang="en-US" sz="16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smtClean="0"/>
                        <a:t>1</a:t>
                      </a:r>
                      <a:endParaRPr lang="zh-CN" altLang="en-US" sz="1600" b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字符变量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38200" y="1690688"/>
            <a:ext cx="4302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字符变量是用类型符char定义字符变量。</a:t>
            </a: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838200" y="2185313"/>
            <a:ext cx="11019183" cy="33922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char c</a:t>
            </a:r>
            <a:r>
              <a:rPr lang="en-US" altLang="zh-CN" smtClean="0"/>
              <a:t>='?';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定义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为字符型变量并使初值为字符</a:t>
            </a:r>
            <a:r>
              <a:rPr lang="en-US" altLang="zh-CN">
                <a:solidFill>
                  <a:srgbClr val="008000"/>
                </a:solidFill>
              </a:rPr>
              <a:t>′?′</a:t>
            </a:r>
            <a:r>
              <a:rPr lang="zh-CN" altLang="en-US">
                <a:solidFill>
                  <a:srgbClr val="008000"/>
                </a:solidFill>
              </a:rPr>
              <a:t>。</a:t>
            </a:r>
            <a:r>
              <a:rPr lang="en-US" altLang="zh-CN">
                <a:solidFill>
                  <a:srgbClr val="008000"/>
                </a:solidFill>
              </a:rPr>
              <a:t>′?′</a:t>
            </a:r>
            <a:r>
              <a:rPr lang="zh-CN" altLang="en-US">
                <a:solidFill>
                  <a:srgbClr val="008000"/>
                </a:solidFill>
              </a:rPr>
              <a:t>的</a:t>
            </a:r>
            <a:r>
              <a:rPr lang="en-US" altLang="zh-CN">
                <a:solidFill>
                  <a:srgbClr val="008000"/>
                </a:solidFill>
              </a:rPr>
              <a:t>ASCII</a:t>
            </a:r>
            <a:r>
              <a:rPr lang="zh-CN" altLang="en-US">
                <a:solidFill>
                  <a:srgbClr val="008000"/>
                </a:solidFill>
              </a:rPr>
              <a:t>代码是</a:t>
            </a:r>
            <a:r>
              <a:rPr lang="en-US" altLang="zh-CN">
                <a:solidFill>
                  <a:srgbClr val="008000"/>
                </a:solidFill>
              </a:rPr>
              <a:t>63</a:t>
            </a:r>
            <a:r>
              <a:rPr lang="zh-CN" altLang="en-US">
                <a:solidFill>
                  <a:srgbClr val="008000"/>
                </a:solidFill>
              </a:rPr>
              <a:t>，系统把整数</a:t>
            </a:r>
            <a:r>
              <a:rPr lang="en-US" altLang="zh-CN">
                <a:solidFill>
                  <a:srgbClr val="008000"/>
                </a:solidFill>
              </a:rPr>
              <a:t>63</a:t>
            </a:r>
            <a:r>
              <a:rPr lang="zh-CN" altLang="en-US">
                <a:solidFill>
                  <a:srgbClr val="008000"/>
                </a:solidFill>
              </a:rPr>
              <a:t>赋给变量</a:t>
            </a:r>
            <a:r>
              <a:rPr lang="en-US" altLang="zh-CN">
                <a:solidFill>
                  <a:srgbClr val="008000"/>
                </a:solidFill>
              </a:rPr>
              <a:t>c</a:t>
            </a:r>
            <a:r>
              <a:rPr lang="zh-CN" altLang="en-US">
                <a:solidFill>
                  <a:srgbClr val="008000"/>
                </a:solidFill>
              </a:rPr>
              <a:t>。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380758" y="3564121"/>
            <a:ext cx="3476625" cy="981075"/>
          </a:xfrm>
          <a:prstGeom prst="rect">
            <a:avLst/>
          </a:prstGeom>
        </p:spPr>
      </p:pic>
      <p:sp>
        <p:nvSpPr>
          <p:cNvPr id="8" name="圆角矩形 7"/>
          <p:cNvSpPr/>
          <p:nvPr/>
        </p:nvSpPr>
        <p:spPr>
          <a:xfrm>
            <a:off x="838200" y="3119986"/>
            <a:ext cx="11019183" cy="339227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err="1"/>
              <a:t>printf</a:t>
            </a:r>
            <a:r>
              <a:rPr lang="en-US" altLang="zh-CN"/>
              <a:t>("%d %c\n",</a:t>
            </a:r>
            <a:r>
              <a:rPr lang="en-US" altLang="zh-CN" err="1"/>
              <a:t>c,c</a:t>
            </a:r>
            <a:r>
              <a:rPr lang="en-US" altLang="zh-CN" smtClean="0"/>
              <a:t>);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用“</a:t>
            </a:r>
            <a:r>
              <a:rPr lang="en-US" altLang="zh-CN">
                <a:solidFill>
                  <a:srgbClr val="008000"/>
                </a:solidFill>
              </a:rPr>
              <a:t>%d”</a:t>
            </a:r>
            <a:r>
              <a:rPr lang="zh-CN" altLang="en-US">
                <a:solidFill>
                  <a:srgbClr val="008000"/>
                </a:solidFill>
              </a:rPr>
              <a:t>格式输出十进制整数</a:t>
            </a:r>
            <a:r>
              <a:rPr lang="en-US" altLang="zh-CN">
                <a:solidFill>
                  <a:srgbClr val="008000"/>
                </a:solidFill>
              </a:rPr>
              <a:t>63</a:t>
            </a:r>
            <a:r>
              <a:rPr lang="zh-CN" altLang="en-US">
                <a:solidFill>
                  <a:srgbClr val="008000"/>
                </a:solidFill>
              </a:rPr>
              <a:t>，用“</a:t>
            </a:r>
            <a:r>
              <a:rPr lang="en-US" altLang="zh-CN">
                <a:solidFill>
                  <a:srgbClr val="008000"/>
                </a:solidFill>
              </a:rPr>
              <a:t>%c”</a:t>
            </a:r>
            <a:r>
              <a:rPr lang="zh-CN" altLang="en-US">
                <a:solidFill>
                  <a:srgbClr val="008000"/>
                </a:solidFill>
              </a:rPr>
              <a:t>格式输出字符</a:t>
            </a:r>
            <a:r>
              <a:rPr lang="en-US" altLang="zh-CN">
                <a:solidFill>
                  <a:srgbClr val="008000"/>
                </a:solidFill>
              </a:rPr>
              <a:t>′?′</a:t>
            </a:r>
            <a:endParaRPr lang="en-US" altLang="zh-CN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</a:t>
            </a:r>
            <a:r>
              <a:rPr lang="zh-CN" altLang="en-US" smtClean="0"/>
              <a:t>型数据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40565" y="1490633"/>
            <a:ext cx="7046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smtClean="0">
                <a:solidFill>
                  <a:schemeClr val="accent1"/>
                </a:solidFill>
              </a:rPr>
              <a:t>3.14159=3.14159</a:t>
            </a:r>
            <a:r>
              <a:rPr lang="zh-CN" altLang="en-US" sz="2000" smtClean="0">
                <a:solidFill>
                  <a:schemeClr val="accent1"/>
                </a:solidFill>
              </a:rPr>
              <a:t>*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en-US" altLang="zh-CN" sz="2000" baseline="30000" smtClean="0">
                <a:solidFill>
                  <a:schemeClr val="accent1"/>
                </a:solidFill>
              </a:rPr>
              <a:t>0</a:t>
            </a:r>
            <a:r>
              <a:rPr lang="en-US" altLang="zh-CN" sz="2000" smtClean="0">
                <a:solidFill>
                  <a:schemeClr val="accent1"/>
                </a:solidFill>
              </a:rPr>
              <a:t>=0.314159</a:t>
            </a:r>
            <a:r>
              <a:rPr lang="zh-CN" altLang="en-US" sz="2000" smtClean="0">
                <a:solidFill>
                  <a:schemeClr val="accent1"/>
                </a:solidFill>
              </a:rPr>
              <a:t>*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en-US" altLang="zh-CN" sz="2000" baseline="30000">
                <a:solidFill>
                  <a:schemeClr val="accent1"/>
                </a:solidFill>
              </a:rPr>
              <a:t>1</a:t>
            </a:r>
            <a:r>
              <a:rPr lang="en-US" altLang="zh-CN" sz="2000" smtClean="0">
                <a:solidFill>
                  <a:schemeClr val="accent1"/>
                </a:solidFill>
              </a:rPr>
              <a:t>=314.159</a:t>
            </a:r>
            <a:r>
              <a:rPr lang="zh-CN" altLang="en-US" sz="2000" smtClean="0">
                <a:solidFill>
                  <a:schemeClr val="accent1"/>
                </a:solidFill>
              </a:rPr>
              <a:t>*</a:t>
            </a:r>
            <a:r>
              <a:rPr lang="en-US" altLang="zh-CN" sz="2000" smtClean="0">
                <a:solidFill>
                  <a:schemeClr val="accent1"/>
                </a:solidFill>
              </a:rPr>
              <a:t>10</a:t>
            </a:r>
            <a:r>
              <a:rPr lang="en-US" altLang="zh-CN" sz="2000" baseline="30000">
                <a:solidFill>
                  <a:schemeClr val="accent1"/>
                </a:solidFill>
              </a:rPr>
              <a:t>-2</a:t>
            </a:r>
            <a:endParaRPr lang="zh-CN" altLang="en-US" sz="2000" baseline="30000">
              <a:solidFill>
                <a:schemeClr val="accent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0565" y="1890743"/>
            <a:ext cx="95813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由于小数点位置可以浮动，所以实数的指数形式称为</a:t>
            </a: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浮点数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浮点数类型包括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float(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单精度浮点型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double(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双精度浮点型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、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long double(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长双精度浮点型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2097154" y="3429626"/>
          <a:ext cx="2216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611"/>
                <a:gridCol w="1625842"/>
                <a:gridCol w="270973"/>
              </a:tblGrid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CN" smtClean="0"/>
                        <a:t>+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mtClean="0"/>
                        <a:t>.314159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CN" smtClean="0"/>
                        <a:t>1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 flipV="1">
            <a:off x="2256181" y="380046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3329608" y="380046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4154555" y="3800466"/>
            <a:ext cx="0" cy="996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948068" y="4120045"/>
            <a:ext cx="270344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数符</a:t>
            </a:r>
            <a:r>
              <a:rPr lang="en-US" altLang="zh-CN" sz="1600" smtClean="0"/>
              <a:t>	</a:t>
            </a:r>
            <a:r>
              <a:rPr lang="zh-CN" altLang="en-US" sz="1600" smtClean="0"/>
              <a:t>小数部分</a:t>
            </a:r>
            <a:r>
              <a:rPr lang="en-US" altLang="zh-CN" sz="1600" smtClean="0"/>
              <a:t>	  </a:t>
            </a:r>
            <a:r>
              <a:rPr lang="zh-CN" altLang="en-US" sz="1600" smtClean="0"/>
              <a:t>指数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1948067" y="4840328"/>
            <a:ext cx="508883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1600" smtClean="0"/>
              <a:t>   +	.314159	  10</a:t>
            </a:r>
            <a:r>
              <a:rPr lang="en-US" altLang="zh-CN" sz="1600" baseline="30000" smtClean="0"/>
              <a:t>1		</a:t>
            </a:r>
            <a:r>
              <a:rPr lang="en-US" altLang="zh-CN" sz="1600" smtClean="0"/>
              <a:t>3.14159</a:t>
            </a:r>
            <a:endParaRPr lang="zh-CN" altLang="en-US" sz="1600" baseline="30000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4542181" y="5009605"/>
            <a:ext cx="934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H_Other_1"/>
          <p:cNvSpPr/>
          <p:nvPr>
            <p:custDataLst>
              <p:tags r:id="rId1"/>
            </p:custDataLst>
          </p:nvPr>
        </p:nvSpPr>
        <p:spPr>
          <a:xfrm>
            <a:off x="6470926" y="3016251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smtClean="0">
                <a:solidFill>
                  <a:srgbClr val="FEFFFF"/>
                </a:solidFill>
              </a:rPr>
              <a:t>注意</a:t>
            </a:r>
            <a:endParaRPr lang="zh-CN" altLang="en-US" sz="2000">
              <a:solidFill>
                <a:srgbClr val="FEFFFF"/>
              </a:solidFill>
            </a:endParaRPr>
          </a:p>
        </p:txBody>
      </p:sp>
      <p:sp>
        <p:nvSpPr>
          <p:cNvPr id="19" name="MH_SubTitle_1"/>
          <p:cNvSpPr/>
          <p:nvPr>
            <p:custDataLst>
              <p:tags r:id="rId2"/>
            </p:custDataLst>
          </p:nvPr>
        </p:nvSpPr>
        <p:spPr>
          <a:xfrm>
            <a:off x="7245626" y="3016251"/>
            <a:ext cx="3627783" cy="2559577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rm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t>由于用二进制形式表示一个实数以及存储单元的长度是有限的，因此不可能得到完全精确的值，只能存储成有限的精确度。小数部分占的位（bit）数愈多，数的有效数字愈多，精度也就愈高。指数部分占的位数愈多，则能表示的数值范围愈大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zh-CN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MH_Other_2"/>
          <p:cNvSpPr/>
          <p:nvPr>
            <p:custDataLst>
              <p:tags r:id="rId3"/>
            </p:custDataLst>
          </p:nvPr>
        </p:nvSpPr>
        <p:spPr>
          <a:xfrm rot="16200000">
            <a:off x="10571784" y="5274203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实型数据</a:t>
            </a:r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62652" y="2061448"/>
          <a:ext cx="9066696" cy="2743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49896"/>
                <a:gridCol w="1013791"/>
                <a:gridCol w="1351722"/>
                <a:gridCol w="5051287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/>
                        <a:t>类型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/>
                        <a:t>字节数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/>
                        <a:t>有效数字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smtClean="0"/>
                        <a:t>数值范围（绝对值）</a:t>
                      </a:r>
                      <a:endParaRPr lang="zh-CN" altLang="en-US" sz="20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float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4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6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dist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0</a:t>
                      </a:r>
                      <a:r>
                        <a:rPr lang="zh-CN" altLang="en-US" sz="2000" smtClean="0"/>
                        <a:t>以及</a:t>
                      </a:r>
                      <a:r>
                        <a:rPr lang="en-US" altLang="zh-CN" sz="2000" smtClean="0"/>
                        <a:t>1.2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-38</a:t>
                      </a:r>
                      <a:r>
                        <a:rPr lang="en-US" altLang="zh-CN" sz="2000" smtClean="0"/>
                        <a:t>~3.4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38</a:t>
                      </a:r>
                      <a:endParaRPr lang="zh-CN" altLang="en-US" sz="2000" baseline="30000"/>
                    </a:p>
                  </a:txBody>
                  <a:tcPr marL="900000" marR="9000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double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8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15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0</a:t>
                      </a:r>
                      <a:r>
                        <a:rPr lang="zh-CN" altLang="en-US" sz="2000" smtClean="0"/>
                        <a:t>以及</a:t>
                      </a:r>
                      <a:r>
                        <a:rPr lang="en-US" altLang="zh-CN" sz="2000" smtClean="0"/>
                        <a:t>2.3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-308</a:t>
                      </a:r>
                      <a:r>
                        <a:rPr lang="en-US" altLang="zh-CN" sz="2000" smtClean="0"/>
                        <a:t>~1.7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308</a:t>
                      </a:r>
                      <a:endParaRPr lang="zh-CN" altLang="en-US" sz="2000" baseline="30000" smtClean="0"/>
                    </a:p>
                  </a:txBody>
                  <a:tcPr marL="900000" marR="900000" anchor="ctr"/>
                </a:tc>
              </a:tr>
              <a:tr h="37084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long double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8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15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0</a:t>
                      </a:r>
                      <a:r>
                        <a:rPr lang="zh-CN" altLang="en-US" sz="2000" smtClean="0"/>
                        <a:t>以及</a:t>
                      </a:r>
                      <a:r>
                        <a:rPr lang="en-US" altLang="zh-CN" sz="2000" smtClean="0"/>
                        <a:t>2.3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-308</a:t>
                      </a:r>
                      <a:r>
                        <a:rPr lang="en-US" altLang="zh-CN" sz="2000" smtClean="0"/>
                        <a:t>~1.7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308</a:t>
                      </a:r>
                      <a:endParaRPr lang="zh-CN" altLang="en-US" sz="2000" baseline="30000" smtClean="0"/>
                    </a:p>
                  </a:txBody>
                  <a:tcPr marL="900000" marR="900000" anchor="ctr"/>
                </a:tc>
              </a:tr>
              <a:tr h="370840">
                <a:tc vMerge="1"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16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smtClean="0"/>
                        <a:t>19</a:t>
                      </a:r>
                      <a:endParaRPr lang="zh-CN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di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smtClean="0"/>
                        <a:t>0</a:t>
                      </a:r>
                      <a:r>
                        <a:rPr lang="zh-CN" altLang="en-US" sz="2000" smtClean="0"/>
                        <a:t>以及</a:t>
                      </a:r>
                      <a:r>
                        <a:rPr lang="en-US" altLang="zh-CN" sz="2000" smtClean="0"/>
                        <a:t>3.4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-4932</a:t>
                      </a:r>
                      <a:r>
                        <a:rPr lang="en-US" altLang="zh-CN" sz="2000" smtClean="0"/>
                        <a:t>~1.1</a:t>
                      </a:r>
                      <a:r>
                        <a:rPr lang="zh-CN" altLang="en-US" sz="2000" smtClean="0"/>
                        <a:t>*</a:t>
                      </a:r>
                      <a:r>
                        <a:rPr lang="en-US" altLang="zh-CN" sz="2000" smtClean="0"/>
                        <a:t>10</a:t>
                      </a:r>
                      <a:r>
                        <a:rPr lang="en-US" altLang="zh-CN" sz="2000" baseline="30000" smtClean="0"/>
                        <a:t>4932</a:t>
                      </a:r>
                      <a:endParaRPr lang="zh-CN" altLang="en-US" sz="2000" baseline="30000" smtClean="0"/>
                    </a:p>
                  </a:txBody>
                  <a:tcPr marL="900000" marR="9000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常量的类型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737113"/>
            <a:ext cx="10515600" cy="23356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>
                <a:latin typeface="+mn-ea"/>
                <a:ea typeface="+mn-ea"/>
              </a:rPr>
              <a:t>从常量的表示形式即可以判定其类型</a:t>
            </a:r>
            <a:r>
              <a:rPr lang="zh-CN" altLang="en-US" sz="2000" smtClean="0">
                <a:latin typeface="+mn-ea"/>
                <a:ea typeface="+mn-ea"/>
              </a:rPr>
              <a:t>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 smtClean="0">
                <a:latin typeface="+mn-ea"/>
                <a:ea typeface="+mn-ea"/>
              </a:rPr>
              <a:t>不</a:t>
            </a:r>
            <a:r>
              <a:rPr lang="zh-CN" altLang="en-US" sz="2000">
                <a:latin typeface="+mn-ea"/>
                <a:ea typeface="+mn-ea"/>
              </a:rPr>
              <a:t>带小数点的数值是整型常量，但应注意其有效范围</a:t>
            </a:r>
            <a:r>
              <a:rPr lang="zh-CN" altLang="en-US" sz="2000" smtClean="0">
                <a:latin typeface="+mn-ea"/>
                <a:ea typeface="+mn-ea"/>
              </a:rPr>
              <a:t>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+mn-ea"/>
                <a:ea typeface="+mn-ea"/>
              </a:rPr>
              <a:t>在一个整数的末尾加大写字母</a:t>
            </a:r>
            <a:r>
              <a:rPr lang="en-US" altLang="zh-CN" sz="2000">
                <a:latin typeface="+mn-ea"/>
                <a:ea typeface="+mn-ea"/>
              </a:rPr>
              <a:t>L</a:t>
            </a:r>
            <a:r>
              <a:rPr lang="zh-CN" altLang="en-US" sz="2000">
                <a:latin typeface="+mn-ea"/>
                <a:ea typeface="+mn-ea"/>
              </a:rPr>
              <a:t>或小写字母</a:t>
            </a:r>
            <a:r>
              <a:rPr lang="en-US" altLang="zh-CN" sz="2000">
                <a:latin typeface="+mn-ea"/>
                <a:ea typeface="+mn-ea"/>
              </a:rPr>
              <a:t>l</a:t>
            </a:r>
            <a:r>
              <a:rPr lang="zh-CN" altLang="en-US" sz="2000">
                <a:latin typeface="+mn-ea"/>
                <a:ea typeface="+mn-ea"/>
              </a:rPr>
              <a:t>，表示它是长整型</a:t>
            </a:r>
            <a:r>
              <a:rPr lang="en-US" altLang="zh-CN" sz="2000">
                <a:latin typeface="+mn-ea"/>
                <a:ea typeface="+mn-ea"/>
              </a:rPr>
              <a:t>(long </a:t>
            </a:r>
            <a:r>
              <a:rPr lang="en-US" altLang="zh-CN" sz="2000" err="1">
                <a:latin typeface="+mn-ea"/>
                <a:ea typeface="+mn-ea"/>
              </a:rPr>
              <a:t>int</a:t>
            </a:r>
            <a:r>
              <a:rPr lang="en-US" altLang="zh-CN" sz="2000">
                <a:latin typeface="+mn-ea"/>
                <a:ea typeface="+mn-ea"/>
              </a:rPr>
              <a:t>)</a:t>
            </a:r>
            <a:r>
              <a:rPr lang="zh-CN" altLang="en-US" sz="2000" smtClean="0">
                <a:latin typeface="+mn-ea"/>
                <a:ea typeface="+mn-ea"/>
              </a:rPr>
              <a:t>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2000">
                <a:latin typeface="+mn-ea"/>
                <a:ea typeface="+mn-ea"/>
              </a:rPr>
              <a:t>凡以小数形式或指数形式出现的实数均是浮点型常量，在内存中都以指数形式存储</a:t>
            </a:r>
            <a:r>
              <a:rPr lang="zh-CN" altLang="en-US" sz="2000" smtClean="0">
                <a:latin typeface="+mn-ea"/>
                <a:ea typeface="+mn-ea"/>
              </a:rPr>
              <a:t>。</a:t>
            </a:r>
            <a:endParaRPr lang="en-US" altLang="zh-CN" sz="2000" smtClean="0">
              <a:latin typeface="+mn-ea"/>
              <a:ea typeface="+mn-ea"/>
            </a:endParaRPr>
          </a:p>
          <a:p>
            <a:pPr>
              <a:lnSpc>
                <a:spcPct val="100000"/>
              </a:lnSpc>
            </a:pPr>
            <a:r>
              <a:rPr lang="en-US" altLang="zh-CN" sz="2000">
                <a:latin typeface="+mn-ea"/>
                <a:ea typeface="+mn-ea"/>
              </a:rPr>
              <a:t>C</a:t>
            </a:r>
            <a:r>
              <a:rPr lang="zh-CN" altLang="en-US" sz="2000">
                <a:latin typeface="+mn-ea"/>
                <a:ea typeface="+mn-ea"/>
              </a:rPr>
              <a:t>编译系统把浮点型常量都按双精度处理，分配</a:t>
            </a:r>
            <a:r>
              <a:rPr lang="en-US" altLang="zh-CN" sz="2000">
                <a:latin typeface="+mn-ea"/>
                <a:ea typeface="+mn-ea"/>
              </a:rPr>
              <a:t>8</a:t>
            </a:r>
            <a:r>
              <a:rPr lang="zh-CN" altLang="en-US" sz="2000">
                <a:latin typeface="+mn-ea"/>
                <a:ea typeface="+mn-ea"/>
              </a:rPr>
              <a:t>个字节。</a:t>
            </a:r>
            <a:endParaRPr lang="zh-CN" altLang="en-US" sz="200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79574" y="1581358"/>
            <a:ext cx="4432852" cy="1477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>
                <a:latin typeface="+mn-ea"/>
              </a:rPr>
              <a:t>'n'——</a:t>
            </a:r>
            <a:r>
              <a:rPr lang="zh-CN" altLang="en-US" sz="2000">
                <a:latin typeface="+mn-ea"/>
              </a:rPr>
              <a:t>字符常量</a:t>
            </a:r>
            <a:endParaRPr lang="en-US" altLang="zh-CN" sz="20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+mn-ea"/>
              </a:rPr>
              <a:t>23——</a:t>
            </a:r>
            <a:r>
              <a:rPr lang="zh-CN" altLang="en-US" sz="2000">
                <a:latin typeface="+mn-ea"/>
              </a:rPr>
              <a:t>整型常量</a:t>
            </a:r>
            <a:endParaRPr lang="en-US" altLang="zh-CN" sz="2000">
              <a:latin typeface="+mn-ea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>
                <a:latin typeface="+mn-ea"/>
              </a:rPr>
              <a:t>3.14159——</a:t>
            </a:r>
            <a:r>
              <a:rPr lang="zh-CN" altLang="en-US" sz="2000">
                <a:latin typeface="+mn-ea"/>
              </a:rPr>
              <a:t>浮点型常量</a:t>
            </a:r>
            <a:endParaRPr lang="en-US" altLang="zh-CN" sz="200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常量、变量与类型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86070" y="1559149"/>
            <a:ext cx="9568070" cy="42867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float a=3.14159</a:t>
            </a:r>
            <a:r>
              <a:rPr lang="en-US" altLang="zh-CN" smtClean="0"/>
              <a:t>;	</a:t>
            </a:r>
            <a:r>
              <a:rPr lang="en-US" altLang="zh-CN" smtClean="0">
                <a:solidFill>
                  <a:srgbClr val="008000"/>
                </a:solidFill>
              </a:rPr>
              <a:t>//3.14159</a:t>
            </a:r>
            <a:r>
              <a:rPr lang="zh-CN" altLang="en-US" smtClean="0">
                <a:solidFill>
                  <a:srgbClr val="008000"/>
                </a:solidFill>
              </a:rPr>
              <a:t>为双精度浮点常量，分配</a:t>
            </a:r>
            <a:r>
              <a:rPr lang="en-US" altLang="zh-CN" smtClean="0">
                <a:solidFill>
                  <a:srgbClr val="008000"/>
                </a:solidFill>
              </a:rPr>
              <a:t>8</a:t>
            </a:r>
            <a:r>
              <a:rPr lang="zh-CN" altLang="en-US" smtClean="0">
                <a:solidFill>
                  <a:srgbClr val="008000"/>
                </a:solidFill>
              </a:rPr>
              <a:t>个字节；</a:t>
            </a:r>
            <a:r>
              <a:rPr lang="en-US" altLang="zh-CN" smtClean="0">
                <a:solidFill>
                  <a:srgbClr val="008000"/>
                </a:solidFill>
              </a:rPr>
              <a:t>a</a:t>
            </a:r>
            <a:r>
              <a:rPr lang="zh-CN" altLang="en-US" smtClean="0">
                <a:solidFill>
                  <a:srgbClr val="008000"/>
                </a:solidFill>
              </a:rPr>
              <a:t>为</a:t>
            </a:r>
            <a:r>
              <a:rPr lang="en-US" altLang="zh-CN" smtClean="0">
                <a:solidFill>
                  <a:srgbClr val="008000"/>
                </a:solidFill>
              </a:rPr>
              <a:t>float</a:t>
            </a:r>
            <a:r>
              <a:rPr lang="zh-CN" altLang="en-US" smtClean="0">
                <a:solidFill>
                  <a:srgbClr val="008000"/>
                </a:solidFill>
              </a:rPr>
              <a:t>变量，分配</a:t>
            </a:r>
            <a:r>
              <a:rPr lang="en-US" altLang="zh-CN" smtClean="0">
                <a:solidFill>
                  <a:srgbClr val="008000"/>
                </a:solidFill>
              </a:rPr>
              <a:t>4</a:t>
            </a:r>
            <a:r>
              <a:rPr lang="zh-CN" altLang="en-US" smtClean="0">
                <a:solidFill>
                  <a:srgbClr val="008000"/>
                </a:solidFill>
              </a:rPr>
              <a:t>个字节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86070" y="2065010"/>
            <a:ext cx="9568070" cy="1712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编译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时系统会发出警告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(warning: truncation from ′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const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 double′ </a:t>
            </a:r>
            <a:r>
              <a:rPr lang="en-US" altLang="zh-CN" err="1">
                <a:solidFill>
                  <a:schemeClr val="tx1">
                    <a:lumMod val="75000"/>
                    <a:lumOff val="25000"/>
                  </a:schemeClr>
                </a:solidFill>
              </a:rPr>
              <a:t>to′float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′)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，提醒用户注意这种转换可能损失精度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一般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不影响结果的正确性，但会影响结果的精度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。</a:t>
            </a:r>
            <a:endParaRPr lang="en-US" altLang="zh-CN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可以在常量的末尾加专用字符，强制指定常量的</a:t>
            </a:r>
            <a:r>
              <a:rPr lang="zh-CN" altLang="en-US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类型：</a:t>
            </a:r>
            <a:endParaRPr lang="en-US" altLang="zh-CN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86070" y="3854328"/>
            <a:ext cx="9568070" cy="72353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/>
              <a:t>float a=3.14159f</a:t>
            </a:r>
            <a:r>
              <a:rPr lang="en-US" altLang="zh-CN" smtClean="0"/>
              <a:t>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把此</a:t>
            </a:r>
            <a:r>
              <a:rPr lang="en-US" altLang="zh-CN">
                <a:solidFill>
                  <a:srgbClr val="008000"/>
                </a:solidFill>
              </a:rPr>
              <a:t>3.14159</a:t>
            </a:r>
            <a:r>
              <a:rPr lang="zh-CN" altLang="en-US">
                <a:solidFill>
                  <a:srgbClr val="008000"/>
                </a:solidFill>
              </a:rPr>
              <a:t>按单精度浮点常量处理，编译时不出现</a:t>
            </a:r>
            <a:r>
              <a:rPr lang="zh-CN" altLang="en-US" smtClean="0">
                <a:solidFill>
                  <a:srgbClr val="008000"/>
                </a:solidFill>
              </a:rPr>
              <a:t>“警告”</a:t>
            </a:r>
            <a:endParaRPr lang="zh-CN" altLang="en-US">
              <a:solidFill>
                <a:srgbClr val="008000"/>
              </a:solidFill>
            </a:endParaRPr>
          </a:p>
          <a:p>
            <a:r>
              <a:rPr lang="en-US" altLang="zh-CN"/>
              <a:t>long double a = </a:t>
            </a:r>
            <a:r>
              <a:rPr lang="en-US" altLang="zh-CN" smtClean="0"/>
              <a:t>1.23L;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把此</a:t>
            </a:r>
            <a:r>
              <a:rPr lang="en-US" altLang="zh-CN">
                <a:solidFill>
                  <a:srgbClr val="008000"/>
                </a:solidFill>
              </a:rPr>
              <a:t>1.23</a:t>
            </a:r>
            <a:r>
              <a:rPr lang="zh-CN" altLang="en-US">
                <a:solidFill>
                  <a:srgbClr val="008000"/>
                </a:solidFill>
              </a:rPr>
              <a:t>作为</a:t>
            </a:r>
            <a:r>
              <a:rPr lang="en-US" altLang="zh-CN">
                <a:solidFill>
                  <a:srgbClr val="008000"/>
                </a:solidFill>
              </a:rPr>
              <a:t>long double</a:t>
            </a:r>
            <a:r>
              <a:rPr lang="zh-CN" altLang="en-US">
                <a:solidFill>
                  <a:srgbClr val="008000"/>
                </a:solidFill>
              </a:rPr>
              <a:t>型处理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86070" y="4655049"/>
            <a:ext cx="9568070" cy="881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类型是变量的一个重要的属性。变量是具体存在的实体，占用存储单元</a:t>
            </a:r>
            <a:r>
              <a:rPr lang="en-US" altLang="zh-CN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zh-CN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可以存放数据。而类型是变量的共性，是抽象的，不占用存储单元，不能用来存放数据。</a:t>
            </a:r>
            <a:endParaRPr lang="zh-CN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186070" y="5613371"/>
            <a:ext cx="9568070" cy="723538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err="1"/>
              <a:t>int</a:t>
            </a:r>
            <a:r>
              <a:rPr lang="en-US" altLang="zh-CN"/>
              <a:t> a; a=3; 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正确。对整型变量</a:t>
            </a:r>
            <a:r>
              <a:rPr lang="en-US" altLang="zh-CN">
                <a:solidFill>
                  <a:srgbClr val="008000"/>
                </a:solidFill>
              </a:rPr>
              <a:t>a</a:t>
            </a:r>
            <a:r>
              <a:rPr lang="zh-CN" altLang="en-US">
                <a:solidFill>
                  <a:srgbClr val="008000"/>
                </a:solidFill>
              </a:rPr>
              <a:t>赋值 </a:t>
            </a:r>
            <a:endParaRPr lang="zh-CN" altLang="en-US">
              <a:solidFill>
                <a:srgbClr val="008000"/>
              </a:solidFill>
            </a:endParaRPr>
          </a:p>
          <a:p>
            <a:r>
              <a:rPr lang="en-US" altLang="zh-CN" err="1"/>
              <a:t>int</a:t>
            </a:r>
            <a:r>
              <a:rPr lang="en-US" altLang="zh-CN"/>
              <a:t>=3</a:t>
            </a:r>
            <a:r>
              <a:rPr lang="en-US" altLang="zh-CN" smtClean="0"/>
              <a:t>;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错误。不能对类型赋值</a:t>
            </a:r>
            <a:endParaRPr lang="en-US" altLang="zh-CN" smtClean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11677"/>
            <a:ext cx="10515600" cy="679011"/>
          </a:xfrm>
        </p:spPr>
        <p:txBody>
          <a:bodyPr>
            <a:normAutofit/>
          </a:bodyPr>
          <a:lstStyle/>
          <a:p>
            <a:pPr algn="ctr"/>
            <a:r>
              <a:rPr lang="zh-CN" altLang="en-US" sz="2800" smtClean="0"/>
              <a:t>在计算机高级语言中，数据的两种表现形式：</a:t>
            </a:r>
            <a:endParaRPr lang="zh-CN" altLang="en-US" sz="2800"/>
          </a:p>
        </p:txBody>
      </p:sp>
      <p:sp>
        <p:nvSpPr>
          <p:cNvPr id="4" name="MH_SubTitle_1"/>
          <p:cNvSpPr/>
          <p:nvPr>
            <p:custDataLst>
              <p:tags r:id="rId1"/>
            </p:custDataLst>
          </p:nvPr>
        </p:nvSpPr>
        <p:spPr>
          <a:xfrm>
            <a:off x="3679826" y="2590801"/>
            <a:ext cx="1685925" cy="1685925"/>
          </a:xfrm>
          <a:prstGeom prst="diamond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smtClean="0">
                <a:solidFill>
                  <a:srgbClr val="FFFFFF"/>
                </a:solidFill>
              </a:rPr>
              <a:t>常量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" name="MH_Other_1"/>
          <p:cNvSpPr/>
          <p:nvPr>
            <p:custDataLst>
              <p:tags r:id="rId2"/>
            </p:custDataLst>
          </p:nvPr>
        </p:nvSpPr>
        <p:spPr>
          <a:xfrm>
            <a:off x="3603625" y="3233738"/>
            <a:ext cx="400050" cy="4000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</a:rPr>
              <a:t>A</a:t>
            </a: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6" name="MH_Other_2"/>
          <p:cNvSpPr/>
          <p:nvPr>
            <p:custDataLst>
              <p:tags r:id="rId3"/>
            </p:custDataLst>
          </p:nvPr>
        </p:nvSpPr>
        <p:spPr>
          <a:xfrm flipH="1">
            <a:off x="3402014" y="3451225"/>
            <a:ext cx="268287" cy="2682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7" name="MH_Other_3"/>
          <p:cNvSpPr/>
          <p:nvPr>
            <p:custDataLst>
              <p:tags r:id="rId4"/>
            </p:custDataLst>
          </p:nvPr>
        </p:nvSpPr>
        <p:spPr>
          <a:xfrm flipH="1">
            <a:off x="3446464" y="3195639"/>
            <a:ext cx="198437" cy="19843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8" name="MH_Other_4"/>
          <p:cNvSpPr/>
          <p:nvPr>
            <p:custDataLst>
              <p:tags r:id="rId5"/>
            </p:custDataLst>
          </p:nvPr>
        </p:nvSpPr>
        <p:spPr>
          <a:xfrm flipH="1">
            <a:off x="3328989" y="3348038"/>
            <a:ext cx="134937" cy="133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9" name="MH_Other_5"/>
          <p:cNvSpPr/>
          <p:nvPr>
            <p:custDataLst>
              <p:tags r:id="rId6"/>
            </p:custDataLst>
          </p:nvPr>
        </p:nvSpPr>
        <p:spPr>
          <a:xfrm flipH="1">
            <a:off x="3267076" y="3257551"/>
            <a:ext cx="74613" cy="7461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0" name="MH_Other_6"/>
          <p:cNvSpPr/>
          <p:nvPr>
            <p:custDataLst>
              <p:tags r:id="rId7"/>
            </p:custDataLst>
          </p:nvPr>
        </p:nvSpPr>
        <p:spPr>
          <a:xfrm flipH="1">
            <a:off x="3184525" y="3424238"/>
            <a:ext cx="57150" cy="571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1" name="MH_SubTitle_2"/>
          <p:cNvSpPr/>
          <p:nvPr>
            <p:custDataLst>
              <p:tags r:id="rId8"/>
            </p:custDataLst>
          </p:nvPr>
        </p:nvSpPr>
        <p:spPr>
          <a:xfrm>
            <a:off x="7042151" y="2590801"/>
            <a:ext cx="1685925" cy="1685925"/>
          </a:xfrm>
          <a:prstGeom prst="diamond">
            <a:avLst/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2400" smtClean="0">
                <a:solidFill>
                  <a:srgbClr val="FFFFFF"/>
                </a:solidFill>
              </a:rPr>
              <a:t>变量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2" name="MH_Other_7"/>
          <p:cNvSpPr/>
          <p:nvPr>
            <p:custDataLst>
              <p:tags r:id="rId9"/>
            </p:custDataLst>
          </p:nvPr>
        </p:nvSpPr>
        <p:spPr>
          <a:xfrm>
            <a:off x="6965950" y="3233738"/>
            <a:ext cx="400050" cy="4000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zh-CN" b="1">
                <a:solidFill>
                  <a:srgbClr val="FFFFFF"/>
                </a:solidFill>
              </a:rPr>
              <a:t>B</a:t>
            </a: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3" name="MH_Other_8"/>
          <p:cNvSpPr/>
          <p:nvPr>
            <p:custDataLst>
              <p:tags r:id="rId10"/>
            </p:custDataLst>
          </p:nvPr>
        </p:nvSpPr>
        <p:spPr>
          <a:xfrm flipH="1">
            <a:off x="6762751" y="3451225"/>
            <a:ext cx="269875" cy="268288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4" name="MH_Other_9"/>
          <p:cNvSpPr/>
          <p:nvPr>
            <p:custDataLst>
              <p:tags r:id="rId11"/>
            </p:custDataLst>
          </p:nvPr>
        </p:nvSpPr>
        <p:spPr>
          <a:xfrm flipH="1">
            <a:off x="6807201" y="3195639"/>
            <a:ext cx="200025" cy="198437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5" name="MH_Other_10"/>
          <p:cNvSpPr/>
          <p:nvPr>
            <p:custDataLst>
              <p:tags r:id="rId12"/>
            </p:custDataLst>
          </p:nvPr>
        </p:nvSpPr>
        <p:spPr>
          <a:xfrm flipH="1">
            <a:off x="6691313" y="3348038"/>
            <a:ext cx="133350" cy="1333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b="1" err="1">
              <a:solidFill>
                <a:srgbClr val="FFFFFF"/>
              </a:solidFill>
            </a:endParaRPr>
          </a:p>
        </p:txBody>
      </p:sp>
      <p:sp>
        <p:nvSpPr>
          <p:cNvPr id="16" name="MH_Other_11"/>
          <p:cNvSpPr/>
          <p:nvPr>
            <p:custDataLst>
              <p:tags r:id="rId13"/>
            </p:custDataLst>
          </p:nvPr>
        </p:nvSpPr>
        <p:spPr>
          <a:xfrm flipH="1">
            <a:off x="6627813" y="3257551"/>
            <a:ext cx="76200" cy="74613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  <p:sp>
        <p:nvSpPr>
          <p:cNvPr id="17" name="MH_Other_12"/>
          <p:cNvSpPr/>
          <p:nvPr>
            <p:custDataLst>
              <p:tags r:id="rId14"/>
            </p:custDataLst>
          </p:nvPr>
        </p:nvSpPr>
        <p:spPr>
          <a:xfrm flipH="1">
            <a:off x="6545264" y="3424238"/>
            <a:ext cx="58737" cy="57150"/>
          </a:xfrm>
          <a:prstGeom prst="diamond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anchor="ctr"/>
          <a:lstStyle/>
          <a:p>
            <a:pPr algn="just">
              <a:lnSpc>
                <a:spcPct val="130000"/>
              </a:lnSpc>
              <a:defRPr/>
            </a:pPr>
            <a:endParaRPr lang="zh-CN" altLang="en-US" err="1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MH_SubTitle_2"/>
          <p:cNvSpPr/>
          <p:nvPr>
            <p:custDataLst>
              <p:tags r:id="rId1"/>
            </p:custDataLst>
          </p:nvPr>
        </p:nvSpPr>
        <p:spPr bwMode="auto">
          <a:xfrm>
            <a:off x="6038851" y="2154238"/>
            <a:ext cx="3275013" cy="431800"/>
          </a:xfrm>
          <a:custGeom>
            <a:avLst/>
            <a:gdLst>
              <a:gd name="T0" fmla="*/ 27367 w 3275513"/>
              <a:gd name="T1" fmla="*/ 0 h 431880"/>
              <a:gd name="T2" fmla="*/ 3058172 w 3275513"/>
              <a:gd name="T3" fmla="*/ 0 h 431880"/>
              <a:gd name="T4" fmla="*/ 3274013 w 3275513"/>
              <a:gd name="T5" fmla="*/ 215820 h 431880"/>
              <a:gd name="T6" fmla="*/ 3058172 w 3275513"/>
              <a:gd name="T7" fmla="*/ 431640 h 431880"/>
              <a:gd name="T8" fmla="*/ 873032 w 3275513"/>
              <a:gd name="T9" fmla="*/ 431640 h 431880"/>
              <a:gd name="T10" fmla="*/ 803886 w 3275513"/>
              <a:gd name="T11" fmla="*/ 355570 h 431880"/>
              <a:gd name="T12" fmla="*/ 69518 w 3275513"/>
              <a:gd name="T13" fmla="*/ 6269 h 431880"/>
              <a:gd name="T14" fmla="*/ 0 w 3275513"/>
              <a:gd name="T15" fmla="*/ 2757 h 4318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275513"/>
              <a:gd name="T25" fmla="*/ 0 h 431880"/>
              <a:gd name="T26" fmla="*/ 3275513 w 3275513"/>
              <a:gd name="T27" fmla="*/ 431880 h 4318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275513" h="431880">
                <a:moveTo>
                  <a:pt x="27379" y="0"/>
                </a:moveTo>
                <a:lnTo>
                  <a:pt x="3059573" y="0"/>
                </a:lnTo>
                <a:cubicBezTo>
                  <a:pt x="3178833" y="0"/>
                  <a:pt x="3275513" y="96680"/>
                  <a:pt x="3275513" y="215940"/>
                </a:cubicBezTo>
                <a:cubicBezTo>
                  <a:pt x="3275513" y="335200"/>
                  <a:pt x="3178833" y="431880"/>
                  <a:pt x="3059573" y="431880"/>
                </a:cubicBezTo>
                <a:lnTo>
                  <a:pt x="873431" y="431880"/>
                </a:lnTo>
                <a:lnTo>
                  <a:pt x="804255" y="355768"/>
                </a:lnTo>
                <a:cubicBezTo>
                  <a:pt x="611921" y="163433"/>
                  <a:pt x="355385" y="35300"/>
                  <a:pt x="69551" y="6272"/>
                </a:cubicBezTo>
                <a:lnTo>
                  <a:pt x="0" y="2760"/>
                </a:lnTo>
                <a:lnTo>
                  <a:pt x="2737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lt"/>
                <a:ea typeface="+mn-ea"/>
              </a:rPr>
              <a:t>强制类型转换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075" name="MH_SubTitle_1"/>
          <p:cNvSpPr/>
          <p:nvPr>
            <p:custDataLst>
              <p:tags r:id="rId2"/>
            </p:custDataLst>
          </p:nvPr>
        </p:nvSpPr>
        <p:spPr bwMode="auto">
          <a:xfrm>
            <a:off x="2703514" y="4151313"/>
            <a:ext cx="3279775" cy="431800"/>
          </a:xfrm>
          <a:custGeom>
            <a:avLst/>
            <a:gdLst>
              <a:gd name="T0" fmla="*/ 216036 w 3279285"/>
              <a:gd name="T1" fmla="*/ 0 h 431880"/>
              <a:gd name="T2" fmla="*/ 2354086 w 3279285"/>
              <a:gd name="T3" fmla="*/ 0 h 431880"/>
              <a:gd name="T4" fmla="*/ 2423293 w 3279285"/>
              <a:gd name="T5" fmla="*/ 76072 h 431880"/>
              <a:gd name="T6" fmla="*/ 3158326 w 3279285"/>
              <a:gd name="T7" fmla="*/ 425372 h 431880"/>
              <a:gd name="T8" fmla="*/ 3280755 w 3279285"/>
              <a:gd name="T9" fmla="*/ 431549 h 431880"/>
              <a:gd name="T10" fmla="*/ 3279845 w 3279285"/>
              <a:gd name="T11" fmla="*/ 431640 h 431880"/>
              <a:gd name="T12" fmla="*/ 216036 w 3279285"/>
              <a:gd name="T13" fmla="*/ 431640 h 431880"/>
              <a:gd name="T14" fmla="*/ 0 w 3279285"/>
              <a:gd name="T15" fmla="*/ 215820 h 431880"/>
              <a:gd name="T16" fmla="*/ 216036 w 3279285"/>
              <a:gd name="T17" fmla="*/ 0 h 4318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79285"/>
              <a:gd name="T28" fmla="*/ 0 h 431880"/>
              <a:gd name="T29" fmla="*/ 3279285 w 3279285"/>
              <a:gd name="T30" fmla="*/ 431880 h 4318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79285" h="431880">
                <a:moveTo>
                  <a:pt x="215940" y="0"/>
                </a:moveTo>
                <a:lnTo>
                  <a:pt x="2353030" y="0"/>
                </a:lnTo>
                <a:lnTo>
                  <a:pt x="2422207" y="76114"/>
                </a:lnTo>
                <a:cubicBezTo>
                  <a:pt x="2614541" y="268448"/>
                  <a:pt x="2871077" y="396581"/>
                  <a:pt x="3156910" y="425609"/>
                </a:cubicBezTo>
                <a:lnTo>
                  <a:pt x="3279285" y="431789"/>
                </a:lnTo>
                <a:lnTo>
                  <a:pt x="3278375" y="431880"/>
                </a:lnTo>
                <a:lnTo>
                  <a:pt x="215940" y="431880"/>
                </a:lnTo>
                <a:cubicBezTo>
                  <a:pt x="96680" y="431880"/>
                  <a:pt x="0" y="335200"/>
                  <a:pt x="0" y="215940"/>
                </a:cubicBezTo>
                <a:cubicBezTo>
                  <a:pt x="0" y="96680"/>
                  <a:pt x="96680" y="0"/>
                  <a:pt x="2159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rIns="180000" anchor="ctr">
            <a:normAutofit lnSpcReduction="10000"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000" smtClean="0">
                <a:solidFill>
                  <a:srgbClr val="FFFFFF"/>
                </a:solidFill>
                <a:latin typeface="+mn-lt"/>
                <a:ea typeface="+mn-ea"/>
              </a:rPr>
              <a:t>自动类型转换</a:t>
            </a:r>
            <a:endParaRPr lang="zh-CN" altLang="en-US" sz="2000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13" name="MH_Title_1"/>
          <p:cNvSpPr/>
          <p:nvPr>
            <p:custDataLst>
              <p:tags r:id="rId3"/>
            </p:custDataLst>
          </p:nvPr>
        </p:nvSpPr>
        <p:spPr>
          <a:xfrm>
            <a:off x="4913313" y="2278064"/>
            <a:ext cx="2178050" cy="2179637"/>
          </a:xfrm>
          <a:prstGeom prst="donut">
            <a:avLst>
              <a:gd name="adj" fmla="val 6327"/>
            </a:avLst>
          </a:prstGeom>
          <a:solidFill>
            <a:schemeClr val="accent1"/>
          </a:solidFill>
        </p:spPr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zh-CN" altLang="en-US" sz="3200" smtClean="0">
                <a:solidFill>
                  <a:schemeClr val="accent1"/>
                </a:solidFill>
              </a:rPr>
              <a:t>类型</a:t>
            </a:r>
            <a:endParaRPr lang="en-US" altLang="zh-CN" sz="3200" smtClean="0">
              <a:solidFill>
                <a:schemeClr val="accent1"/>
              </a:solidFill>
            </a:endParaRPr>
          </a:p>
          <a:p>
            <a:pPr algn="ctr">
              <a:defRPr/>
            </a:pPr>
            <a:r>
              <a:rPr lang="zh-CN" altLang="en-US" sz="3200" smtClean="0">
                <a:solidFill>
                  <a:schemeClr val="accent1"/>
                </a:solidFill>
              </a:rPr>
              <a:t>转换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8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03514" y="1995489"/>
            <a:ext cx="2066925" cy="213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180000" bIns="144000" anchor="b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在运算时不必用户干预，系统自动进行的类型</a:t>
            </a:r>
            <a:r>
              <a:rPr lang="zh-CN" altLang="en-US" sz="1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转换。</a:t>
            </a:r>
            <a:endParaRPr lang="en-US" altLang="zh-CN" sz="1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9" name="MH_Text_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237414" y="2574926"/>
            <a:ext cx="2066925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44000" rIns="0" bIns="144000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当自动类型转换不能实现目的时，可以用强制类型转换。</a:t>
            </a:r>
            <a:endParaRPr lang="zh-CN" altLang="en-US" sz="1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不同类型数据间的混合运算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25877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如果一个运算符两侧的数据类型不同，则先自动进行类型转换，使二者成为同一种类型，然后进行运算。整型、实型、字符型数据间可以进行混合运算。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ea typeface="+mn-ea"/>
              </a:rPr>
              <a:t>规律</a:t>
            </a:r>
            <a:r>
              <a:rPr lang="zh-CN" altLang="en-US" sz="2000">
                <a:solidFill>
                  <a:schemeClr val="accent1"/>
                </a:solidFill>
                <a:latin typeface="+mn-ea"/>
                <a:ea typeface="+mn-ea"/>
              </a:rPr>
              <a:t>为</a:t>
            </a:r>
            <a:r>
              <a:rPr lang="en-US" altLang="zh-CN" sz="2000">
                <a:solidFill>
                  <a:schemeClr val="accent1"/>
                </a:solidFill>
                <a:latin typeface="+mn-ea"/>
                <a:ea typeface="+mn-ea"/>
              </a:rPr>
              <a:t>: </a:t>
            </a:r>
            <a:endParaRPr lang="en-US" altLang="zh-CN" sz="2000">
              <a:solidFill>
                <a:schemeClr val="accent1"/>
              </a:solidFill>
              <a:latin typeface="+mn-ea"/>
              <a:ea typeface="+mn-ea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-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、*、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运算的两个数中有一个数为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型，结果是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型，因为系统将所有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型数据都先转换为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914400" lvl="2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如果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型与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或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型数据进行运算，先把</a:t>
            </a:r>
            <a:r>
              <a:rPr lang="en-US" altLang="zh-CN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int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型和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float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型数据转换为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型，然后进行运算，结果是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1371600" lvl="3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字符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(char)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型数据与整型数据进行运算，就是把字符的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代码与整型数据进行运算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。如果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字符型数据与实型数据进行运算，则将字符的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ASCII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代码转换为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double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型数据，然后进行运算。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5318" y="2450115"/>
            <a:ext cx="519154" cy="542829"/>
            <a:chOff x="2371725" y="1671639"/>
            <a:chExt cx="974725" cy="1019175"/>
          </a:xfrm>
        </p:grpSpPr>
        <p:sp>
          <p:nvSpPr>
            <p:cNvPr id="5" name="MH_Other_1"/>
            <p:cNvSpPr/>
            <p:nvPr>
              <p:custDataLst>
                <p:tags r:id="rId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6" name="MH_Other_2"/>
            <p:cNvSpPr/>
            <p:nvPr>
              <p:custDataLst>
                <p:tags r:id="rId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7" name="MH_Other_3"/>
            <p:cNvSpPr/>
            <p:nvPr>
              <p:custDataLst>
                <p:tags r:id="rId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8" name="MH_Other_4"/>
            <p:cNvSpPr/>
            <p:nvPr>
              <p:custDataLst>
                <p:tags r:id="rId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9" name="MH_Other_5"/>
            <p:cNvSpPr/>
            <p:nvPr>
              <p:custDataLst>
                <p:tags r:id="rId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325399" y="3348034"/>
            <a:ext cx="518400" cy="543600"/>
            <a:chOff x="3967163" y="3287714"/>
            <a:chExt cx="973137" cy="1017587"/>
          </a:xfrm>
        </p:grpSpPr>
        <p:sp>
          <p:nvSpPr>
            <p:cNvPr id="11" name="MH_Other_11"/>
            <p:cNvSpPr/>
            <p:nvPr>
              <p:custDataLst>
                <p:tags r:id="rId6"/>
              </p:custDataLst>
            </p:nvPr>
          </p:nvSpPr>
          <p:spPr>
            <a:xfrm>
              <a:off x="4379913" y="34147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2" name="MH_Other_12"/>
            <p:cNvSpPr/>
            <p:nvPr>
              <p:custDataLst>
                <p:tags r:id="rId7"/>
              </p:custDataLst>
            </p:nvPr>
          </p:nvSpPr>
          <p:spPr>
            <a:xfrm>
              <a:off x="4379913" y="3821113"/>
              <a:ext cx="355600" cy="355600"/>
            </a:xfrm>
            <a:prstGeom prst="diamond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3" name="MH_Other_13"/>
            <p:cNvSpPr/>
            <p:nvPr>
              <p:custDataLst>
                <p:tags r:id="rId8"/>
              </p:custDataLst>
            </p:nvPr>
          </p:nvSpPr>
          <p:spPr>
            <a:xfrm>
              <a:off x="4584700" y="3617913"/>
              <a:ext cx="355600" cy="355600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4" name="MH_Other_14"/>
            <p:cNvSpPr/>
            <p:nvPr>
              <p:custDataLst>
                <p:tags r:id="rId9"/>
              </p:custDataLst>
            </p:nvPr>
          </p:nvSpPr>
          <p:spPr>
            <a:xfrm>
              <a:off x="3994151" y="3287714"/>
              <a:ext cx="536575" cy="1017587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5" name="MH_Other_15"/>
            <p:cNvSpPr/>
            <p:nvPr>
              <p:custDataLst>
                <p:tags r:id="rId10"/>
              </p:custDataLst>
            </p:nvPr>
          </p:nvSpPr>
          <p:spPr bwMode="auto">
            <a:xfrm>
              <a:off x="3967163" y="3287714"/>
              <a:ext cx="508000" cy="1017587"/>
            </a:xfrm>
            <a:custGeom>
              <a:avLst/>
              <a:gdLst>
                <a:gd name="T0" fmla="*/ 36 w 1806862"/>
                <a:gd name="T1" fmla="*/ 0 h 3612822"/>
                <a:gd name="T2" fmla="*/ 143133 w 1806862"/>
                <a:gd name="T3" fmla="*/ 143356 h 3612822"/>
                <a:gd name="T4" fmla="*/ 36 w 1806862"/>
                <a:gd name="T5" fmla="*/ 286713 h 3612822"/>
                <a:gd name="T6" fmla="*/ 0 w 1806862"/>
                <a:gd name="T7" fmla="*/ 286677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96065" y="4180399"/>
            <a:ext cx="519154" cy="542829"/>
            <a:chOff x="2371725" y="1671639"/>
            <a:chExt cx="974725" cy="1019175"/>
          </a:xfrm>
        </p:grpSpPr>
        <p:sp>
          <p:nvSpPr>
            <p:cNvPr id="17" name="MH_Other_1"/>
            <p:cNvSpPr/>
            <p:nvPr>
              <p:custDataLst>
                <p:tags r:id="rId11"/>
              </p:custDataLst>
            </p:nvPr>
          </p:nvSpPr>
          <p:spPr>
            <a:xfrm>
              <a:off x="2784475" y="1800225"/>
              <a:ext cx="357188" cy="355600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8" name="MH_Other_2"/>
            <p:cNvSpPr/>
            <p:nvPr>
              <p:custDataLst>
                <p:tags r:id="rId12"/>
              </p:custDataLst>
            </p:nvPr>
          </p:nvSpPr>
          <p:spPr>
            <a:xfrm>
              <a:off x="2784475" y="2205039"/>
              <a:ext cx="357188" cy="357187"/>
            </a:xfrm>
            <a:prstGeom prst="diamond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19" name="MH_Other_3"/>
            <p:cNvSpPr/>
            <p:nvPr>
              <p:custDataLst>
                <p:tags r:id="rId13"/>
              </p:custDataLst>
            </p:nvPr>
          </p:nvSpPr>
          <p:spPr>
            <a:xfrm>
              <a:off x="2990850" y="2003425"/>
              <a:ext cx="355600" cy="355600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0" name="MH_Other_4"/>
            <p:cNvSpPr/>
            <p:nvPr>
              <p:custDataLst>
                <p:tags r:id="rId14"/>
              </p:custDataLst>
            </p:nvPr>
          </p:nvSpPr>
          <p:spPr>
            <a:xfrm>
              <a:off x="2400300" y="1671639"/>
              <a:ext cx="534988" cy="1019175"/>
            </a:xfrm>
            <a:custGeom>
              <a:avLst/>
              <a:gdLst>
                <a:gd name="connsiteX0" fmla="*/ 96494 w 1902905"/>
                <a:gd name="connsiteY0" fmla="*/ 0 h 3612822"/>
                <a:gd name="connsiteX1" fmla="*/ 1902905 w 1902905"/>
                <a:gd name="connsiteY1" fmla="*/ 1806411 h 3612822"/>
                <a:gd name="connsiteX2" fmla="*/ 96494 w 1902905"/>
                <a:gd name="connsiteY2" fmla="*/ 3612822 h 3612822"/>
                <a:gd name="connsiteX3" fmla="*/ 0 w 1902905"/>
                <a:gd name="connsiteY3" fmla="*/ 3516328 h 3612822"/>
                <a:gd name="connsiteX4" fmla="*/ 1709917 w 1902905"/>
                <a:gd name="connsiteY4" fmla="*/ 1806411 h 3612822"/>
                <a:gd name="connsiteX5" fmla="*/ 0 w 1902905"/>
                <a:gd name="connsiteY5" fmla="*/ 96494 h 361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2905" h="3612822">
                  <a:moveTo>
                    <a:pt x="96494" y="0"/>
                  </a:moveTo>
                  <a:lnTo>
                    <a:pt x="1902905" y="1806411"/>
                  </a:lnTo>
                  <a:lnTo>
                    <a:pt x="96494" y="3612822"/>
                  </a:lnTo>
                  <a:lnTo>
                    <a:pt x="0" y="3516328"/>
                  </a:lnTo>
                  <a:lnTo>
                    <a:pt x="1709917" y="1806411"/>
                  </a:lnTo>
                  <a:lnTo>
                    <a:pt x="0" y="96494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</p:spPr>
          <p:txBody>
            <a:bodyPr anchor="ctr"/>
            <a:lstStyle/>
            <a:p>
              <a:pPr algn="just">
                <a:lnSpc>
                  <a:spcPct val="130000"/>
                </a:lnSpc>
                <a:defRPr/>
              </a:pPr>
              <a:endParaRPr lang="zh-CN" altLang="en-US" err="1">
                <a:solidFill>
                  <a:srgbClr val="FFFFFF"/>
                </a:solidFill>
              </a:endParaRPr>
            </a:p>
          </p:txBody>
        </p:sp>
        <p:sp>
          <p:nvSpPr>
            <p:cNvPr id="21" name="MH_Other_5"/>
            <p:cNvSpPr/>
            <p:nvPr>
              <p:custDataLst>
                <p:tags r:id="rId15"/>
              </p:custDataLst>
            </p:nvPr>
          </p:nvSpPr>
          <p:spPr bwMode="auto">
            <a:xfrm>
              <a:off x="2371725" y="1671639"/>
              <a:ext cx="509588" cy="1019175"/>
            </a:xfrm>
            <a:custGeom>
              <a:avLst/>
              <a:gdLst>
                <a:gd name="T0" fmla="*/ 36 w 1806862"/>
                <a:gd name="T1" fmla="*/ 0 h 3612822"/>
                <a:gd name="T2" fmla="*/ 143580 w 1806862"/>
                <a:gd name="T3" fmla="*/ 143580 h 3612822"/>
                <a:gd name="T4" fmla="*/ 36 w 1806862"/>
                <a:gd name="T5" fmla="*/ 287160 h 3612822"/>
                <a:gd name="T6" fmla="*/ 0 w 1806862"/>
                <a:gd name="T7" fmla="*/ 287124 h 3612822"/>
                <a:gd name="T8" fmla="*/ 0 w 1806862"/>
                <a:gd name="T9" fmla="*/ 36 h 36128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06862"/>
                <a:gd name="T16" fmla="*/ 0 h 3612822"/>
                <a:gd name="T17" fmla="*/ 1806862 w 1806862"/>
                <a:gd name="T18" fmla="*/ 3612822 h 36128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06862" h="3612822">
                  <a:moveTo>
                    <a:pt x="451" y="0"/>
                  </a:moveTo>
                  <a:lnTo>
                    <a:pt x="1806862" y="1806411"/>
                  </a:lnTo>
                  <a:lnTo>
                    <a:pt x="451" y="3612822"/>
                  </a:lnTo>
                  <a:lnTo>
                    <a:pt x="0" y="3612371"/>
                  </a:lnTo>
                  <a:lnTo>
                    <a:pt x="0" y="451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144000" bIns="0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400" b="1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不同类型数据间的混合运算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919989" y="1489248"/>
            <a:ext cx="3541843" cy="127598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zh-CN" err="1"/>
              <a:t>int</a:t>
            </a:r>
            <a:r>
              <a:rPr lang="en-US" altLang="zh-CN"/>
              <a:t> </a:t>
            </a:r>
            <a:r>
              <a:rPr lang="en-US" altLang="zh-CN" err="1"/>
              <a:t>i</a:t>
            </a:r>
            <a:r>
              <a:rPr lang="en-US" altLang="zh-CN"/>
              <a:t>=3,j;</a:t>
            </a:r>
            <a:endParaRPr lang="en-US" altLang="zh-CN"/>
          </a:p>
          <a:p>
            <a:r>
              <a:rPr lang="en-US" altLang="zh-CN"/>
              <a:t>float f=2.5;</a:t>
            </a:r>
            <a:endParaRPr lang="en-US" altLang="zh-CN"/>
          </a:p>
          <a:p>
            <a:r>
              <a:rPr lang="en-US" altLang="zh-CN"/>
              <a:t>double d=7.5;</a:t>
            </a:r>
            <a:endParaRPr lang="en-US" altLang="zh-CN"/>
          </a:p>
          <a:p>
            <a:r>
              <a:rPr lang="en-US" altLang="zh-CN" err="1"/>
              <a:t>printf</a:t>
            </a:r>
            <a:r>
              <a:rPr lang="en-US" altLang="zh-CN"/>
              <a:t>("%lf",10+'a'+i*f-d/3);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sp>
        <p:nvSpPr>
          <p:cNvPr id="24" name="折角形 23"/>
          <p:cNvSpPr/>
          <p:nvPr/>
        </p:nvSpPr>
        <p:spPr>
          <a:xfrm>
            <a:off x="899490" y="3105508"/>
            <a:ext cx="10454310" cy="3141055"/>
          </a:xfrm>
          <a:prstGeom prst="foldedCorner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5" name="组合 24"/>
          <p:cNvGrpSpPr/>
          <p:nvPr/>
        </p:nvGrpSpPr>
        <p:grpSpPr>
          <a:xfrm>
            <a:off x="1104900" y="3192273"/>
            <a:ext cx="1905000" cy="560717"/>
            <a:chOff x="8656983" y="1203671"/>
            <a:chExt cx="1905000" cy="497504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6983" y="1203671"/>
              <a:ext cx="487017" cy="487017"/>
            </a:xfrm>
            <a:prstGeom prst="rect">
              <a:avLst/>
            </a:prstGeom>
          </p:spPr>
        </p:pic>
        <p:sp>
          <p:nvSpPr>
            <p:cNvPr id="27" name="文本框 26"/>
            <p:cNvSpPr txBox="1"/>
            <p:nvPr/>
          </p:nvSpPr>
          <p:spPr>
            <a:xfrm>
              <a:off x="9253331" y="1331843"/>
              <a:ext cx="12423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b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程序分析</a:t>
              </a:r>
              <a:endPara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656983" y="1690688"/>
              <a:ext cx="1905000" cy="1048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本框 28"/>
          <p:cNvSpPr txBox="1"/>
          <p:nvPr/>
        </p:nvSpPr>
        <p:spPr>
          <a:xfrm>
            <a:off x="1022073" y="3849092"/>
            <a:ext cx="1013957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en-US" altLang="zh-CN" b="1" smtClean="0">
                <a:solidFill>
                  <a:srgbClr val="FFFF00"/>
                </a:solidFill>
              </a:rPr>
              <a:t>10</a:t>
            </a:r>
            <a:r>
              <a:rPr lang="en-US" altLang="zh-CN" b="1">
                <a:solidFill>
                  <a:srgbClr val="FFFF00"/>
                </a:solidFill>
              </a:rPr>
              <a:t>+'a'+</a:t>
            </a:r>
            <a:r>
              <a:rPr lang="en-US" altLang="zh-CN" b="1" smtClean="0">
                <a:solidFill>
                  <a:srgbClr val="FFFF00"/>
                </a:solidFill>
              </a:rPr>
              <a:t>i*f-d/3</a:t>
            </a:r>
            <a:endParaRPr lang="en-US" altLang="zh-CN" b="1" smtClean="0">
              <a:solidFill>
                <a:srgbClr val="FFFF00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>
                <a:solidFill>
                  <a:schemeClr val="bg1"/>
                </a:solidFill>
              </a:rPr>
              <a:t>① 进行</a:t>
            </a:r>
            <a:r>
              <a:rPr lang="en-US" altLang="zh-CN" sz="1600">
                <a:solidFill>
                  <a:schemeClr val="bg1"/>
                </a:solidFill>
              </a:rPr>
              <a:t>10+′a′</a:t>
            </a:r>
            <a:r>
              <a:rPr lang="zh-CN" altLang="en-US" sz="1600">
                <a:solidFill>
                  <a:schemeClr val="bg1"/>
                </a:solidFill>
              </a:rPr>
              <a:t>的运算，</a:t>
            </a:r>
            <a:r>
              <a:rPr lang="en-US" altLang="zh-CN" sz="1600">
                <a:solidFill>
                  <a:schemeClr val="bg1"/>
                </a:solidFill>
              </a:rPr>
              <a:t>′a′</a:t>
            </a:r>
            <a:r>
              <a:rPr lang="zh-CN" altLang="en-US" sz="1600">
                <a:solidFill>
                  <a:schemeClr val="bg1"/>
                </a:solidFill>
              </a:rPr>
              <a:t>的值是整数</a:t>
            </a:r>
            <a:r>
              <a:rPr lang="en-US" altLang="zh-CN" sz="1600">
                <a:solidFill>
                  <a:schemeClr val="bg1"/>
                </a:solidFill>
              </a:rPr>
              <a:t>97</a:t>
            </a:r>
            <a:r>
              <a:rPr lang="zh-CN" altLang="en-US" sz="1600">
                <a:solidFill>
                  <a:schemeClr val="bg1"/>
                </a:solidFill>
              </a:rPr>
              <a:t>，运算结果为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smtClean="0">
                <a:solidFill>
                  <a:schemeClr val="bg1"/>
                </a:solidFill>
              </a:rPr>
              <a:t>② </a:t>
            </a:r>
            <a:r>
              <a:rPr lang="zh-CN" altLang="en-US" sz="1600">
                <a:solidFill>
                  <a:schemeClr val="bg1"/>
                </a:solidFill>
              </a:rPr>
              <a:t>由于</a:t>
            </a:r>
            <a:r>
              <a:rPr lang="zh-CN" altLang="en-US" sz="1600" smtClean="0">
                <a:solidFill>
                  <a:schemeClr val="bg1"/>
                </a:solidFill>
              </a:rPr>
              <a:t>“</a:t>
            </a:r>
            <a:r>
              <a:rPr lang="en-US" altLang="zh-CN" sz="1600" smtClean="0">
                <a:solidFill>
                  <a:schemeClr val="bg1"/>
                </a:solidFill>
              </a:rPr>
              <a:t>*</a:t>
            </a:r>
            <a:r>
              <a:rPr lang="zh-CN" altLang="en-US" sz="1600" smtClean="0">
                <a:solidFill>
                  <a:schemeClr val="bg1"/>
                </a:solidFill>
              </a:rPr>
              <a:t>”</a:t>
            </a:r>
            <a:r>
              <a:rPr lang="zh-CN" altLang="en-US" sz="1600">
                <a:solidFill>
                  <a:schemeClr val="bg1"/>
                </a:solidFill>
              </a:rPr>
              <a:t>比“</a:t>
            </a:r>
            <a:r>
              <a:rPr lang="en-US" altLang="zh-CN" sz="1600">
                <a:solidFill>
                  <a:schemeClr val="bg1"/>
                </a:solidFill>
              </a:rPr>
              <a:t>+”</a:t>
            </a:r>
            <a:r>
              <a:rPr lang="zh-CN" altLang="en-US" sz="1600">
                <a:solidFill>
                  <a:schemeClr val="bg1"/>
                </a:solidFill>
              </a:rPr>
              <a:t>优先级高，先进行</a:t>
            </a:r>
            <a:r>
              <a:rPr lang="en-US" altLang="zh-CN" sz="1600" err="1" smtClean="0">
                <a:solidFill>
                  <a:schemeClr val="bg1"/>
                </a:solidFill>
              </a:rPr>
              <a:t>i</a:t>
            </a:r>
            <a:r>
              <a:rPr lang="en-US" altLang="zh-CN" sz="1600" smtClean="0">
                <a:solidFill>
                  <a:schemeClr val="bg1"/>
                </a:solidFill>
              </a:rPr>
              <a:t>*f</a:t>
            </a:r>
            <a:r>
              <a:rPr lang="zh-CN" altLang="en-US" sz="1600">
                <a:solidFill>
                  <a:schemeClr val="bg1"/>
                </a:solidFill>
              </a:rPr>
              <a:t>的运算。先将</a:t>
            </a:r>
            <a:r>
              <a:rPr lang="en-US" altLang="zh-CN" sz="1600" err="1">
                <a:solidFill>
                  <a:schemeClr val="bg1"/>
                </a:solidFill>
              </a:rPr>
              <a:t>i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en-US" altLang="zh-CN" sz="1600">
                <a:solidFill>
                  <a:schemeClr val="bg1"/>
                </a:solidFill>
              </a:rPr>
              <a:t>f</a:t>
            </a:r>
            <a:r>
              <a:rPr lang="zh-CN" altLang="en-US" sz="1600">
                <a:solidFill>
                  <a:schemeClr val="bg1"/>
                </a:solidFill>
              </a:rPr>
              <a:t>都转成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型，运算结果为</a:t>
            </a:r>
            <a:r>
              <a:rPr lang="en-US" altLang="zh-CN" sz="1600">
                <a:solidFill>
                  <a:schemeClr val="bg1"/>
                </a:solidFill>
              </a:rPr>
              <a:t>7.5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smtClean="0">
                <a:solidFill>
                  <a:schemeClr val="bg1"/>
                </a:solidFill>
              </a:rPr>
              <a:t>③ </a:t>
            </a:r>
            <a:r>
              <a:rPr lang="zh-CN" altLang="en-US" sz="1600">
                <a:solidFill>
                  <a:schemeClr val="bg1"/>
                </a:solidFill>
              </a:rPr>
              <a:t>整数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zh-CN" altLang="en-US" sz="1600" smtClean="0">
                <a:solidFill>
                  <a:schemeClr val="bg1"/>
                </a:solidFill>
              </a:rPr>
              <a:t>ｉ</a:t>
            </a:r>
            <a:r>
              <a:rPr lang="en-US" altLang="zh-CN" sz="1600" smtClean="0">
                <a:solidFill>
                  <a:schemeClr val="bg1"/>
                </a:solidFill>
              </a:rPr>
              <a:t>*</a:t>
            </a:r>
            <a:r>
              <a:rPr lang="zh-CN" altLang="en-US" sz="1600" smtClean="0">
                <a:solidFill>
                  <a:schemeClr val="bg1"/>
                </a:solidFill>
              </a:rPr>
              <a:t>ｆ</a:t>
            </a:r>
            <a:r>
              <a:rPr lang="zh-CN" altLang="en-US" sz="1600">
                <a:solidFill>
                  <a:schemeClr val="bg1"/>
                </a:solidFill>
              </a:rPr>
              <a:t>的积相加。先将整数</a:t>
            </a:r>
            <a:r>
              <a:rPr lang="en-US" altLang="zh-CN" sz="1600">
                <a:solidFill>
                  <a:schemeClr val="bg1"/>
                </a:solidFill>
              </a:rPr>
              <a:t>107</a:t>
            </a:r>
            <a:r>
              <a:rPr lang="zh-CN" altLang="en-US" sz="1600">
                <a:solidFill>
                  <a:schemeClr val="bg1"/>
                </a:solidFill>
              </a:rPr>
              <a:t>转换成双精度数，相加结果为</a:t>
            </a:r>
            <a:r>
              <a:rPr lang="en-US" altLang="zh-CN" sz="1600">
                <a:solidFill>
                  <a:schemeClr val="bg1"/>
                </a:solidFill>
              </a:rPr>
              <a:t>114.5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smtClean="0">
                <a:solidFill>
                  <a:schemeClr val="bg1"/>
                </a:solidFill>
              </a:rPr>
              <a:t>④ </a:t>
            </a:r>
            <a:r>
              <a:rPr lang="zh-CN" altLang="en-US" sz="1600">
                <a:solidFill>
                  <a:schemeClr val="bg1"/>
                </a:solidFill>
              </a:rPr>
              <a:t>进行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的运算，先将</a:t>
            </a:r>
            <a:r>
              <a:rPr lang="en-US" altLang="zh-CN" sz="1600">
                <a:solidFill>
                  <a:schemeClr val="bg1"/>
                </a:solidFill>
              </a:rPr>
              <a:t>3</a:t>
            </a:r>
            <a:r>
              <a:rPr lang="zh-CN" altLang="en-US" sz="1600">
                <a:solidFill>
                  <a:schemeClr val="bg1"/>
                </a:solidFill>
              </a:rPr>
              <a:t>转换成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型，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结果为</a:t>
            </a:r>
            <a:r>
              <a:rPr lang="en-US" altLang="zh-CN" sz="1600">
                <a:solidFill>
                  <a:schemeClr val="bg1"/>
                </a:solidFill>
              </a:rPr>
              <a:t>2.5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  <a:endParaRPr lang="zh-CN" altLang="en-US" sz="16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Clr>
                <a:schemeClr val="bg1"/>
              </a:buClr>
            </a:pPr>
            <a:r>
              <a:rPr lang="zh-CN" altLang="en-US" sz="1600" smtClean="0">
                <a:solidFill>
                  <a:schemeClr val="bg1"/>
                </a:solidFill>
              </a:rPr>
              <a:t>⑤ </a:t>
            </a:r>
            <a:r>
              <a:rPr lang="zh-CN" altLang="en-US" sz="1600">
                <a:solidFill>
                  <a:schemeClr val="bg1"/>
                </a:solidFill>
              </a:rPr>
              <a:t>将</a:t>
            </a:r>
            <a:r>
              <a:rPr lang="en-US" altLang="zh-CN" sz="1600">
                <a:solidFill>
                  <a:schemeClr val="bg1"/>
                </a:solidFill>
              </a:rPr>
              <a:t>10+′a′+</a:t>
            </a:r>
            <a:r>
              <a:rPr lang="en-US" altLang="zh-CN" sz="1600" smtClean="0">
                <a:solidFill>
                  <a:schemeClr val="bg1"/>
                </a:solidFill>
              </a:rPr>
              <a:t>i*f</a:t>
            </a:r>
            <a:r>
              <a:rPr lang="zh-CN" altLang="en-US" sz="1600">
                <a:solidFill>
                  <a:schemeClr val="bg1"/>
                </a:solidFill>
              </a:rPr>
              <a:t>的结果</a:t>
            </a:r>
            <a:r>
              <a:rPr lang="en-US" altLang="zh-CN" sz="1600">
                <a:solidFill>
                  <a:schemeClr val="bg1"/>
                </a:solidFill>
              </a:rPr>
              <a:t>114.5</a:t>
            </a:r>
            <a:r>
              <a:rPr lang="zh-CN" altLang="en-US" sz="1600">
                <a:solidFill>
                  <a:schemeClr val="bg1"/>
                </a:solidFill>
              </a:rPr>
              <a:t>与</a:t>
            </a:r>
            <a:r>
              <a:rPr lang="en-US" altLang="zh-CN" sz="1600">
                <a:solidFill>
                  <a:schemeClr val="bg1"/>
                </a:solidFill>
              </a:rPr>
              <a:t>d/3</a:t>
            </a:r>
            <a:r>
              <a:rPr lang="zh-CN" altLang="en-US" sz="1600">
                <a:solidFill>
                  <a:schemeClr val="bg1"/>
                </a:solidFill>
              </a:rPr>
              <a:t>的商</a:t>
            </a:r>
            <a:r>
              <a:rPr lang="en-US" altLang="zh-CN" sz="1600">
                <a:solidFill>
                  <a:schemeClr val="bg1"/>
                </a:solidFill>
              </a:rPr>
              <a:t>2.5</a:t>
            </a:r>
            <a:r>
              <a:rPr lang="zh-CN" altLang="en-US" sz="1600">
                <a:solidFill>
                  <a:schemeClr val="bg1"/>
                </a:solidFill>
              </a:rPr>
              <a:t>相减，结果为</a:t>
            </a:r>
            <a:r>
              <a:rPr lang="en-US" altLang="zh-CN" sz="1600">
                <a:solidFill>
                  <a:schemeClr val="bg1"/>
                </a:solidFill>
              </a:rPr>
              <a:t>112.0</a:t>
            </a:r>
            <a:r>
              <a:rPr lang="zh-CN" altLang="en-US" sz="1600">
                <a:solidFill>
                  <a:schemeClr val="bg1"/>
                </a:solidFill>
              </a:rPr>
              <a:t>，</a:t>
            </a:r>
            <a:r>
              <a:rPr lang="en-US" altLang="zh-CN" sz="1600">
                <a:solidFill>
                  <a:schemeClr val="bg1"/>
                </a:solidFill>
              </a:rPr>
              <a:t>double</a:t>
            </a:r>
            <a:r>
              <a:rPr lang="zh-CN" altLang="en-US" sz="1600">
                <a:solidFill>
                  <a:schemeClr val="bg1"/>
                </a:solidFill>
              </a:rPr>
              <a:t>型。</a:t>
            </a:r>
            <a:endParaRPr lang="en-US" altLang="zh-CN" sz="16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不同类型数据间的混合运算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896"/>
            <a:ext cx="9715500" cy="5895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smtClean="0">
                <a:solidFill>
                  <a:schemeClr val="accent1"/>
                </a:solidFill>
              </a:rPr>
              <a:t>【</a:t>
            </a:r>
            <a:r>
              <a:rPr lang="zh-CN" altLang="en-US" sz="2400" smtClean="0">
                <a:solidFill>
                  <a:schemeClr val="accent1"/>
                </a:solidFill>
              </a:rPr>
              <a:t>例</a:t>
            </a:r>
            <a:r>
              <a:rPr lang="en-US" altLang="zh-CN" sz="2400" smtClean="0">
                <a:solidFill>
                  <a:schemeClr val="accent1"/>
                </a:solidFill>
              </a:rPr>
              <a:t>2</a:t>
            </a:r>
            <a:r>
              <a:rPr lang="en-US" altLang="zh-CN" sz="2400" smtClean="0">
                <a:solidFill>
                  <a:schemeClr val="accent1"/>
                </a:solidFill>
              </a:rPr>
              <a:t>.3】</a:t>
            </a:r>
            <a:r>
              <a:rPr lang="zh-CN" altLang="en-US" sz="2400">
                <a:solidFill>
                  <a:schemeClr val="accent1"/>
                </a:solidFill>
              </a:rPr>
              <a:t>给定一个大写字母，要求用小写字母输出。</a:t>
            </a:r>
            <a:endParaRPr lang="en-US" altLang="zh-CN" sz="2400" smtClean="0">
              <a:solidFill>
                <a:schemeClr val="accent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36733" y="1861624"/>
            <a:ext cx="1003816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smtClean="0"/>
              <a:t>解题思路</a:t>
            </a:r>
            <a:r>
              <a:rPr lang="en-US" altLang="zh-CN" sz="2000" b="1" smtClean="0"/>
              <a:t>: </a:t>
            </a:r>
            <a:r>
              <a:rPr lang="zh-CN" altLang="en-US" sz="2000" smtClean="0"/>
              <a:t> 字符</a:t>
            </a:r>
            <a:r>
              <a:rPr lang="zh-CN" altLang="en-US" sz="2000"/>
              <a:t>数据以</a:t>
            </a:r>
            <a:r>
              <a:rPr lang="en-US" altLang="zh-CN" sz="2000"/>
              <a:t>ASCII</a:t>
            </a:r>
            <a:r>
              <a:rPr lang="zh-CN" altLang="en-US" sz="2000"/>
              <a:t>码存储在内存中，形式与整数的存储形式相同。 所以字符型数据和其他算术型数据之间可以互相赋值和运算。</a:t>
            </a:r>
            <a:endParaRPr lang="zh-CN" altLang="en-US" sz="2000"/>
          </a:p>
          <a:p>
            <a:r>
              <a:rPr lang="zh-CN" altLang="en-US" sz="2000" smtClean="0"/>
              <a:t>大</a:t>
            </a:r>
            <a:r>
              <a:rPr lang="zh-CN" altLang="en-US" sz="2000"/>
              <a:t>小写字母之间</a:t>
            </a:r>
            <a:r>
              <a:rPr lang="zh-CN" altLang="en-US" sz="2000" smtClean="0"/>
              <a:t>的关系是：同</a:t>
            </a:r>
            <a:r>
              <a:rPr lang="zh-CN" altLang="en-US" sz="2000"/>
              <a:t>一个字母，用小写表示的字符的</a:t>
            </a:r>
            <a:r>
              <a:rPr lang="en-US" altLang="zh-CN" sz="2000"/>
              <a:t>ASCII</a:t>
            </a:r>
            <a:r>
              <a:rPr lang="zh-CN" altLang="en-US" sz="2000"/>
              <a:t>代码比用大写表示的字符的</a:t>
            </a:r>
            <a:r>
              <a:rPr lang="en-US" altLang="zh-CN" sz="2000"/>
              <a:t>ASCII</a:t>
            </a:r>
            <a:r>
              <a:rPr lang="zh-CN" altLang="en-US" sz="2000"/>
              <a:t>代码大</a:t>
            </a:r>
            <a:r>
              <a:rPr lang="en-US" altLang="zh-CN" sz="2000"/>
              <a:t>32</a:t>
            </a:r>
            <a:r>
              <a:rPr lang="zh-CN" altLang="en-US" sz="2000" smtClean="0"/>
              <a:t>。</a:t>
            </a:r>
            <a:endParaRPr lang="zh-CN" altLang="en-US" sz="2000"/>
          </a:p>
        </p:txBody>
      </p:sp>
      <p:sp>
        <p:nvSpPr>
          <p:cNvPr id="13" name="圆角矩形 12"/>
          <p:cNvSpPr/>
          <p:nvPr/>
        </p:nvSpPr>
        <p:spPr>
          <a:xfrm>
            <a:off x="1201986" y="3355999"/>
            <a:ext cx="6813852" cy="297383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/>
              <a:t>#include &lt;</a:t>
            </a:r>
            <a:r>
              <a:rPr lang="en-US" altLang="zh-CN" err="1"/>
              <a:t>stdio.h</a:t>
            </a:r>
            <a:r>
              <a:rPr lang="en-US" altLang="zh-CN"/>
              <a:t>&gt;</a:t>
            </a:r>
            <a:endParaRPr lang="en-US" altLang="zh-CN"/>
          </a:p>
          <a:p>
            <a:pPr defTabSz="363855"/>
            <a:r>
              <a:rPr lang="en-US" altLang="zh-CN" err="1"/>
              <a:t>int</a:t>
            </a:r>
            <a:r>
              <a:rPr lang="en-US" altLang="zh-CN"/>
              <a:t> main()</a:t>
            </a:r>
            <a:endParaRPr lang="en-US" altLang="zh-CN"/>
          </a:p>
          <a:p>
            <a:pPr defTabSz="363855"/>
            <a:r>
              <a:rPr lang="en-US" altLang="zh-CN"/>
              <a:t>{</a:t>
            </a:r>
            <a:endParaRPr lang="en-US" altLang="zh-CN"/>
          </a:p>
          <a:p>
            <a:pPr defTabSz="363855"/>
            <a:r>
              <a:rPr lang="en-US" altLang="zh-CN"/>
              <a:t>	char c1,c2;</a:t>
            </a:r>
            <a:endParaRPr lang="en-US" altLang="zh-CN"/>
          </a:p>
          <a:p>
            <a:pPr defTabSz="363855"/>
            <a:r>
              <a:rPr lang="en-US" altLang="zh-CN"/>
              <a:t>	c1='A'; </a:t>
            </a:r>
            <a:r>
              <a:rPr lang="en-US" altLang="zh-CN" smtClean="0"/>
              <a:t>			</a:t>
            </a:r>
            <a:r>
              <a:rPr lang="en-US" altLang="zh-CN" smtClean="0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将字符</a:t>
            </a:r>
            <a:r>
              <a:rPr lang="en-US" altLang="zh-CN">
                <a:solidFill>
                  <a:srgbClr val="008000"/>
                </a:solidFill>
              </a:rPr>
              <a:t>′A′</a:t>
            </a:r>
            <a:r>
              <a:rPr lang="zh-CN" altLang="en-US">
                <a:solidFill>
                  <a:srgbClr val="008000"/>
                </a:solidFill>
              </a:rPr>
              <a:t>的</a:t>
            </a:r>
            <a:r>
              <a:rPr lang="en-US" altLang="zh-CN">
                <a:solidFill>
                  <a:srgbClr val="008000"/>
                </a:solidFill>
              </a:rPr>
              <a:t>ASCII</a:t>
            </a:r>
            <a:r>
              <a:rPr lang="zh-CN" altLang="en-US">
                <a:solidFill>
                  <a:srgbClr val="008000"/>
                </a:solidFill>
              </a:rPr>
              <a:t>代码放到</a:t>
            </a:r>
            <a:r>
              <a:rPr lang="en-US" altLang="zh-CN">
                <a:solidFill>
                  <a:srgbClr val="008000"/>
                </a:solidFill>
              </a:rPr>
              <a:t>c1</a:t>
            </a:r>
            <a:r>
              <a:rPr lang="zh-CN" altLang="en-US">
                <a:solidFill>
                  <a:srgbClr val="008000"/>
                </a:solidFill>
              </a:rPr>
              <a:t>变量中</a:t>
            </a:r>
            <a:endParaRPr lang="zh-CN" altLang="en-US">
              <a:solidFill>
                <a:srgbClr val="008000"/>
              </a:solidFill>
            </a:endParaRPr>
          </a:p>
          <a:p>
            <a:pPr defTabSz="363855"/>
            <a:r>
              <a:rPr lang="zh-CN" altLang="en-US"/>
              <a:t>	</a:t>
            </a:r>
            <a:r>
              <a:rPr lang="en-US" altLang="zh-CN"/>
              <a:t>c2=c1+32</a:t>
            </a:r>
            <a:r>
              <a:rPr lang="en-US" altLang="zh-CN" smtClean="0"/>
              <a:t>;		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得到字符</a:t>
            </a:r>
            <a:r>
              <a:rPr lang="en-US" altLang="zh-CN">
                <a:solidFill>
                  <a:srgbClr val="008000"/>
                </a:solidFill>
              </a:rPr>
              <a:t>′a′</a:t>
            </a:r>
            <a:r>
              <a:rPr lang="zh-CN" altLang="en-US">
                <a:solidFill>
                  <a:srgbClr val="008000"/>
                </a:solidFill>
              </a:rPr>
              <a:t>的</a:t>
            </a:r>
            <a:r>
              <a:rPr lang="en-US" altLang="zh-CN">
                <a:solidFill>
                  <a:srgbClr val="008000"/>
                </a:solidFill>
              </a:rPr>
              <a:t>ASCII</a:t>
            </a:r>
            <a:r>
              <a:rPr lang="zh-CN" altLang="en-US">
                <a:solidFill>
                  <a:srgbClr val="008000"/>
                </a:solidFill>
              </a:rPr>
              <a:t>代码，放在</a:t>
            </a:r>
            <a:r>
              <a:rPr lang="en-US" altLang="zh-CN">
                <a:solidFill>
                  <a:srgbClr val="008000"/>
                </a:solidFill>
              </a:rPr>
              <a:t>c2</a:t>
            </a:r>
            <a:r>
              <a:rPr lang="zh-CN" altLang="en-US">
                <a:solidFill>
                  <a:srgbClr val="008000"/>
                </a:solidFill>
              </a:rPr>
              <a:t>变量中 </a:t>
            </a:r>
            <a:endParaRPr lang="zh-CN" altLang="en-US">
              <a:solidFill>
                <a:srgbClr val="008000"/>
              </a:solidFill>
            </a:endParaRPr>
          </a:p>
          <a:p>
            <a:pPr defTabSz="363855"/>
            <a:r>
              <a:rPr lang="zh-CN" altLang="en-US"/>
              <a:t>	</a:t>
            </a:r>
            <a:r>
              <a:rPr lang="en-US" altLang="zh-CN" err="1"/>
              <a:t>printf</a:t>
            </a:r>
            <a:r>
              <a:rPr lang="en-US" altLang="zh-CN"/>
              <a:t>("%c\n",c2</a:t>
            </a:r>
            <a:r>
              <a:rPr lang="en-US" altLang="zh-CN" smtClean="0"/>
              <a:t>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输出</a:t>
            </a:r>
            <a:r>
              <a:rPr lang="en-US" altLang="zh-CN">
                <a:solidFill>
                  <a:srgbClr val="008000"/>
                </a:solidFill>
              </a:rPr>
              <a:t>c2</a:t>
            </a:r>
            <a:r>
              <a:rPr lang="zh-CN" altLang="en-US">
                <a:solidFill>
                  <a:srgbClr val="008000"/>
                </a:solidFill>
              </a:rPr>
              <a:t>的值，是一个字符</a:t>
            </a:r>
            <a:endParaRPr lang="zh-CN" altLang="en-US">
              <a:solidFill>
                <a:srgbClr val="008000"/>
              </a:solidFill>
            </a:endParaRPr>
          </a:p>
          <a:p>
            <a:pPr defTabSz="363855"/>
            <a:r>
              <a:rPr lang="zh-CN" altLang="en-US"/>
              <a:t>	</a:t>
            </a:r>
            <a:r>
              <a:rPr lang="en-US" altLang="zh-CN" err="1"/>
              <a:t>printf</a:t>
            </a:r>
            <a:r>
              <a:rPr lang="en-US" altLang="zh-CN"/>
              <a:t>("%d\n",c2</a:t>
            </a:r>
            <a:r>
              <a:rPr lang="en-US" altLang="zh-CN" smtClean="0"/>
              <a:t>);	</a:t>
            </a:r>
            <a:r>
              <a:rPr lang="en-US" altLang="zh-CN">
                <a:solidFill>
                  <a:srgbClr val="008000"/>
                </a:solidFill>
              </a:rPr>
              <a:t>//</a:t>
            </a:r>
            <a:r>
              <a:rPr lang="zh-CN" altLang="en-US">
                <a:solidFill>
                  <a:srgbClr val="008000"/>
                </a:solidFill>
              </a:rPr>
              <a:t>输出</a:t>
            </a:r>
            <a:r>
              <a:rPr lang="en-US" altLang="zh-CN">
                <a:solidFill>
                  <a:srgbClr val="008000"/>
                </a:solidFill>
              </a:rPr>
              <a:t>c2</a:t>
            </a:r>
            <a:r>
              <a:rPr lang="zh-CN" altLang="en-US">
                <a:solidFill>
                  <a:srgbClr val="008000"/>
                </a:solidFill>
              </a:rPr>
              <a:t>的值，是字符</a:t>
            </a:r>
            <a:r>
              <a:rPr lang="en-US" altLang="zh-CN">
                <a:solidFill>
                  <a:srgbClr val="008000"/>
                </a:solidFill>
              </a:rPr>
              <a:t>′a′</a:t>
            </a:r>
            <a:r>
              <a:rPr lang="zh-CN" altLang="en-US">
                <a:solidFill>
                  <a:srgbClr val="008000"/>
                </a:solidFill>
              </a:rPr>
              <a:t>的</a:t>
            </a:r>
            <a:r>
              <a:rPr lang="en-US" altLang="zh-CN">
                <a:solidFill>
                  <a:srgbClr val="008000"/>
                </a:solidFill>
              </a:rPr>
              <a:t>ASCII</a:t>
            </a:r>
            <a:r>
              <a:rPr lang="zh-CN" altLang="en-US">
                <a:solidFill>
                  <a:srgbClr val="008000"/>
                </a:solidFill>
              </a:rPr>
              <a:t>代码</a:t>
            </a:r>
            <a:endParaRPr lang="zh-CN" altLang="en-US">
              <a:solidFill>
                <a:srgbClr val="008000"/>
              </a:solidFill>
            </a:endParaRPr>
          </a:p>
          <a:p>
            <a:pPr defTabSz="363855"/>
            <a:r>
              <a:rPr lang="zh-CN" altLang="en-US"/>
              <a:t>	</a:t>
            </a:r>
            <a:r>
              <a:rPr lang="en-US" altLang="zh-CN"/>
              <a:t>return 0;</a:t>
            </a:r>
            <a:endParaRPr lang="en-US" altLang="zh-CN"/>
          </a:p>
          <a:p>
            <a:pPr defTabSz="363855"/>
            <a:r>
              <a:rPr lang="en-US" altLang="zh-CN"/>
              <a:t>}</a:t>
            </a:r>
            <a:endParaRPr lang="en-US" altLang="zh-CN" smtClean="0">
              <a:solidFill>
                <a:srgbClr val="008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8248650" y="3125193"/>
            <a:ext cx="3312782" cy="972230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8248650" y="4268359"/>
            <a:ext cx="3312782" cy="2061476"/>
            <a:chOff x="8050696" y="5019262"/>
            <a:chExt cx="4233017" cy="2061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7" name="剪去单角的矩形 16"/>
            <p:cNvSpPr/>
            <p:nvPr/>
          </p:nvSpPr>
          <p:spPr>
            <a:xfrm>
              <a:off x="8050696" y="5019262"/>
              <a:ext cx="4233017" cy="2061476"/>
            </a:xfrm>
            <a:prstGeom prst="snip1Rect">
              <a:avLst>
                <a:gd name="adj" fmla="val 715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08210" y="5064435"/>
              <a:ext cx="372602" cy="327600"/>
            </a:xfrm>
            <a:prstGeom prst="rect">
              <a:avLst/>
            </a:prstGeom>
          </p:spPr>
        </p:pic>
        <p:sp>
          <p:nvSpPr>
            <p:cNvPr id="22" name="文本框 21"/>
            <p:cNvSpPr txBox="1"/>
            <p:nvPr/>
          </p:nvSpPr>
          <p:spPr>
            <a:xfrm>
              <a:off x="8388005" y="5054496"/>
              <a:ext cx="3790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bg1"/>
                  </a:solidFill>
                </a:rPr>
                <a:t>一个字符数据既可以以字符形式输出，也可以以整数形式输出。</a:t>
              </a:r>
              <a:endParaRPr lang="zh-CN" altLang="en-US" sz="140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8585261" y="4878384"/>
          <a:ext cx="1666240" cy="3048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  <a:gridCol w="208280"/>
              </a:tblGrid>
              <a:tr h="27595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0</a:t>
                      </a:r>
                      <a:endParaRPr lang="zh-CN" altLang="en-US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smtClean="0"/>
                        <a:t>1</a:t>
                      </a:r>
                      <a:endParaRPr lang="zh-CN" altLang="en-US" sz="1400" b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8585261" y="5183184"/>
            <a:ext cx="1666240" cy="17093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40000"/>
                  <a:lumOff val="6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8585261" y="5344879"/>
            <a:ext cx="495759" cy="163290"/>
          </a:xfrm>
          <a:prstGeom prst="downArrow">
            <a:avLst/>
          </a:prstGeom>
          <a:gradFill>
            <a:gsLst>
              <a:gs pos="50000">
                <a:schemeClr val="bg1"/>
              </a:gs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9755742" y="5332960"/>
            <a:ext cx="495759" cy="163290"/>
          </a:xfrm>
          <a:prstGeom prst="downArrow">
            <a:avLst/>
          </a:prstGeom>
          <a:gradFill>
            <a:gsLst>
              <a:gs pos="50000">
                <a:schemeClr val="bg1"/>
              </a:gs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85260" y="4862048"/>
            <a:ext cx="28938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39750"/>
            <a:r>
              <a:rPr lang="en-US" altLang="zh-CN" sz="1400" smtClean="0">
                <a:solidFill>
                  <a:schemeClr val="bg1"/>
                </a:solidFill>
              </a:rPr>
              <a:t>			</a:t>
            </a:r>
            <a:r>
              <a:rPr lang="zh-CN" altLang="en-US" sz="1400" smtClean="0">
                <a:solidFill>
                  <a:schemeClr val="bg1"/>
                </a:solidFill>
              </a:rPr>
              <a:t>存储</a:t>
            </a:r>
            <a:r>
              <a:rPr lang="en-US" altLang="zh-CN" sz="1400" smtClean="0">
                <a:solidFill>
                  <a:schemeClr val="bg1"/>
                </a:solidFill>
              </a:rPr>
              <a:t>(ASCII</a:t>
            </a:r>
            <a:r>
              <a:rPr lang="zh-CN" altLang="en-US" sz="1400" smtClean="0">
                <a:solidFill>
                  <a:schemeClr val="bg1"/>
                </a:solidFill>
              </a:rPr>
              <a:t>码</a:t>
            </a:r>
            <a:r>
              <a:rPr lang="en-US" altLang="zh-CN" sz="1400" smtClean="0">
                <a:solidFill>
                  <a:schemeClr val="bg1"/>
                </a:solidFill>
              </a:rPr>
              <a:t>)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defTabSz="539750"/>
            <a:endParaRPr lang="en-US" altLang="zh-CN" sz="1400" smtClean="0">
              <a:solidFill>
                <a:schemeClr val="bg1"/>
              </a:solidFill>
            </a:endParaRPr>
          </a:p>
          <a:p>
            <a:pPr defTabSz="539750"/>
            <a:endParaRPr lang="en-US" altLang="zh-CN" sz="1400">
              <a:solidFill>
                <a:schemeClr val="bg1"/>
              </a:solidFill>
            </a:endParaRPr>
          </a:p>
          <a:p>
            <a:pPr defTabSz="539750"/>
            <a:r>
              <a:rPr lang="en-US" altLang="zh-CN" sz="1400" smtClean="0">
                <a:solidFill>
                  <a:schemeClr val="bg1"/>
                </a:solidFill>
              </a:rPr>
              <a:t>"%</a:t>
            </a:r>
            <a:r>
              <a:rPr lang="en-US" altLang="zh-CN" sz="1400">
                <a:solidFill>
                  <a:schemeClr val="bg1"/>
                </a:solidFill>
              </a:rPr>
              <a:t>c"	</a:t>
            </a:r>
            <a:r>
              <a:rPr lang="en-US" altLang="zh-CN" sz="1400" smtClean="0">
                <a:solidFill>
                  <a:schemeClr val="bg1"/>
                </a:solidFill>
              </a:rPr>
              <a:t>	</a:t>
            </a:r>
            <a:r>
              <a:rPr lang="en-US" altLang="zh-CN" sz="1400">
                <a:solidFill>
                  <a:schemeClr val="bg1"/>
                </a:solidFill>
              </a:rPr>
              <a:t> </a:t>
            </a:r>
            <a:r>
              <a:rPr lang="en-US" altLang="zh-CN" sz="1400" smtClean="0">
                <a:solidFill>
                  <a:schemeClr val="bg1"/>
                </a:solidFill>
              </a:rPr>
              <a:t>"%d"	</a:t>
            </a:r>
            <a:r>
              <a:rPr lang="zh-CN" altLang="en-US" sz="1400" smtClean="0">
                <a:solidFill>
                  <a:schemeClr val="bg1"/>
                </a:solidFill>
              </a:rPr>
              <a:t>输出格式符</a:t>
            </a:r>
            <a:endParaRPr lang="en-US" altLang="zh-CN" sz="1400" smtClean="0">
              <a:solidFill>
                <a:schemeClr val="bg1"/>
              </a:solidFill>
            </a:endParaRPr>
          </a:p>
          <a:p>
            <a:pPr defTabSz="539750"/>
            <a:endParaRPr lang="en-US" altLang="zh-CN" sz="1400">
              <a:solidFill>
                <a:schemeClr val="bg1"/>
              </a:solidFill>
            </a:endParaRPr>
          </a:p>
          <a:p>
            <a:pPr defTabSz="539750"/>
            <a:r>
              <a:rPr lang="en-US" altLang="zh-CN" sz="1400" smtClean="0">
                <a:solidFill>
                  <a:schemeClr val="bg1"/>
                </a:solidFill>
              </a:rPr>
              <a:t>  a</a:t>
            </a:r>
            <a:r>
              <a:rPr lang="en-US" altLang="zh-CN" sz="1400">
                <a:solidFill>
                  <a:schemeClr val="bg1"/>
                </a:solidFill>
              </a:rPr>
              <a:t>		   97	</a:t>
            </a:r>
            <a:r>
              <a:rPr lang="zh-CN" altLang="en-US" sz="1400">
                <a:solidFill>
                  <a:schemeClr val="bg1"/>
                </a:solidFill>
              </a:rPr>
              <a:t>显示</a:t>
            </a:r>
            <a:r>
              <a:rPr lang="zh-CN" altLang="en-US" sz="1400" smtClean="0">
                <a:solidFill>
                  <a:schemeClr val="bg1"/>
                </a:solidFill>
              </a:rPr>
              <a:t>结果</a:t>
            </a: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9" name="下箭头 28"/>
          <p:cNvSpPr/>
          <p:nvPr/>
        </p:nvSpPr>
        <p:spPr>
          <a:xfrm>
            <a:off x="8585261" y="5781065"/>
            <a:ext cx="495759" cy="163290"/>
          </a:xfrm>
          <a:prstGeom prst="downArrow">
            <a:avLst/>
          </a:prstGeom>
          <a:gradFill>
            <a:gsLst>
              <a:gs pos="50000">
                <a:schemeClr val="bg1"/>
              </a:gs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下箭头 29"/>
          <p:cNvSpPr/>
          <p:nvPr/>
        </p:nvSpPr>
        <p:spPr>
          <a:xfrm>
            <a:off x="9747986" y="5781065"/>
            <a:ext cx="495759" cy="163290"/>
          </a:xfrm>
          <a:prstGeom prst="downArrow">
            <a:avLst/>
          </a:prstGeom>
          <a:gradFill>
            <a:gsLst>
              <a:gs pos="50000">
                <a:schemeClr val="bg1"/>
              </a:gs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强制类型转换运算符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927100" y="1411288"/>
            <a:ext cx="3657600" cy="55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smtClean="0"/>
              <a:t>(</a:t>
            </a:r>
            <a:r>
              <a:rPr lang="zh-CN" altLang="en-US" sz="2400" b="1" smtClean="0"/>
              <a:t>类型名</a:t>
            </a:r>
            <a:r>
              <a:rPr lang="en-US" altLang="zh-CN" sz="2400" b="1" smtClean="0"/>
              <a:t>)(</a:t>
            </a:r>
            <a:r>
              <a:rPr lang="zh-CN" altLang="en-US" sz="2400" b="1" smtClean="0"/>
              <a:t>表达式</a:t>
            </a:r>
            <a:r>
              <a:rPr lang="en-US" altLang="zh-CN" sz="2400" b="1" smtClean="0"/>
              <a:t>)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927100" y="2327299"/>
            <a:ext cx="10426700" cy="2973836"/>
          </a:xfrm>
          <a:prstGeom prst="roundRect">
            <a:avLst>
              <a:gd name="adj" fmla="val 374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defTabSz="363855"/>
            <a:r>
              <a:rPr lang="en-US" altLang="zh-CN" smtClean="0"/>
              <a:t>(double)a		</a:t>
            </a:r>
            <a:r>
              <a:rPr lang="zh-CN" altLang="en-US" smtClean="0">
                <a:solidFill>
                  <a:srgbClr val="0070C0"/>
                </a:solidFill>
              </a:rPr>
              <a:t>将</a:t>
            </a:r>
            <a:r>
              <a:rPr lang="zh-CN" altLang="en-US">
                <a:solidFill>
                  <a:srgbClr val="0070C0"/>
                </a:solidFill>
              </a:rPr>
              <a:t>ａ转换成</a:t>
            </a:r>
            <a:r>
              <a:rPr lang="en-US" altLang="zh-CN">
                <a:solidFill>
                  <a:srgbClr val="0070C0"/>
                </a:solidFill>
              </a:rPr>
              <a:t>double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  <a:endParaRPr lang="zh-CN" altLang="en-US">
              <a:solidFill>
                <a:srgbClr val="0070C0"/>
              </a:solidFill>
            </a:endParaRPr>
          </a:p>
          <a:p>
            <a:pPr defTabSz="363855"/>
            <a:r>
              <a:rPr lang="en-US" altLang="zh-CN"/>
              <a:t>(</a:t>
            </a:r>
            <a:r>
              <a:rPr lang="en-US" altLang="zh-CN" err="1"/>
              <a:t>int</a:t>
            </a:r>
            <a:r>
              <a:rPr lang="en-US" altLang="zh-CN"/>
              <a:t>)(</a:t>
            </a:r>
            <a:r>
              <a:rPr lang="en-US" altLang="zh-CN" err="1"/>
              <a:t>x+y</a:t>
            </a:r>
            <a:r>
              <a:rPr lang="en-US" altLang="zh-CN" smtClean="0"/>
              <a:t>)		</a:t>
            </a:r>
            <a:r>
              <a:rPr lang="zh-CN" altLang="en-US">
                <a:solidFill>
                  <a:srgbClr val="0070C0"/>
                </a:solidFill>
              </a:rPr>
              <a:t>将</a:t>
            </a:r>
            <a:r>
              <a:rPr lang="en-US" altLang="zh-CN" err="1">
                <a:solidFill>
                  <a:srgbClr val="0070C0"/>
                </a:solidFill>
              </a:rPr>
              <a:t>x+y</a:t>
            </a:r>
            <a:r>
              <a:rPr lang="zh-CN" altLang="en-US">
                <a:solidFill>
                  <a:srgbClr val="0070C0"/>
                </a:solidFill>
              </a:rPr>
              <a:t>的值转换成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  <a:endParaRPr lang="zh-CN" altLang="en-US">
              <a:solidFill>
                <a:srgbClr val="0070C0"/>
              </a:solidFill>
            </a:endParaRPr>
          </a:p>
          <a:p>
            <a:pPr defTabSz="363855"/>
            <a:r>
              <a:rPr lang="en-US" altLang="zh-CN"/>
              <a:t>(float)(5%3</a:t>
            </a:r>
            <a:r>
              <a:rPr lang="en-US" altLang="zh-CN" smtClean="0"/>
              <a:t>)		</a:t>
            </a:r>
            <a:r>
              <a:rPr lang="zh-CN" altLang="en-US">
                <a:solidFill>
                  <a:srgbClr val="0070C0"/>
                </a:solidFill>
              </a:rPr>
              <a:t>将</a:t>
            </a:r>
            <a:r>
              <a:rPr lang="en-US" altLang="zh-CN">
                <a:solidFill>
                  <a:srgbClr val="0070C0"/>
                </a:solidFill>
              </a:rPr>
              <a:t>5%3</a:t>
            </a:r>
            <a:r>
              <a:rPr lang="zh-CN" altLang="en-US">
                <a:solidFill>
                  <a:srgbClr val="0070C0"/>
                </a:solidFill>
              </a:rPr>
              <a:t>的值转换成</a:t>
            </a:r>
            <a:r>
              <a:rPr lang="en-US" altLang="zh-CN">
                <a:solidFill>
                  <a:srgbClr val="0070C0"/>
                </a:solidFill>
              </a:rPr>
              <a:t>float</a:t>
            </a:r>
            <a:r>
              <a:rPr lang="zh-CN" altLang="en-US">
                <a:solidFill>
                  <a:srgbClr val="0070C0"/>
                </a:solidFill>
              </a:rPr>
              <a:t>型</a:t>
            </a:r>
            <a:endParaRPr lang="zh-CN" altLang="en-US">
              <a:solidFill>
                <a:srgbClr val="0070C0"/>
              </a:solidFill>
            </a:endParaRPr>
          </a:p>
          <a:p>
            <a:pPr defTabSz="363855"/>
            <a:r>
              <a:rPr lang="en-US" altLang="zh-CN"/>
              <a:t>(</a:t>
            </a:r>
            <a:r>
              <a:rPr lang="en-US" altLang="zh-CN" err="1" smtClean="0"/>
              <a:t>int</a:t>
            </a:r>
            <a:r>
              <a:rPr lang="en-US" altLang="zh-CN" smtClean="0"/>
              <a:t>)</a:t>
            </a:r>
            <a:r>
              <a:rPr lang="en-US" altLang="zh-CN" err="1" smtClean="0"/>
              <a:t>x+y</a:t>
            </a:r>
            <a:r>
              <a:rPr lang="en-US" altLang="zh-CN" smtClean="0"/>
              <a:t>		</a:t>
            </a:r>
            <a:r>
              <a:rPr lang="zh-CN" altLang="en-US">
                <a:solidFill>
                  <a:srgbClr val="0070C0"/>
                </a:solidFill>
              </a:rPr>
              <a:t>只将</a:t>
            </a:r>
            <a:r>
              <a:rPr lang="en-US" altLang="zh-CN">
                <a:solidFill>
                  <a:srgbClr val="0070C0"/>
                </a:solidFill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转换成整型，然后与</a:t>
            </a:r>
            <a:r>
              <a:rPr lang="en-US" altLang="zh-CN">
                <a:solidFill>
                  <a:srgbClr val="0070C0"/>
                </a:solidFill>
              </a:rPr>
              <a:t>y</a:t>
            </a:r>
            <a:r>
              <a:rPr lang="zh-CN" altLang="en-US">
                <a:solidFill>
                  <a:srgbClr val="0070C0"/>
                </a:solidFill>
              </a:rPr>
              <a:t>相加</a:t>
            </a:r>
            <a:endParaRPr lang="en-US" altLang="zh-CN">
              <a:solidFill>
                <a:srgbClr val="0070C0"/>
              </a:solidFill>
            </a:endParaRPr>
          </a:p>
          <a:p>
            <a:pPr defTabSz="363855"/>
            <a:endParaRPr lang="en-US" altLang="zh-CN" smtClean="0"/>
          </a:p>
          <a:p>
            <a:pPr defTabSz="363855"/>
            <a:r>
              <a:rPr lang="en-US" altLang="zh-CN" err="1"/>
              <a:t>int</a:t>
            </a:r>
            <a:r>
              <a:rPr lang="en-US" altLang="zh-CN"/>
              <a:t> a; float </a:t>
            </a:r>
            <a:r>
              <a:rPr lang="en-US" altLang="zh-CN" err="1"/>
              <a:t>x,y;double</a:t>
            </a:r>
            <a:r>
              <a:rPr lang="en-US" altLang="zh-CN"/>
              <a:t> b</a:t>
            </a:r>
            <a:r>
              <a:rPr lang="en-US" altLang="zh-CN" smtClean="0"/>
              <a:t>;</a:t>
            </a:r>
            <a:endParaRPr lang="zh-CN" altLang="en-US"/>
          </a:p>
          <a:p>
            <a:pPr defTabSz="363855"/>
            <a:r>
              <a:rPr lang="en-US" altLang="zh-CN"/>
              <a:t>a=(</a:t>
            </a:r>
            <a:r>
              <a:rPr lang="en-US" altLang="zh-CN" err="1" smtClean="0"/>
              <a:t>int</a:t>
            </a:r>
            <a:r>
              <a:rPr lang="en-US" altLang="zh-CN" smtClean="0"/>
              <a:t>)x</a:t>
            </a:r>
            <a:endParaRPr lang="en-US" altLang="zh-CN" smtClean="0"/>
          </a:p>
          <a:p>
            <a:pPr defTabSz="363855"/>
            <a:r>
              <a:rPr lang="zh-CN" altLang="en-US">
                <a:solidFill>
                  <a:srgbClr val="0070C0"/>
                </a:solidFill>
              </a:rPr>
              <a:t>进行强制类型运算</a:t>
            </a:r>
            <a:r>
              <a:rPr lang="en-US" altLang="zh-CN">
                <a:solidFill>
                  <a:srgbClr val="0070C0"/>
                </a:solidFill>
              </a:rPr>
              <a:t>(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en-US" altLang="zh-CN">
                <a:solidFill>
                  <a:srgbClr val="0070C0"/>
                </a:solidFill>
              </a:rPr>
              <a:t>)x</a:t>
            </a:r>
            <a:r>
              <a:rPr lang="zh-CN" altLang="en-US">
                <a:solidFill>
                  <a:srgbClr val="0070C0"/>
                </a:solidFill>
              </a:rPr>
              <a:t>后得到一个</a:t>
            </a:r>
            <a:r>
              <a:rPr lang="en-US" altLang="zh-CN" err="1">
                <a:solidFill>
                  <a:srgbClr val="0070C0"/>
                </a:solidFill>
              </a:rPr>
              <a:t>int</a:t>
            </a:r>
            <a:r>
              <a:rPr lang="zh-CN" altLang="en-US">
                <a:solidFill>
                  <a:srgbClr val="0070C0"/>
                </a:solidFill>
              </a:rPr>
              <a:t>类型的临时值，它的值等于ｘ的整数部分，把它赋给</a:t>
            </a:r>
            <a:r>
              <a:rPr lang="en-US" altLang="zh-CN">
                <a:solidFill>
                  <a:srgbClr val="0070C0"/>
                </a:solidFill>
              </a:rPr>
              <a:t>a</a:t>
            </a:r>
            <a:r>
              <a:rPr lang="zh-CN" altLang="en-US">
                <a:solidFill>
                  <a:srgbClr val="0070C0"/>
                </a:solidFill>
              </a:rPr>
              <a:t>，注意</a:t>
            </a:r>
            <a:r>
              <a:rPr lang="en-US" altLang="zh-CN">
                <a:solidFill>
                  <a:srgbClr val="0070C0"/>
                </a:solidFill>
              </a:rPr>
              <a:t>x</a:t>
            </a:r>
            <a:r>
              <a:rPr lang="zh-CN" altLang="en-US">
                <a:solidFill>
                  <a:srgbClr val="0070C0"/>
                </a:solidFill>
              </a:rPr>
              <a:t>的值和类型都未变化，仍为</a:t>
            </a:r>
            <a:r>
              <a:rPr lang="en-US" altLang="zh-CN">
                <a:solidFill>
                  <a:srgbClr val="0070C0"/>
                </a:solidFill>
              </a:rPr>
              <a:t>float</a:t>
            </a:r>
            <a:r>
              <a:rPr lang="zh-CN" altLang="en-US">
                <a:solidFill>
                  <a:srgbClr val="0070C0"/>
                </a:solidFill>
              </a:rPr>
              <a:t>型。该临时值在赋值后就不再存在了。</a:t>
            </a:r>
            <a:endParaRPr lang="zh-CN" alt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346471" y="1208392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 量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MH_SubTitle_1"/>
          <p:cNvSpPr txBox="1"/>
          <p:nvPr>
            <p:custDataLst>
              <p:tags r:id="rId2"/>
            </p:custDataLst>
          </p:nvPr>
        </p:nvSpPr>
        <p:spPr>
          <a:xfrm>
            <a:off x="2267221" y="2064055"/>
            <a:ext cx="2041525" cy="33813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000" smtClean="0"/>
              <a:t>整型常量</a:t>
            </a:r>
            <a:endParaRPr lang="zh-CN" altLang="en-US" sz="2000"/>
          </a:p>
        </p:txBody>
      </p:sp>
      <p:sp>
        <p:nvSpPr>
          <p:cNvPr id="6" name="MH_Other_1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29088" y="2089455"/>
            <a:ext cx="583047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latin typeface="+mn-lt"/>
                <a:ea typeface="+mn-ea"/>
              </a:rPr>
              <a:t>.………………………………………… </a:t>
            </a:r>
            <a:r>
              <a:rPr lang="en-US" altLang="zh-CN" sz="1600" smtClean="0">
                <a:latin typeface="+mn-lt"/>
                <a:ea typeface="+mn-ea"/>
              </a:rPr>
              <a:t>1000,12345,0,-345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7" name="MH_Other_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87808" y="2449817"/>
            <a:ext cx="468312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2</a:t>
            </a:r>
            <a:endParaRPr lang="zh-CN" altLang="en-US" sz="450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MH_SubTitle_2"/>
          <p:cNvSpPr txBox="1"/>
          <p:nvPr>
            <p:custDataLst>
              <p:tags r:id="rId5"/>
            </p:custDataLst>
          </p:nvPr>
        </p:nvSpPr>
        <p:spPr>
          <a:xfrm>
            <a:off x="2430734" y="2784780"/>
            <a:ext cx="2041525" cy="33813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000" smtClean="0"/>
              <a:t>实型常量</a:t>
            </a:r>
            <a:endParaRPr lang="zh-CN" altLang="en-US" sz="2000"/>
          </a:p>
        </p:txBody>
      </p:sp>
      <p:sp>
        <p:nvSpPr>
          <p:cNvPr id="9" name="MH_Other_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994186" y="2810180"/>
            <a:ext cx="6696511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latin typeface="+mn-lt"/>
                <a:ea typeface="+mn-ea"/>
              </a:rPr>
              <a:t>.………………………………………… </a:t>
            </a:r>
            <a:r>
              <a:rPr lang="zh-CN" altLang="en-US" sz="1600" b="1" smtClean="0">
                <a:latin typeface="+mn-lt"/>
                <a:ea typeface="+mn-ea"/>
              </a:rPr>
              <a:t>小数形式</a:t>
            </a:r>
            <a:r>
              <a:rPr lang="en-US" altLang="zh-CN" sz="1600" smtClean="0">
                <a:latin typeface="+mn-lt"/>
                <a:ea typeface="+mn-ea"/>
              </a:rPr>
              <a:t>123.456</a:t>
            </a:r>
            <a:r>
              <a:rPr lang="zh-CN" altLang="en-US" sz="1600" smtClean="0">
                <a:latin typeface="+mn-lt"/>
                <a:ea typeface="+mn-ea"/>
              </a:rPr>
              <a:t>；</a:t>
            </a:r>
            <a:r>
              <a:rPr lang="zh-CN" altLang="en-US" sz="1600" b="1" smtClean="0">
                <a:latin typeface="+mn-lt"/>
                <a:ea typeface="+mn-ea"/>
              </a:rPr>
              <a:t>指数形式</a:t>
            </a:r>
            <a:r>
              <a:rPr lang="en-US" altLang="zh-CN" sz="1600" smtClean="0">
                <a:latin typeface="+mn-lt"/>
                <a:ea typeface="+mn-ea"/>
              </a:rPr>
              <a:t>12.34e3,-34.8E-23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10" name="MH_Other_4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048146" y="3157842"/>
            <a:ext cx="468313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3</a:t>
            </a:r>
            <a:endParaRPr lang="zh-CN" altLang="en-US" sz="450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MH_SubTitle_3"/>
          <p:cNvSpPr txBox="1"/>
          <p:nvPr>
            <p:custDataLst>
              <p:tags r:id="rId8"/>
            </p:custDataLst>
          </p:nvPr>
        </p:nvSpPr>
        <p:spPr>
          <a:xfrm>
            <a:off x="2595834" y="3503916"/>
            <a:ext cx="2041525" cy="33813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000" smtClean="0"/>
              <a:t>字符常量</a:t>
            </a:r>
            <a:endParaRPr lang="zh-CN" altLang="en-US" sz="2000"/>
          </a:p>
        </p:txBody>
      </p:sp>
      <p:sp>
        <p:nvSpPr>
          <p:cNvPr id="12" name="MH_Other_5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157699" y="3529316"/>
            <a:ext cx="71927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latin typeface="+mn-lt"/>
                <a:ea typeface="+mn-ea"/>
              </a:rPr>
              <a:t>.………………………………………… </a:t>
            </a:r>
            <a:r>
              <a:rPr lang="zh-CN" altLang="en-US" sz="1600" b="1" smtClean="0">
                <a:latin typeface="+mn-lt"/>
                <a:ea typeface="+mn-ea"/>
              </a:rPr>
              <a:t>普通字符</a:t>
            </a:r>
            <a:r>
              <a:rPr lang="en-US" altLang="zh-CN" sz="1600" smtClean="0">
                <a:latin typeface="+mn-lt"/>
                <a:ea typeface="+mn-ea"/>
              </a:rPr>
              <a:t>’</a:t>
            </a:r>
            <a:r>
              <a:rPr lang="en-US" altLang="zh-CN" sz="1600" err="1" smtClean="0">
                <a:latin typeface="+mn-lt"/>
                <a:ea typeface="+mn-ea"/>
              </a:rPr>
              <a:t>a’,’Z</a:t>
            </a:r>
            <a:r>
              <a:rPr lang="en-US" altLang="zh-CN" sz="1600" smtClean="0">
                <a:latin typeface="+mn-lt"/>
                <a:ea typeface="+mn-ea"/>
              </a:rPr>
              <a:t>’,’#’</a:t>
            </a:r>
            <a:r>
              <a:rPr lang="zh-CN" altLang="en-US" sz="1600" smtClean="0">
                <a:latin typeface="+mn-lt"/>
                <a:ea typeface="+mn-ea"/>
              </a:rPr>
              <a:t>；</a:t>
            </a:r>
            <a:r>
              <a:rPr lang="zh-CN" altLang="en-US" sz="1600" b="1" smtClean="0">
                <a:latin typeface="+mn-lt"/>
                <a:ea typeface="+mn-ea"/>
              </a:rPr>
              <a:t>转义字符</a:t>
            </a:r>
            <a:r>
              <a:rPr lang="en-US" altLang="zh-CN" sz="1600" smtClean="0">
                <a:latin typeface="+mn-lt"/>
                <a:ea typeface="+mn-ea"/>
              </a:rPr>
              <a:t>’\n’,’\012’,’\h1B’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13" name="MH_Other_6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206896" y="3864279"/>
            <a:ext cx="46831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4</a:t>
            </a:r>
            <a:endParaRPr lang="zh-CN" altLang="en-US" sz="450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4" name="MH_SubTitle_4"/>
          <p:cNvSpPr txBox="1"/>
          <p:nvPr>
            <p:custDataLst>
              <p:tags r:id="rId11"/>
            </p:custDataLst>
          </p:nvPr>
        </p:nvSpPr>
        <p:spPr>
          <a:xfrm>
            <a:off x="2759346" y="4223055"/>
            <a:ext cx="2041525" cy="338137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000" smtClean="0"/>
              <a:t>字符串常量</a:t>
            </a:r>
            <a:endParaRPr lang="zh-CN" altLang="en-US" sz="2000"/>
          </a:p>
        </p:txBody>
      </p:sp>
      <p:sp>
        <p:nvSpPr>
          <p:cNvPr id="15" name="MH_Other_7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4321213" y="4248455"/>
            <a:ext cx="583047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600">
                <a:latin typeface="+mn-lt"/>
                <a:ea typeface="+mn-ea"/>
              </a:rPr>
              <a:t>.………………………………………… </a:t>
            </a:r>
            <a:r>
              <a:rPr lang="en-US" altLang="zh-CN" sz="1600" smtClean="0">
                <a:latin typeface="+mn-lt"/>
                <a:ea typeface="+mn-ea"/>
              </a:rPr>
              <a:t>“123”,”boy”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16" name="MH_Other_8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2367233" y="4572304"/>
            <a:ext cx="46831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5</a:t>
            </a:r>
            <a:endParaRPr lang="zh-CN" altLang="en-US" sz="450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MH_SubTitle_5"/>
          <p:cNvSpPr txBox="1"/>
          <p:nvPr>
            <p:custDataLst>
              <p:tags r:id="rId14"/>
            </p:custDataLst>
          </p:nvPr>
        </p:nvSpPr>
        <p:spPr>
          <a:xfrm>
            <a:off x="2924446" y="4942191"/>
            <a:ext cx="2041525" cy="338138"/>
          </a:xfrm>
          <a:prstGeom prst="rect">
            <a:avLst/>
          </a:prstGeom>
          <a:noFill/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2000" smtClean="0"/>
              <a:t>符号常量</a:t>
            </a:r>
            <a:endParaRPr lang="zh-CN" altLang="en-US" sz="2000"/>
          </a:p>
        </p:txBody>
      </p:sp>
      <p:sp>
        <p:nvSpPr>
          <p:cNvPr id="18" name="MH_Other_9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486313" y="4967591"/>
            <a:ext cx="6291934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1600" smtClean="0">
                <a:latin typeface="+mn-lt"/>
                <a:ea typeface="+mn-ea"/>
              </a:rPr>
              <a:t>.…………………………………………#define PI 3.1416    //</a:t>
            </a:r>
            <a:r>
              <a:rPr lang="zh-CN" altLang="en-US" sz="1600">
                <a:latin typeface="+mn-lt"/>
                <a:ea typeface="+mn-ea"/>
              </a:rPr>
              <a:t>注意行末没有分号</a:t>
            </a:r>
            <a:endParaRPr lang="zh-CN" altLang="en-US" sz="1600">
              <a:latin typeface="+mn-lt"/>
              <a:ea typeface="+mn-ea"/>
            </a:endParaRPr>
          </a:p>
        </p:txBody>
      </p:sp>
      <p:sp>
        <p:nvSpPr>
          <p:cNvPr id="19" name="MH_Other_10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729059" y="1741792"/>
            <a:ext cx="466725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500">
                <a:solidFill>
                  <a:schemeClr val="accent1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1</a:t>
            </a:r>
            <a:endParaRPr lang="zh-CN" altLang="en-US" sz="4500">
              <a:solidFill>
                <a:schemeClr val="accent1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4335"/>
            <a:ext cx="1752600" cy="360432"/>
          </a:xfrm>
        </p:spPr>
        <p:txBody>
          <a:bodyPr>
            <a:normAutofit fontScale="90000"/>
          </a:bodyPr>
          <a:lstStyle/>
          <a:p>
            <a:r>
              <a:rPr lang="zh-CN" altLang="en-US" sz="2800"/>
              <a:t>转义字符</a:t>
            </a:r>
            <a:endParaRPr lang="zh-CN" altLang="en-US" sz="2800"/>
          </a:p>
        </p:txBody>
      </p:sp>
      <p:grpSp>
        <p:nvGrpSpPr>
          <p:cNvPr id="6" name="组合 5"/>
          <p:cNvGrpSpPr/>
          <p:nvPr/>
        </p:nvGrpSpPr>
        <p:grpSpPr>
          <a:xfrm>
            <a:off x="2451652" y="494335"/>
            <a:ext cx="8763000" cy="6255026"/>
            <a:chOff x="1633331" y="947531"/>
            <a:chExt cx="8763000" cy="7007086"/>
          </a:xfrm>
        </p:grpSpPr>
        <p:pic>
          <p:nvPicPr>
            <p:cNvPr id="4" name="Picture 6"/>
            <p:cNvPicPr>
              <a:picLocks noChangeAspect="1" noChangeArrowheads="1"/>
            </p:cNvPicPr>
            <p:nvPr/>
          </p:nvPicPr>
          <p:blipFill>
            <a:blip r:embed="rId1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31" y="947531"/>
              <a:ext cx="8763000" cy="419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3331" y="4754217"/>
              <a:ext cx="8763000" cy="3200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346471" y="1208392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 量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29250" y="2227634"/>
            <a:ext cx="644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变量代表一个有名字的、具有特定属性的一个存储单元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变量用来</a:t>
            </a:r>
            <a:r>
              <a:rPr lang="zh-CN" altLang="en-US"/>
              <a:t>存放</a:t>
            </a:r>
            <a:r>
              <a:rPr lang="zh-CN" altLang="en-US" smtClean="0"/>
              <a:t>数据</a:t>
            </a:r>
            <a:r>
              <a:rPr lang="zh-CN" altLang="en-US"/>
              <a:t>，也就是存放变量的值</a:t>
            </a:r>
            <a:r>
              <a:rPr lang="zh-CN" altLang="en-US" smtClean="0"/>
              <a:t>。</a:t>
            </a: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在</a:t>
            </a:r>
            <a:r>
              <a:rPr lang="zh-CN" altLang="en-US"/>
              <a:t>程序运行期间，变量的值是可以改变的</a:t>
            </a:r>
            <a:r>
              <a:rPr lang="zh-CN" altLang="en-US" smtClean="0"/>
              <a:t>。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变量必须先定义，后</a:t>
            </a:r>
            <a:r>
              <a:rPr lang="zh-CN" altLang="en-US" smtClean="0"/>
              <a:t>使用。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7927197" y="2227634"/>
            <a:ext cx="3048776" cy="2308324"/>
            <a:chOff x="8235310" y="2227634"/>
            <a:chExt cx="3048776" cy="2308324"/>
          </a:xfrm>
        </p:grpSpPr>
        <p:sp>
          <p:nvSpPr>
            <p:cNvPr id="6" name="文本框 5"/>
            <p:cNvSpPr txBox="1"/>
            <p:nvPr/>
          </p:nvSpPr>
          <p:spPr>
            <a:xfrm>
              <a:off x="8686801" y="2928026"/>
              <a:ext cx="4085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smtClean="0">
                  <a:solidFill>
                    <a:srgbClr val="FF0000"/>
                  </a:solidFill>
                </a:rPr>
                <a:t>a</a:t>
              </a:r>
              <a:endParaRPr lang="zh-CN" altLang="en-US" sz="2400" b="1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8686801" y="3297358"/>
              <a:ext cx="408562" cy="45751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mtClean="0"/>
                <a:t>3</a:t>
              </a:r>
              <a:endParaRPr lang="zh-CN" altLang="en-US"/>
            </a:p>
          </p:txBody>
        </p:sp>
        <p:sp>
          <p:nvSpPr>
            <p:cNvPr id="8" name="线形标注 2(无边框) 7"/>
            <p:cNvSpPr/>
            <p:nvPr/>
          </p:nvSpPr>
          <p:spPr>
            <a:xfrm>
              <a:off x="9747115" y="2767520"/>
              <a:ext cx="1536971" cy="321012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31077"/>
                <a:gd name="adj6" fmla="val -5054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变量名</a:t>
              </a:r>
              <a:endParaRPr lang="zh-CN" altLang="en-US"/>
            </a:p>
          </p:txBody>
        </p:sp>
        <p:sp>
          <p:nvSpPr>
            <p:cNvPr id="9" name="线形标注 2(无边框) 8"/>
            <p:cNvSpPr/>
            <p:nvPr/>
          </p:nvSpPr>
          <p:spPr>
            <a:xfrm>
              <a:off x="9747114" y="3229185"/>
              <a:ext cx="1536971" cy="321012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85227"/>
                <a:gd name="adj6" fmla="val -504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变量值</a:t>
              </a:r>
              <a:endParaRPr lang="zh-CN" altLang="en-US"/>
            </a:p>
          </p:txBody>
        </p:sp>
        <p:sp>
          <p:nvSpPr>
            <p:cNvPr id="10" name="线形标注 2(无边框) 9"/>
            <p:cNvSpPr/>
            <p:nvPr/>
          </p:nvSpPr>
          <p:spPr>
            <a:xfrm>
              <a:off x="9747114" y="3690850"/>
              <a:ext cx="1536971" cy="321012"/>
            </a:xfrm>
            <a:prstGeom prst="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20833"/>
                <a:gd name="adj6" fmla="val -428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mtClean="0"/>
                <a:t>存储单元</a:t>
              </a:r>
              <a:endParaRPr lang="zh-CN" alt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8235310" y="2227634"/>
              <a:ext cx="0" cy="2308324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33000">
                    <a:schemeClr val="accent1"/>
                  </a:gs>
                  <a:gs pos="6600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H_Title_1"/>
          <p:cNvSpPr/>
          <p:nvPr>
            <p:custDataLst>
              <p:tags r:id="rId1"/>
            </p:custDataLst>
          </p:nvPr>
        </p:nvSpPr>
        <p:spPr>
          <a:xfrm>
            <a:off x="1247080" y="734254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 变 量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MH_PageTitle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47080" y="1396085"/>
            <a:ext cx="2667759" cy="277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rIns="108000" bIns="10800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dist" eaLnBrk="1" hangingPunct="1">
              <a:defRPr/>
            </a:pPr>
            <a:r>
              <a:rPr lang="en-US" altLang="zh-CN" sz="2000" b="1" err="1" smtClean="0">
                <a:solidFill>
                  <a:srgbClr val="FFFFFF"/>
                </a:solidFill>
                <a:latin typeface="+mn-ea"/>
                <a:ea typeface="+mn-ea"/>
              </a:rPr>
              <a:t>Const</a:t>
            </a:r>
            <a:r>
              <a:rPr lang="en-US" altLang="zh-CN" sz="2000" b="1" smtClean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altLang="zh-CN" sz="2000" b="1" err="1" smtClean="0">
                <a:solidFill>
                  <a:srgbClr val="FFFFFF"/>
                </a:solidFill>
                <a:latin typeface="+mn-ea"/>
                <a:ea typeface="+mn-ea"/>
              </a:rPr>
              <a:t>int</a:t>
            </a:r>
            <a:r>
              <a:rPr lang="en-US" altLang="zh-CN" sz="2000" b="1" smtClean="0">
                <a:solidFill>
                  <a:srgbClr val="FFFFFF"/>
                </a:solidFill>
                <a:latin typeface="+mn-ea"/>
                <a:ea typeface="+mn-ea"/>
              </a:rPr>
              <a:t> a=3</a:t>
            </a:r>
            <a:endParaRPr lang="zh-CN" altLang="en-US" sz="20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13" name="MH_Text_1"/>
          <p:cNvSpPr/>
          <p:nvPr>
            <p:custDataLst>
              <p:tags r:id="rId3"/>
            </p:custDataLst>
          </p:nvPr>
        </p:nvSpPr>
        <p:spPr>
          <a:xfrm>
            <a:off x="1247080" y="2444112"/>
            <a:ext cx="9516998" cy="3159125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-1" fmla="*/ 0 w 2520280"/>
              <a:gd name="connsiteY0-2" fmla="*/ 1584176 h 1872208"/>
              <a:gd name="connsiteX1-3" fmla="*/ 2520280 w 2520280"/>
              <a:gd name="connsiteY1-4" fmla="*/ 1584176 h 1872208"/>
              <a:gd name="connsiteX2-5" fmla="*/ 2520280 w 2520280"/>
              <a:gd name="connsiteY2-6" fmla="*/ 1872208 h 1872208"/>
              <a:gd name="connsiteX3-7" fmla="*/ 0 w 2520280"/>
              <a:gd name="connsiteY3-8" fmla="*/ 1872208 h 1872208"/>
              <a:gd name="connsiteX4-9" fmla="*/ 0 w 2520280"/>
              <a:gd name="connsiteY4-10" fmla="*/ 1584176 h 1872208"/>
              <a:gd name="connsiteX5-11" fmla="*/ 0 w 2520280"/>
              <a:gd name="connsiteY5-12" fmla="*/ 0 h 1872208"/>
              <a:gd name="connsiteX6-13" fmla="*/ 2520280 w 2520280"/>
              <a:gd name="connsiteY6-14" fmla="*/ 0 h 1872208"/>
              <a:gd name="connsiteX7-15" fmla="*/ 0 w 2520280"/>
              <a:gd name="connsiteY7-16" fmla="*/ 0 h 1872208"/>
              <a:gd name="connsiteX0-17" fmla="*/ 0 w 2520280"/>
              <a:gd name="connsiteY0-18" fmla="*/ 1872208 h 1872208"/>
              <a:gd name="connsiteX1-19" fmla="*/ 2520280 w 2520280"/>
              <a:gd name="connsiteY1-20" fmla="*/ 1584176 h 1872208"/>
              <a:gd name="connsiteX2-21" fmla="*/ 2520280 w 2520280"/>
              <a:gd name="connsiteY2-22" fmla="*/ 1872208 h 1872208"/>
              <a:gd name="connsiteX3-23" fmla="*/ 0 w 2520280"/>
              <a:gd name="connsiteY3-24" fmla="*/ 1872208 h 1872208"/>
              <a:gd name="connsiteX4-25" fmla="*/ 0 w 2520280"/>
              <a:gd name="connsiteY4-26" fmla="*/ 0 h 1872208"/>
              <a:gd name="connsiteX5-27" fmla="*/ 2520280 w 2520280"/>
              <a:gd name="connsiteY5-28" fmla="*/ 0 h 1872208"/>
              <a:gd name="connsiteX6-29" fmla="*/ 0 w 2520280"/>
              <a:gd name="connsiteY6-30" fmla="*/ 0 h 1872208"/>
              <a:gd name="connsiteX0-31" fmla="*/ 0 w 2520280"/>
              <a:gd name="connsiteY0-32" fmla="*/ 1872208 h 1872208"/>
              <a:gd name="connsiteX1-33" fmla="*/ 2520280 w 2520280"/>
              <a:gd name="connsiteY1-34" fmla="*/ 1872208 h 1872208"/>
              <a:gd name="connsiteX2-35" fmla="*/ 0 w 2520280"/>
              <a:gd name="connsiteY2-36" fmla="*/ 1872208 h 1872208"/>
              <a:gd name="connsiteX3-37" fmla="*/ 0 w 2520280"/>
              <a:gd name="connsiteY3-38" fmla="*/ 0 h 1872208"/>
              <a:gd name="connsiteX4-39" fmla="*/ 2520280 w 2520280"/>
              <a:gd name="connsiteY4-40" fmla="*/ 0 h 1872208"/>
              <a:gd name="connsiteX5-41" fmla="*/ 0 w 2520280"/>
              <a:gd name="connsiteY5-42" fmla="*/ 0 h 1872208"/>
              <a:gd name="connsiteX0-43" fmla="*/ 0 w 2520280"/>
              <a:gd name="connsiteY0-44" fmla="*/ 0 h 0"/>
              <a:gd name="connsiteX1-45" fmla="*/ 2520280 w 2520280"/>
              <a:gd name="connsiteY1-46" fmla="*/ 0 h 0"/>
              <a:gd name="connsiteX2-47" fmla="*/ 0 w 2520280"/>
              <a:gd name="connsiteY2-48" fmla="*/ 0 h 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2520280"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12700" cap="sq">
            <a:solidFill>
              <a:schemeClr val="accent1"/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0" bIns="0">
            <a:noAutofit/>
          </a:bodyPr>
          <a:lstStyle/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常变量与常量的异同是</a:t>
            </a:r>
            <a:r>
              <a:rPr lang="en-US" altLang="zh-CN" sz="1600">
                <a:solidFill>
                  <a:schemeClr val="tx1"/>
                </a:solidFill>
              </a:rPr>
              <a:t>: </a:t>
            </a:r>
            <a:r>
              <a:rPr lang="zh-CN" altLang="en-US" sz="1600">
                <a:solidFill>
                  <a:schemeClr val="tx1"/>
                </a:solidFill>
              </a:rPr>
              <a:t>常变量具有变量的基本属性</a:t>
            </a:r>
            <a:r>
              <a:rPr lang="en-US" altLang="zh-CN" sz="1600">
                <a:solidFill>
                  <a:schemeClr val="tx1"/>
                </a:solidFill>
              </a:rPr>
              <a:t>: </a:t>
            </a:r>
            <a:r>
              <a:rPr lang="zh-CN" altLang="en-US" sz="1600">
                <a:solidFill>
                  <a:schemeClr val="tx1"/>
                </a:solidFill>
              </a:rPr>
              <a:t>有类型，占存储单元，只是不允许改变其值。可以说，常变量是有名字的不变量，而常量是没有名字的不变量。有名字就便于在程序中被</a:t>
            </a:r>
            <a:r>
              <a:rPr lang="zh-CN" altLang="en-US" sz="1600" smtClean="0">
                <a:solidFill>
                  <a:schemeClr val="tx1"/>
                </a:solidFill>
              </a:rPr>
              <a:t>引用。</a:t>
            </a:r>
            <a:endParaRPr lang="en-US" altLang="zh-CN" sz="1600" smtClean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>
                <a:solidFill>
                  <a:schemeClr val="tx1"/>
                </a:solidFill>
              </a:rPr>
              <a:t>#define Pi </a:t>
            </a:r>
            <a:r>
              <a:rPr lang="en-US" altLang="zh-CN" sz="1600" smtClean="0">
                <a:solidFill>
                  <a:schemeClr val="tx1"/>
                </a:solidFill>
              </a:rPr>
              <a:t>3.1415926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定义符号</a:t>
            </a:r>
            <a:r>
              <a:rPr lang="zh-CN" altLang="en-US" sz="1600" smtClean="0">
                <a:solidFill>
                  <a:srgbClr val="008000"/>
                </a:solidFill>
              </a:rPr>
              <a:t>常量</a:t>
            </a:r>
            <a:endParaRPr lang="zh-CN" altLang="en-US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en-US" altLang="zh-CN" sz="1600" err="1">
                <a:solidFill>
                  <a:schemeClr val="tx1"/>
                </a:solidFill>
              </a:rPr>
              <a:t>const</a:t>
            </a:r>
            <a:r>
              <a:rPr lang="en-US" altLang="zh-CN" sz="1600">
                <a:solidFill>
                  <a:schemeClr val="tx1"/>
                </a:solidFill>
              </a:rPr>
              <a:t> float pi=3.1415926</a:t>
            </a:r>
            <a:r>
              <a:rPr lang="en-US" altLang="zh-CN" sz="1600" smtClean="0">
                <a:solidFill>
                  <a:schemeClr val="tx1"/>
                </a:solidFill>
              </a:rPr>
              <a:t>;	</a:t>
            </a:r>
            <a:r>
              <a:rPr lang="en-US" altLang="zh-CN" sz="1600" smtClean="0">
                <a:solidFill>
                  <a:srgbClr val="008000"/>
                </a:solidFill>
              </a:rPr>
              <a:t>//</a:t>
            </a:r>
            <a:r>
              <a:rPr lang="zh-CN" altLang="en-US" sz="1600">
                <a:solidFill>
                  <a:srgbClr val="008000"/>
                </a:solidFill>
              </a:rPr>
              <a:t>定义常</a:t>
            </a:r>
            <a:r>
              <a:rPr lang="zh-CN" altLang="en-US" sz="1600" smtClean="0">
                <a:solidFill>
                  <a:srgbClr val="008000"/>
                </a:solidFill>
              </a:rPr>
              <a:t>变量</a:t>
            </a:r>
            <a:endParaRPr lang="zh-CN" altLang="en-US" sz="160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Aft>
                <a:spcPts val="600"/>
              </a:spcAft>
              <a:defRPr/>
            </a:pPr>
            <a:r>
              <a:rPr lang="zh-CN" altLang="en-US" sz="1600">
                <a:solidFill>
                  <a:schemeClr val="tx1"/>
                </a:solidFill>
              </a:rPr>
              <a:t>符号常量</a:t>
            </a:r>
            <a:r>
              <a:rPr lang="en-US" altLang="zh-CN" sz="1600">
                <a:solidFill>
                  <a:schemeClr val="tx1"/>
                </a:solidFill>
              </a:rPr>
              <a:t>Pi</a:t>
            </a:r>
            <a:r>
              <a:rPr lang="zh-CN" altLang="en-US" sz="1600">
                <a:solidFill>
                  <a:schemeClr val="tx1"/>
                </a:solidFill>
              </a:rPr>
              <a:t>和常变量</a:t>
            </a:r>
            <a:r>
              <a:rPr lang="en-US" altLang="zh-CN" sz="1600">
                <a:solidFill>
                  <a:schemeClr val="tx1"/>
                </a:solidFill>
              </a:rPr>
              <a:t>pi</a:t>
            </a:r>
            <a:r>
              <a:rPr lang="zh-CN" altLang="en-US" sz="1600">
                <a:solidFill>
                  <a:schemeClr val="tx1"/>
                </a:solidFill>
              </a:rPr>
              <a:t>都代表</a:t>
            </a:r>
            <a:r>
              <a:rPr lang="en-US" altLang="zh-CN" sz="1600">
                <a:solidFill>
                  <a:schemeClr val="tx1"/>
                </a:solidFill>
              </a:rPr>
              <a:t>3.1415926</a:t>
            </a:r>
            <a:r>
              <a:rPr lang="zh-CN" altLang="en-US" sz="1600">
                <a:solidFill>
                  <a:schemeClr val="tx1"/>
                </a:solidFill>
              </a:rPr>
              <a:t>，在程序中都能使用。但二者性质不同</a:t>
            </a:r>
            <a:r>
              <a:rPr lang="en-US" altLang="zh-CN" sz="1600">
                <a:solidFill>
                  <a:schemeClr val="tx1"/>
                </a:solidFill>
              </a:rPr>
              <a:t>: </a:t>
            </a:r>
            <a:r>
              <a:rPr lang="zh-CN" altLang="en-US" sz="1600">
                <a:solidFill>
                  <a:schemeClr val="tx1"/>
                </a:solidFill>
              </a:rPr>
              <a:t>定义符号常量用</a:t>
            </a:r>
            <a:r>
              <a:rPr lang="en-US" altLang="zh-CN" sz="1600">
                <a:solidFill>
                  <a:schemeClr val="tx1"/>
                </a:solidFill>
              </a:rPr>
              <a:t>#define</a:t>
            </a:r>
            <a:r>
              <a:rPr lang="zh-CN" altLang="en-US" sz="1600">
                <a:solidFill>
                  <a:schemeClr val="tx1"/>
                </a:solidFill>
              </a:rPr>
              <a:t>指令，它是预编译指令，它只是用符号常量代表一个字符串，在预编译时仅进行字符替换，在预编译后，符号常量就不存在了</a:t>
            </a:r>
            <a:r>
              <a:rPr lang="en-US" altLang="zh-CN" sz="1600">
                <a:solidFill>
                  <a:schemeClr val="tx1"/>
                </a:solidFill>
              </a:rPr>
              <a:t>(</a:t>
            </a:r>
            <a:r>
              <a:rPr lang="zh-CN" altLang="en-US" sz="1600">
                <a:solidFill>
                  <a:schemeClr val="tx1"/>
                </a:solidFill>
              </a:rPr>
              <a:t>全置换成</a:t>
            </a:r>
            <a:r>
              <a:rPr lang="en-US" altLang="zh-CN" sz="1600">
                <a:solidFill>
                  <a:schemeClr val="tx1"/>
                </a:solidFill>
              </a:rPr>
              <a:t>3.1415926</a:t>
            </a:r>
            <a:r>
              <a:rPr lang="zh-CN" altLang="en-US" sz="1600">
                <a:solidFill>
                  <a:schemeClr val="tx1"/>
                </a:solidFill>
              </a:rPr>
              <a:t>了</a:t>
            </a:r>
            <a:r>
              <a:rPr lang="en-US" altLang="zh-CN" sz="1600">
                <a:solidFill>
                  <a:schemeClr val="tx1"/>
                </a:solidFill>
              </a:rPr>
              <a:t>)</a:t>
            </a:r>
            <a:r>
              <a:rPr lang="zh-CN" altLang="en-US" sz="1600">
                <a:solidFill>
                  <a:schemeClr val="tx1"/>
                </a:solidFill>
              </a:rPr>
              <a:t>，对符号常量的名字是不分配存储单元的。而常变量要占用存储单元，有变量值，只是该值不改变而已。从使用的角度看，常变量具有符号常量的优点，而且使用更方便。有了常变量以后，可以不必多用符号常量</a:t>
            </a:r>
            <a:r>
              <a:rPr lang="zh-CN" altLang="en-US" sz="1600" smtClean="0">
                <a:solidFill>
                  <a:schemeClr val="tx1"/>
                </a:solidFill>
              </a:rPr>
              <a:t>。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MH_Other_59"/>
          <p:cNvSpPr/>
          <p:nvPr>
            <p:custDataLst>
              <p:tags r:id="rId4"/>
            </p:custDataLst>
          </p:nvPr>
        </p:nvSpPr>
        <p:spPr>
          <a:xfrm>
            <a:off x="1247080" y="1914456"/>
            <a:ext cx="9560239" cy="30797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rPr lang="zh-CN" altLang="en-US" sz="1600" spc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1600" spc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spc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为一个整型变量，指定其值为</a:t>
            </a:r>
            <a:r>
              <a:rPr lang="en-US" altLang="zh-CN" sz="1600" spc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spc="1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，而且在变量存在期间其值不能改变</a:t>
            </a:r>
            <a:endParaRPr lang="zh-CN" altLang="en-US" sz="1600" spc="1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247081" y="5714587"/>
            <a:ext cx="9516998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说明</a:t>
            </a:r>
            <a:r>
              <a:rPr lang="en-US" altLang="zh-CN"/>
              <a:t>: </a:t>
            </a:r>
            <a:r>
              <a:rPr lang="zh-CN" altLang="en-US"/>
              <a:t>有些编译系统还未实现</a:t>
            </a:r>
            <a:r>
              <a:rPr lang="en-US" altLang="zh-CN"/>
              <a:t>C 99</a:t>
            </a:r>
            <a:r>
              <a:rPr lang="zh-CN" altLang="en-US"/>
              <a:t>的功能，因此不能使用常变量。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直接连接符 64"/>
          <p:cNvCxnSpPr/>
          <p:nvPr/>
        </p:nvCxnSpPr>
        <p:spPr>
          <a:xfrm>
            <a:off x="7619084" y="2207756"/>
            <a:ext cx="0" cy="2543149"/>
          </a:xfrm>
          <a:prstGeom prst="line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accent1"/>
                </a:gs>
                <a:gs pos="6600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MH_Title_1"/>
          <p:cNvSpPr/>
          <p:nvPr>
            <p:custDataLst>
              <p:tags r:id="rId1"/>
            </p:custDataLst>
          </p:nvPr>
        </p:nvSpPr>
        <p:spPr>
          <a:xfrm>
            <a:off x="1038358" y="1188514"/>
            <a:ext cx="2187575" cy="403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 识 符</a:t>
            </a:r>
            <a:endParaRPr lang="zh-CN" altLang="en-US" sz="20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38358" y="2207756"/>
            <a:ext cx="644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/>
              <a:t>标识符就是一</a:t>
            </a:r>
            <a:r>
              <a:rPr lang="zh-CN" altLang="en-US" smtClean="0"/>
              <a:t>个对象的名字</a:t>
            </a:r>
            <a:r>
              <a:rPr lang="zh-CN" altLang="en-US"/>
              <a:t>。用于标识变量、符号常量、函数、数组、</a:t>
            </a:r>
            <a:r>
              <a:rPr lang="zh-CN" altLang="en-US" smtClean="0"/>
              <a:t>类型等</a:t>
            </a:r>
            <a:endParaRPr lang="zh-CN" altLang="en-US"/>
          </a:p>
          <a:p>
            <a:pPr>
              <a:lnSpc>
                <a:spcPct val="200000"/>
              </a:lnSpc>
            </a:pPr>
            <a:r>
              <a:rPr lang="zh-CN" altLang="en-US"/>
              <a:t>标识符只能由字母、数字和下划线</a:t>
            </a:r>
            <a:r>
              <a:rPr lang="en-US" altLang="zh-CN"/>
              <a:t>3</a:t>
            </a:r>
            <a:r>
              <a:rPr lang="zh-CN" altLang="en-US"/>
              <a:t>种字符组成，且第</a:t>
            </a:r>
            <a:r>
              <a:rPr lang="en-US" altLang="zh-CN"/>
              <a:t>1</a:t>
            </a:r>
            <a:r>
              <a:rPr lang="zh-CN" altLang="en-US"/>
              <a:t>个字符必须为字母或下划线</a:t>
            </a:r>
            <a:endParaRPr lang="zh-CN" altLang="en-US"/>
          </a:p>
        </p:txBody>
      </p:sp>
      <p:sp>
        <p:nvSpPr>
          <p:cNvPr id="68" name="MH_Other_1"/>
          <p:cNvSpPr/>
          <p:nvPr>
            <p:custDataLst>
              <p:tags r:id="rId2"/>
            </p:custDataLst>
          </p:nvPr>
        </p:nvSpPr>
        <p:spPr>
          <a:xfrm>
            <a:off x="7987404" y="2207756"/>
            <a:ext cx="774700" cy="522287"/>
          </a:xfrm>
          <a:custGeom>
            <a:avLst/>
            <a:gdLst>
              <a:gd name="connsiteX0" fmla="*/ 0 w 2429934"/>
              <a:gd name="connsiteY0" fmla="*/ 360367 h 372534"/>
              <a:gd name="connsiteX1" fmla="*/ 2429934 w 2429934"/>
              <a:gd name="connsiteY1" fmla="*/ 360367 h 372534"/>
              <a:gd name="connsiteX2" fmla="*/ 2429934 w 2429934"/>
              <a:gd name="connsiteY2" fmla="*/ 372534 h 372534"/>
              <a:gd name="connsiteX3" fmla="*/ 0 w 2429934"/>
              <a:gd name="connsiteY3" fmla="*/ 372534 h 372534"/>
              <a:gd name="connsiteX4" fmla="*/ 0 w 2429934"/>
              <a:gd name="connsiteY4" fmla="*/ 30167 h 372534"/>
              <a:gd name="connsiteX5" fmla="*/ 2429934 w 2429934"/>
              <a:gd name="connsiteY5" fmla="*/ 30167 h 372534"/>
              <a:gd name="connsiteX6" fmla="*/ 2429934 w 2429934"/>
              <a:gd name="connsiteY6" fmla="*/ 342367 h 372534"/>
              <a:gd name="connsiteX7" fmla="*/ 0 w 2429934"/>
              <a:gd name="connsiteY7" fmla="*/ 342367 h 372534"/>
              <a:gd name="connsiteX8" fmla="*/ 0 w 2429934"/>
              <a:gd name="connsiteY8" fmla="*/ 0 h 372534"/>
              <a:gd name="connsiteX9" fmla="*/ 2429934 w 2429934"/>
              <a:gd name="connsiteY9" fmla="*/ 0 h 372534"/>
              <a:gd name="connsiteX10" fmla="*/ 2429934 w 2429934"/>
              <a:gd name="connsiteY10" fmla="*/ 12167 h 372534"/>
              <a:gd name="connsiteX11" fmla="*/ 0 w 2429934"/>
              <a:gd name="connsiteY11" fmla="*/ 12167 h 372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29934" h="372534">
                <a:moveTo>
                  <a:pt x="0" y="360367"/>
                </a:moveTo>
                <a:lnTo>
                  <a:pt x="2429934" y="360367"/>
                </a:lnTo>
                <a:lnTo>
                  <a:pt x="2429934" y="372534"/>
                </a:lnTo>
                <a:lnTo>
                  <a:pt x="0" y="372534"/>
                </a:lnTo>
                <a:close/>
                <a:moveTo>
                  <a:pt x="0" y="30167"/>
                </a:moveTo>
                <a:lnTo>
                  <a:pt x="2429934" y="30167"/>
                </a:lnTo>
                <a:lnTo>
                  <a:pt x="2429934" y="342367"/>
                </a:lnTo>
                <a:lnTo>
                  <a:pt x="0" y="342367"/>
                </a:lnTo>
                <a:close/>
                <a:moveTo>
                  <a:pt x="0" y="0"/>
                </a:moveTo>
                <a:lnTo>
                  <a:pt x="2429934" y="0"/>
                </a:lnTo>
                <a:lnTo>
                  <a:pt x="2429934" y="12167"/>
                </a:lnTo>
                <a:lnTo>
                  <a:pt x="0" y="1216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smtClean="0">
                <a:solidFill>
                  <a:srgbClr val="FEFFFF"/>
                </a:solidFill>
              </a:rPr>
              <a:t>注意</a:t>
            </a:r>
            <a:endParaRPr lang="zh-CN" altLang="en-US" sz="2000">
              <a:solidFill>
                <a:srgbClr val="FEFFFF"/>
              </a:solidFill>
            </a:endParaRPr>
          </a:p>
        </p:txBody>
      </p:sp>
      <p:sp>
        <p:nvSpPr>
          <p:cNvPr id="69" name="MH_SubTitle_1"/>
          <p:cNvSpPr/>
          <p:nvPr>
            <p:custDataLst>
              <p:tags r:id="rId3"/>
            </p:custDataLst>
          </p:nvPr>
        </p:nvSpPr>
        <p:spPr>
          <a:xfrm>
            <a:off x="8762104" y="2207756"/>
            <a:ext cx="2488992" cy="2466975"/>
          </a:xfrm>
          <a:prstGeom prst="rect">
            <a:avLst/>
          </a:prstGeom>
          <a:solidFill>
            <a:srgbClr val="FEFFFF"/>
          </a:solidFill>
          <a:ln w="9525">
            <a:solidFill>
              <a:srgbClr val="B2B2B2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anchor="t">
            <a:normAutofit fontScale="92500" lnSpcReduction="10000"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rgbClr val="1C1C1C"/>
                </a:solidFill>
              </a:rPr>
              <a:t>变量名中区分大小写字母</a:t>
            </a:r>
            <a:endParaRPr lang="zh-CN" altLang="en-US">
              <a:solidFill>
                <a:srgbClr val="1C1C1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mtClean="0">
                <a:solidFill>
                  <a:srgbClr val="1C1C1C"/>
                </a:solidFill>
              </a:rPr>
              <a:t>不能</a:t>
            </a:r>
            <a:r>
              <a:rPr lang="zh-CN" altLang="en-US">
                <a:solidFill>
                  <a:srgbClr val="1C1C1C"/>
                </a:solidFill>
              </a:rPr>
              <a:t>使用关键字作为变量</a:t>
            </a:r>
            <a:r>
              <a:rPr lang="zh-CN" altLang="en-US" smtClean="0">
                <a:solidFill>
                  <a:srgbClr val="1C1C1C"/>
                </a:solidFill>
              </a:rPr>
              <a:t>名</a:t>
            </a:r>
            <a:endParaRPr lang="en-US" altLang="zh-CN">
              <a:solidFill>
                <a:srgbClr val="1C1C1C"/>
              </a:solidFill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>
                <a:solidFill>
                  <a:srgbClr val="1C1C1C"/>
                </a:solidFill>
              </a:rPr>
              <a:t>变量的名字应该尽量反映变量在程序中的作用与</a:t>
            </a:r>
            <a:r>
              <a:rPr lang="zh-CN" altLang="en-US" smtClean="0">
                <a:solidFill>
                  <a:srgbClr val="1C1C1C"/>
                </a:solidFill>
              </a:rPr>
              <a:t>含义</a:t>
            </a:r>
            <a:endParaRPr lang="zh-CN" altLang="en-US" smtClean="0">
              <a:solidFill>
                <a:srgbClr val="1C1C1C"/>
              </a:solidFill>
            </a:endParaRPr>
          </a:p>
          <a:p>
            <a:pPr>
              <a:lnSpc>
                <a:spcPct val="130000"/>
              </a:lnSpc>
              <a:defRPr/>
            </a:pPr>
            <a:endParaRPr lang="zh-CN" altLang="en-US">
              <a:solidFill>
                <a:srgbClr val="1C1C1C"/>
              </a:solidFill>
            </a:endParaRPr>
          </a:p>
        </p:txBody>
      </p:sp>
      <p:sp>
        <p:nvSpPr>
          <p:cNvPr id="70" name="MH_Other_2"/>
          <p:cNvSpPr/>
          <p:nvPr>
            <p:custDataLst>
              <p:tags r:id="rId4"/>
            </p:custDataLst>
          </p:nvPr>
        </p:nvSpPr>
        <p:spPr>
          <a:xfrm rot="16200000">
            <a:off x="10949471" y="4365267"/>
            <a:ext cx="301625" cy="301625"/>
          </a:xfrm>
          <a:prstGeom prst="rtTriangle">
            <a:avLst/>
          </a:prstGeom>
          <a:solidFill>
            <a:srgbClr val="B2B2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8139" y="491411"/>
            <a:ext cx="2769704" cy="887204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zh-CN" sz="2800" smtClean="0"/>
              <a:t>C</a:t>
            </a:r>
            <a:r>
              <a:rPr lang="zh-CN" altLang="en-US" sz="2800" smtClean="0"/>
              <a:t>语言中的关键字</a:t>
            </a:r>
            <a:endParaRPr lang="zh-CN" altLang="en-US" sz="28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674743" y="1679710"/>
          <a:ext cx="8935280" cy="384160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233820"/>
                <a:gridCol w="2233820"/>
                <a:gridCol w="2233820"/>
                <a:gridCol w="2233820"/>
              </a:tblGrid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Auto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break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case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char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const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continue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default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do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double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else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enum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extern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float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for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goto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if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int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long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register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return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short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signed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sizeof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static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struct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switch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typedef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union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8020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unsigned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void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volatile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chemeClr val="accent1"/>
                          </a:solidFill>
                          <a:effectLst/>
                          <a:latin typeface="+mn-ea"/>
                          <a:ea typeface="+mn-ea"/>
                        </a:rPr>
                        <a:t>while</a:t>
                      </a:r>
                      <a:endParaRPr lang="zh-CN" sz="2000" kern="100">
                        <a:solidFill>
                          <a:schemeClr val="accent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数据类型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95897"/>
            <a:ext cx="10344150" cy="58958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所谓类型，就是对数据分配存储单元的安排，包括存储单元的长度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占多少字节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以及数据的存储形式。不同的类型分配不同的长度和存储形式。</a:t>
            </a:r>
            <a:endParaRPr lang="en-US" altLang="zh-CN" sz="200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11199" y="2186609"/>
          <a:ext cx="10769601" cy="4383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" val="20170803150623"/>
  <p:tag name="MH_LIBRARY" val="GRAPHIC"/>
  <p:tag name="MH_ORDER" val="Freeform 21"/>
</p:tagLst>
</file>

<file path=ppt/tags/tag10.xml><?xml version="1.0" encoding="utf-8"?>
<p:tagLst xmlns:p="http://schemas.openxmlformats.org/presentationml/2006/main">
  <p:tag name="MH" val="20170806105057"/>
  <p:tag name="MH_LIBRARY" val="GRAPHIC"/>
  <p:tag name="MH_TYPE" val="Other"/>
  <p:tag name="MH_ORDER" val="1"/>
</p:tagLst>
</file>

<file path=ppt/tags/tag11.xml><?xml version="1.0" encoding="utf-8"?>
<p:tagLst xmlns:p="http://schemas.openxmlformats.org/presentationml/2006/main">
  <p:tag name="MH" val="20170806105057"/>
  <p:tag name="MH_LIBRARY" val="GRAPHIC"/>
  <p:tag name="MH_TYPE" val="Other"/>
  <p:tag name="MH_ORDER" val="2"/>
</p:tagLst>
</file>

<file path=ppt/tags/tag12.xml><?xml version="1.0" encoding="utf-8"?>
<p:tagLst xmlns:p="http://schemas.openxmlformats.org/presentationml/2006/main">
  <p:tag name="MH" val="20170806105057"/>
  <p:tag name="MH_LIBRARY" val="GRAPHIC"/>
  <p:tag name="MH_TYPE" val="Other"/>
  <p:tag name="MH_ORDER" val="3"/>
</p:tagLst>
</file>

<file path=ppt/tags/tag13.xml><?xml version="1.0" encoding="utf-8"?>
<p:tagLst xmlns:p="http://schemas.openxmlformats.org/presentationml/2006/main">
  <p:tag name="MH" val="20170806105057"/>
  <p:tag name="MH_LIBRARY" val="GRAPHIC"/>
  <p:tag name="MH_TYPE" val="Other"/>
  <p:tag name="MH_ORDER" val="4"/>
</p:tagLst>
</file>

<file path=ppt/tags/tag14.xml><?xml version="1.0" encoding="utf-8"?>
<p:tagLst xmlns:p="http://schemas.openxmlformats.org/presentationml/2006/main">
  <p:tag name="MH" val="20170806105057"/>
  <p:tag name="MH_LIBRARY" val="GRAPHIC"/>
  <p:tag name="MH_TYPE" val="Other"/>
  <p:tag name="MH_ORDER" val="5"/>
</p:tagLst>
</file>

<file path=ppt/tags/tag15.xml><?xml version="1.0" encoding="utf-8"?>
<p:tagLst xmlns:p="http://schemas.openxmlformats.org/presentationml/2006/main">
  <p:tag name="MH" val="20170806105057"/>
  <p:tag name="MH_LIBRARY" val="GRAPHIC"/>
  <p:tag name="MH_TYPE" val="Other"/>
  <p:tag name="MH_ORDER" val="6"/>
</p:tagLst>
</file>

<file path=ppt/tags/tag16.xml><?xml version="1.0" encoding="utf-8"?>
<p:tagLst xmlns:p="http://schemas.openxmlformats.org/presentationml/2006/main">
  <p:tag name="MH" val="20170806105057"/>
  <p:tag name="MH_LIBRARY" val="GRAPHIC"/>
  <p:tag name="MH_TYPE" val="SubTitle"/>
  <p:tag name="MH_ORDER" val="2"/>
</p:tagLst>
</file>

<file path=ppt/tags/tag17.xml><?xml version="1.0" encoding="utf-8"?>
<p:tagLst xmlns:p="http://schemas.openxmlformats.org/presentationml/2006/main">
  <p:tag name="MH" val="20170806105057"/>
  <p:tag name="MH_LIBRARY" val="GRAPHIC"/>
  <p:tag name="MH_TYPE" val="Other"/>
  <p:tag name="MH_ORDER" val="7"/>
</p:tagLst>
</file>

<file path=ppt/tags/tag18.xml><?xml version="1.0" encoding="utf-8"?>
<p:tagLst xmlns:p="http://schemas.openxmlformats.org/presentationml/2006/main">
  <p:tag name="MH" val="20170806105057"/>
  <p:tag name="MH_LIBRARY" val="GRAPHIC"/>
  <p:tag name="MH_TYPE" val="Other"/>
  <p:tag name="MH_ORDER" val="8"/>
</p:tagLst>
</file>

<file path=ppt/tags/tag19.xml><?xml version="1.0" encoding="utf-8"?>
<p:tagLst xmlns:p="http://schemas.openxmlformats.org/presentationml/2006/main">
  <p:tag name="MH" val="20170806105057"/>
  <p:tag name="MH_LIBRARY" val="GRAPHIC"/>
  <p:tag name="MH_TYPE" val="Other"/>
  <p:tag name="MH_ORDER" val="9"/>
</p:tagLst>
</file>

<file path=ppt/tags/tag2.xml><?xml version="1.0" encoding="utf-8"?>
<p:tagLst xmlns:p="http://schemas.openxmlformats.org/presentationml/2006/main">
  <p:tag name="MH" val="20170803150623"/>
  <p:tag name="MH_LIBRARY" val="GRAPHIC"/>
  <p:tag name="MH_ORDER" val="Straight Connector 22"/>
</p:tagLst>
</file>

<file path=ppt/tags/tag20.xml><?xml version="1.0" encoding="utf-8"?>
<p:tagLst xmlns:p="http://schemas.openxmlformats.org/presentationml/2006/main">
  <p:tag name="MH" val="20170806105057"/>
  <p:tag name="MH_LIBRARY" val="GRAPHIC"/>
  <p:tag name="MH_TYPE" val="Other"/>
  <p:tag name="MH_ORDER" val="10"/>
</p:tagLst>
</file>

<file path=ppt/tags/tag21.xml><?xml version="1.0" encoding="utf-8"?>
<p:tagLst xmlns:p="http://schemas.openxmlformats.org/presentationml/2006/main">
  <p:tag name="MH" val="20170806105057"/>
  <p:tag name="MH_LIBRARY" val="GRAPHIC"/>
  <p:tag name="MH_TYPE" val="Other"/>
  <p:tag name="MH_ORDER" val="11"/>
</p:tagLst>
</file>

<file path=ppt/tags/tag22.xml><?xml version="1.0" encoding="utf-8"?>
<p:tagLst xmlns:p="http://schemas.openxmlformats.org/presentationml/2006/main">
  <p:tag name="MH" val="20170806105057"/>
  <p:tag name="MH_LIBRARY" val="GRAPHIC"/>
  <p:tag name="MH_TYPE" val="Other"/>
  <p:tag name="MH_ORDER" val="12"/>
</p:tagLst>
</file>

<file path=ppt/tags/tag23.xml><?xml version="1.0" encoding="utf-8"?>
<p:tagLst xmlns:p="http://schemas.openxmlformats.org/presentationml/2006/main">
  <p:tag name="MH" val="20170806105329"/>
  <p:tag name="MH_LIBRARY" val="GRAPHIC"/>
  <p:tag name="MH_TYPE" val="Title"/>
  <p:tag name="MH_ORDER" val="1"/>
</p:tagLst>
</file>

<file path=ppt/tags/tag24.xml><?xml version="1.0" encoding="utf-8"?>
<p:tagLst xmlns:p="http://schemas.openxmlformats.org/presentationml/2006/main">
  <p:tag name="MH" val="20170806105329"/>
  <p:tag name="MH_LIBRARY" val="GRAPHIC"/>
  <p:tag name="MH_TYPE" val="SubTitle"/>
  <p:tag name="MH_ORDER" val="1"/>
</p:tagLst>
</file>

<file path=ppt/tags/tag25.xml><?xml version="1.0" encoding="utf-8"?>
<p:tagLst xmlns:p="http://schemas.openxmlformats.org/presentationml/2006/main">
  <p:tag name="MH" val="20170806105329"/>
  <p:tag name="MH_LIBRARY" val="GRAPHIC"/>
  <p:tag name="MH_TYPE" val="Other"/>
  <p:tag name="MH_ORDER" val="1"/>
</p:tagLst>
</file>

<file path=ppt/tags/tag26.xml><?xml version="1.0" encoding="utf-8"?>
<p:tagLst xmlns:p="http://schemas.openxmlformats.org/presentationml/2006/main">
  <p:tag name="MH" val="20170806105329"/>
  <p:tag name="MH_LIBRARY" val="GRAPHIC"/>
  <p:tag name="MH_TYPE" val="Other"/>
  <p:tag name="MH_ORDER" val="2"/>
</p:tagLst>
</file>

<file path=ppt/tags/tag27.xml><?xml version="1.0" encoding="utf-8"?>
<p:tagLst xmlns:p="http://schemas.openxmlformats.org/presentationml/2006/main">
  <p:tag name="MH" val="20170806105329"/>
  <p:tag name="MH_LIBRARY" val="GRAPHIC"/>
  <p:tag name="MH_TYPE" val="SubTitle"/>
  <p:tag name="MH_ORDER" val="2"/>
</p:tagLst>
</file>

<file path=ppt/tags/tag28.xml><?xml version="1.0" encoding="utf-8"?>
<p:tagLst xmlns:p="http://schemas.openxmlformats.org/presentationml/2006/main">
  <p:tag name="MH" val="20170806105329"/>
  <p:tag name="MH_LIBRARY" val="GRAPHIC"/>
  <p:tag name="MH_TYPE" val="Other"/>
  <p:tag name="MH_ORDER" val="3"/>
</p:tagLst>
</file>

<file path=ppt/tags/tag29.xml><?xml version="1.0" encoding="utf-8"?>
<p:tagLst xmlns:p="http://schemas.openxmlformats.org/presentationml/2006/main">
  <p:tag name="MH" val="20170806105329"/>
  <p:tag name="MH_LIBRARY" val="GRAPHIC"/>
  <p:tag name="MH_TYPE" val="Other"/>
  <p:tag name="MH_ORDER" val="4"/>
</p:tagLst>
</file>

<file path=ppt/tags/tag3.xml><?xml version="1.0" encoding="utf-8"?>
<p:tagLst xmlns:p="http://schemas.openxmlformats.org/presentationml/2006/main">
  <p:tag name="MH" val="20170803150623"/>
  <p:tag name="MH_LIBRARY" val="GRAPHIC"/>
  <p:tag name="MH_ORDER" val="Straight Connector 23"/>
</p:tagLst>
</file>

<file path=ppt/tags/tag30.xml><?xml version="1.0" encoding="utf-8"?>
<p:tagLst xmlns:p="http://schemas.openxmlformats.org/presentationml/2006/main">
  <p:tag name="MH" val="20170806105329"/>
  <p:tag name="MH_LIBRARY" val="GRAPHIC"/>
  <p:tag name="MH_TYPE" val="SubTitle"/>
  <p:tag name="MH_ORDER" val="3"/>
</p:tagLst>
</file>

<file path=ppt/tags/tag31.xml><?xml version="1.0" encoding="utf-8"?>
<p:tagLst xmlns:p="http://schemas.openxmlformats.org/presentationml/2006/main">
  <p:tag name="MH" val="20170806105329"/>
  <p:tag name="MH_LIBRARY" val="GRAPHIC"/>
  <p:tag name="MH_TYPE" val="Other"/>
  <p:tag name="MH_ORDER" val="5"/>
</p:tagLst>
</file>

<file path=ppt/tags/tag32.xml><?xml version="1.0" encoding="utf-8"?>
<p:tagLst xmlns:p="http://schemas.openxmlformats.org/presentationml/2006/main">
  <p:tag name="MH" val="20170806105329"/>
  <p:tag name="MH_LIBRARY" val="GRAPHIC"/>
  <p:tag name="MH_TYPE" val="Other"/>
  <p:tag name="MH_ORDER" val="6"/>
</p:tagLst>
</file>

<file path=ppt/tags/tag33.xml><?xml version="1.0" encoding="utf-8"?>
<p:tagLst xmlns:p="http://schemas.openxmlformats.org/presentationml/2006/main">
  <p:tag name="MH" val="20170806105329"/>
  <p:tag name="MH_LIBRARY" val="GRAPHIC"/>
  <p:tag name="MH_TYPE" val="SubTitle"/>
  <p:tag name="MH_ORDER" val="4"/>
</p:tagLst>
</file>

<file path=ppt/tags/tag34.xml><?xml version="1.0" encoding="utf-8"?>
<p:tagLst xmlns:p="http://schemas.openxmlformats.org/presentationml/2006/main">
  <p:tag name="MH" val="20170806105329"/>
  <p:tag name="MH_LIBRARY" val="GRAPHIC"/>
  <p:tag name="MH_TYPE" val="Other"/>
  <p:tag name="MH_ORDER" val="7"/>
</p:tagLst>
</file>

<file path=ppt/tags/tag35.xml><?xml version="1.0" encoding="utf-8"?>
<p:tagLst xmlns:p="http://schemas.openxmlformats.org/presentationml/2006/main">
  <p:tag name="MH" val="20170806105329"/>
  <p:tag name="MH_LIBRARY" val="GRAPHIC"/>
  <p:tag name="MH_TYPE" val="Other"/>
  <p:tag name="MH_ORDER" val="8"/>
</p:tagLst>
</file>

<file path=ppt/tags/tag36.xml><?xml version="1.0" encoding="utf-8"?>
<p:tagLst xmlns:p="http://schemas.openxmlformats.org/presentationml/2006/main">
  <p:tag name="MH" val="20170806105329"/>
  <p:tag name="MH_LIBRARY" val="GRAPHIC"/>
  <p:tag name="MH_TYPE" val="SubTitle"/>
  <p:tag name="MH_ORDER" val="5"/>
</p:tagLst>
</file>

<file path=ppt/tags/tag37.xml><?xml version="1.0" encoding="utf-8"?>
<p:tagLst xmlns:p="http://schemas.openxmlformats.org/presentationml/2006/main">
  <p:tag name="MH" val="20170806105329"/>
  <p:tag name="MH_LIBRARY" val="GRAPHIC"/>
  <p:tag name="MH_TYPE" val="Other"/>
  <p:tag name="MH_ORDER" val="9"/>
</p:tagLst>
</file>

<file path=ppt/tags/tag38.xml><?xml version="1.0" encoding="utf-8"?>
<p:tagLst xmlns:p="http://schemas.openxmlformats.org/presentationml/2006/main">
  <p:tag name="MH" val="20170806105329"/>
  <p:tag name="MH_LIBRARY" val="GRAPHIC"/>
  <p:tag name="MH_TYPE" val="Other"/>
  <p:tag name="MH_ORDER" val="10"/>
</p:tagLst>
</file>

<file path=ppt/tags/tag39.xml><?xml version="1.0" encoding="utf-8"?>
<p:tagLst xmlns:p="http://schemas.openxmlformats.org/presentationml/2006/main">
  <p:tag name="MH" val="20170806105329"/>
  <p:tag name="MH_LIBRARY" val="GRAPHIC"/>
  <p:tag name="MH_TYPE" val="Title"/>
  <p:tag name="MH_ORDER" val="1"/>
</p:tagLst>
</file>

<file path=ppt/tags/tag4.xml><?xml version="1.0" encoding="utf-8"?>
<p:tagLst xmlns:p="http://schemas.openxmlformats.org/presentationml/2006/main">
  <p:tag name="MH" val="20170803150623"/>
  <p:tag name="MH_LIBRARY" val="GRAPHIC"/>
  <p:tag name="MH_ORDER" val="TextBox 24"/>
</p:tagLst>
</file>

<file path=ppt/tags/tag40.xml><?xml version="1.0" encoding="utf-8"?>
<p:tagLst xmlns:p="http://schemas.openxmlformats.org/presentationml/2006/main">
  <p:tag name="MH" val="20170806105329"/>
  <p:tag name="MH_LIBRARY" val="GRAPHIC"/>
  <p:tag name="MH_TYPE" val="Title"/>
  <p:tag name="MH_ORDER" val="1"/>
</p:tagLst>
</file>

<file path=ppt/tags/tag41.xml><?xml version="1.0" encoding="utf-8"?>
<p:tagLst xmlns:p="http://schemas.openxmlformats.org/presentationml/2006/main">
  <p:tag name="MH" val="20170806112925"/>
  <p:tag name="MH_LIBRARY" val="GRAPHIC"/>
  <p:tag name="MH_TYPE" val="PageTitle"/>
  <p:tag name="MH_ORDER" val="PageTitle"/>
</p:tagLst>
</file>

<file path=ppt/tags/tag42.xml><?xml version="1.0" encoding="utf-8"?>
<p:tagLst xmlns:p="http://schemas.openxmlformats.org/presentationml/2006/main">
  <p:tag name="MH" val="20170806112925"/>
  <p:tag name="MH_LIBRARY" val="GRAPHIC"/>
  <p:tag name="MH_TYPE" val="Text"/>
  <p:tag name="MH_ORDER" val="1"/>
</p:tagLst>
</file>

<file path=ppt/tags/tag43.xml><?xml version="1.0" encoding="utf-8"?>
<p:tagLst xmlns:p="http://schemas.openxmlformats.org/presentationml/2006/main">
  <p:tag name="MH" val="20170806112925"/>
  <p:tag name="MH_LIBRARY" val="GRAPHIC"/>
  <p:tag name="MH_TYPE" val="Other"/>
  <p:tag name="MH_ORDER" val="59"/>
</p:tagLst>
</file>

<file path=ppt/tags/tag44.xml><?xml version="1.0" encoding="utf-8"?>
<p:tagLst xmlns:p="http://schemas.openxmlformats.org/presentationml/2006/main">
  <p:tag name="MH" val="20170806105329"/>
  <p:tag name="MH_LIBRARY" val="GRAPHIC"/>
  <p:tag name="MH_TYPE" val="Title"/>
  <p:tag name="MH_ORDER" val="1"/>
</p:tagLst>
</file>

<file path=ppt/tags/tag45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46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47.xml><?xml version="1.0" encoding="utf-8"?>
<p:tagLst xmlns:p="http://schemas.openxmlformats.org/presentationml/2006/main">
  <p:tag name="MH" val="20170806120343"/>
  <p:tag name="MH_LIBRARY" val="GRAPHIC"/>
  <p:tag name="MH_TYPE" val="Other"/>
  <p:tag name="MH_ORDER" val="2"/>
</p:tagLst>
</file>

<file path=ppt/tags/tag48.xml><?xml version="1.0" encoding="utf-8"?>
<p:tagLst xmlns:p="http://schemas.openxmlformats.org/presentationml/2006/main">
  <p:tag name="MH_TYPE" val="#NeiR#"/>
  <p:tag name="MH_NUMBER" val="1"/>
  <p:tag name="MH_CATEGORY" val="#QiTTB#"/>
  <p:tag name="MH_LAYOUT" val="Text"/>
  <p:tag name="MH" val="20170806112925"/>
  <p:tag name="MH_LIBRARY" val="GRAPHIC"/>
</p:tagLst>
</file>

<file path=ppt/tags/tag49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5.xml><?xml version="1.0" encoding="utf-8"?>
<p:tagLst xmlns:p="http://schemas.openxmlformats.org/presentationml/2006/main">
  <p:tag name="MH" val="20170803150623"/>
  <p:tag name="MH_LIBRARY" val="GRAPHIC"/>
  <p:tag name="MH_ORDER" val="文本框 25"/>
</p:tagLst>
</file>

<file path=ppt/tags/tag50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51.xml><?xml version="1.0" encoding="utf-8"?>
<p:tagLst xmlns:p="http://schemas.openxmlformats.org/presentationml/2006/main">
  <p:tag name="MH" val="20170806120343"/>
  <p:tag name="MH_LIBRARY" val="GRAPHIC"/>
  <p:tag name="MH_TYPE" val="Other"/>
  <p:tag name="MH_ORDER" val="2"/>
</p:tagLst>
</file>

<file path=ppt/tags/tag52.xml><?xml version="1.0" encoding="utf-8"?>
<p:tagLst xmlns:p="http://schemas.openxmlformats.org/presentationml/2006/main">
  <p:tag name="MH" val="20170806120343"/>
  <p:tag name="MH_LIBRARY" val="GRAPHIC"/>
  <p:tag name="MH_TYPE" val="Other"/>
  <p:tag name="MH_ORDER" val="1"/>
</p:tagLst>
</file>

<file path=ppt/tags/tag53.xml><?xml version="1.0" encoding="utf-8"?>
<p:tagLst xmlns:p="http://schemas.openxmlformats.org/presentationml/2006/main">
  <p:tag name="MH" val="20170806120343"/>
  <p:tag name="MH_LIBRARY" val="GRAPHIC"/>
  <p:tag name="MH_TYPE" val="SubTitle"/>
  <p:tag name="MH_ORDER" val="1"/>
</p:tagLst>
</file>

<file path=ppt/tags/tag54.xml><?xml version="1.0" encoding="utf-8"?>
<p:tagLst xmlns:p="http://schemas.openxmlformats.org/presentationml/2006/main">
  <p:tag name="MH" val="20170806120343"/>
  <p:tag name="MH_LIBRARY" val="GRAPHIC"/>
  <p:tag name="MH_TYPE" val="Other"/>
  <p:tag name="MH_ORDER" val="2"/>
</p:tagLst>
</file>

<file path=ppt/tags/tag55.xml><?xml version="1.0" encoding="utf-8"?>
<p:tagLst xmlns:p="http://schemas.openxmlformats.org/presentationml/2006/main">
  <p:tag name="MH" val="20170806223725"/>
  <p:tag name="MH_LIBRARY" val="GRAPHIC"/>
  <p:tag name="MH_TYPE" val="SubTitle"/>
  <p:tag name="MH_ORDER" val="2"/>
</p:tagLst>
</file>

<file path=ppt/tags/tag56.xml><?xml version="1.0" encoding="utf-8"?>
<p:tagLst xmlns:p="http://schemas.openxmlformats.org/presentationml/2006/main">
  <p:tag name="MH" val="20170806223725"/>
  <p:tag name="MH_LIBRARY" val="GRAPHIC"/>
  <p:tag name="MH_TYPE" val="SubTitle"/>
  <p:tag name="MH_ORDER" val="1"/>
</p:tagLst>
</file>

<file path=ppt/tags/tag57.xml><?xml version="1.0" encoding="utf-8"?>
<p:tagLst xmlns:p="http://schemas.openxmlformats.org/presentationml/2006/main">
  <p:tag name="MH" val="20170806223725"/>
  <p:tag name="MH_LIBRARY" val="GRAPHIC"/>
  <p:tag name="MH_TYPE" val="Title"/>
  <p:tag name="MH_ORDER" val="1"/>
</p:tagLst>
</file>

<file path=ppt/tags/tag58.xml><?xml version="1.0" encoding="utf-8"?>
<p:tagLst xmlns:p="http://schemas.openxmlformats.org/presentationml/2006/main">
  <p:tag name="MH" val="20170806223725"/>
  <p:tag name="MH_LIBRARY" val="GRAPHIC"/>
  <p:tag name="MH_TYPE" val="Text"/>
  <p:tag name="MH_ORDER" val="1"/>
</p:tagLst>
</file>

<file path=ppt/tags/tag59.xml><?xml version="1.0" encoding="utf-8"?>
<p:tagLst xmlns:p="http://schemas.openxmlformats.org/presentationml/2006/main">
  <p:tag name="MH" val="20170806223725"/>
  <p:tag name="MH_LIBRARY" val="GRAPHIC"/>
  <p:tag name="MH_TYPE" val="Text"/>
  <p:tag name="MH_ORDER" val="2"/>
</p:tagLst>
</file>

<file path=ppt/tags/tag6.xml><?xml version="1.0" encoding="utf-8"?>
<p:tagLst xmlns:p="http://schemas.openxmlformats.org/presentationml/2006/main">
  <p:tag name="MH" val="20170803150623"/>
  <p:tag name="MH_LIBRARY" val="GRAPHIC"/>
  <p:tag name="MH_ORDER" val="TextBox 26"/>
</p:tagLst>
</file>

<file path=ppt/tags/tag60.xml><?xml version="1.0" encoding="utf-8"?>
<p:tagLst xmlns:p="http://schemas.openxmlformats.org/presentationml/2006/main">
  <p:tag name="MH_TYPE" val="#NeiR#"/>
  <p:tag name="MH_NUMBER" val="2"/>
  <p:tag name="MH_CATEGORY" val="#YinZJG#"/>
  <p:tag name="MH_LAYOUT" val="TitleSubTitleText"/>
  <p:tag name="MH" val="20170806223725"/>
  <p:tag name="MH_LIBRARY" val="GRAPHIC"/>
</p:tagLst>
</file>

<file path=ppt/tags/tag61.xml><?xml version="1.0" encoding="utf-8"?>
<p:tagLst xmlns:p="http://schemas.openxmlformats.org/presentationml/2006/main">
  <p:tag name="MH" val="20170803154453"/>
  <p:tag name="MH_LIBRARY" val="GRAPHIC"/>
  <p:tag name="MH_TYPE" val="Other"/>
  <p:tag name="MH_ORDER" val="1"/>
</p:tagLst>
</file>

<file path=ppt/tags/tag62.xml><?xml version="1.0" encoding="utf-8"?>
<p:tagLst xmlns:p="http://schemas.openxmlformats.org/presentationml/2006/main">
  <p:tag name="MH" val="20170803154453"/>
  <p:tag name="MH_LIBRARY" val="GRAPHIC"/>
  <p:tag name="MH_TYPE" val="Other"/>
  <p:tag name="MH_ORDER" val="2"/>
</p:tagLst>
</file>

<file path=ppt/tags/tag63.xml><?xml version="1.0" encoding="utf-8"?>
<p:tagLst xmlns:p="http://schemas.openxmlformats.org/presentationml/2006/main">
  <p:tag name="MH" val="20170803154453"/>
  <p:tag name="MH_LIBRARY" val="GRAPHIC"/>
  <p:tag name="MH_TYPE" val="Other"/>
  <p:tag name="MH_ORDER" val="3"/>
</p:tagLst>
</file>

<file path=ppt/tags/tag64.xml><?xml version="1.0" encoding="utf-8"?>
<p:tagLst xmlns:p="http://schemas.openxmlformats.org/presentationml/2006/main">
  <p:tag name="MH" val="20170803154453"/>
  <p:tag name="MH_LIBRARY" val="GRAPHIC"/>
  <p:tag name="MH_TYPE" val="Other"/>
  <p:tag name="MH_ORDER" val="4"/>
</p:tagLst>
</file>

<file path=ppt/tags/tag65.xml><?xml version="1.0" encoding="utf-8"?>
<p:tagLst xmlns:p="http://schemas.openxmlformats.org/presentationml/2006/main">
  <p:tag name="MH" val="20170803154453"/>
  <p:tag name="MH_LIBRARY" val="GRAPHIC"/>
  <p:tag name="MH_TYPE" val="Other"/>
  <p:tag name="MH_ORDER" val="5"/>
</p:tagLst>
</file>

<file path=ppt/tags/tag66.xml><?xml version="1.0" encoding="utf-8"?>
<p:tagLst xmlns:p="http://schemas.openxmlformats.org/presentationml/2006/main">
  <p:tag name="MH" val="20170803154453"/>
  <p:tag name="MH_LIBRARY" val="GRAPHIC"/>
  <p:tag name="MH_TYPE" val="Other"/>
  <p:tag name="MH_ORDER" val="11"/>
</p:tagLst>
</file>

<file path=ppt/tags/tag67.xml><?xml version="1.0" encoding="utf-8"?>
<p:tagLst xmlns:p="http://schemas.openxmlformats.org/presentationml/2006/main">
  <p:tag name="MH" val="20170803154453"/>
  <p:tag name="MH_LIBRARY" val="GRAPHIC"/>
  <p:tag name="MH_TYPE" val="Other"/>
  <p:tag name="MH_ORDER" val="12"/>
</p:tagLst>
</file>

<file path=ppt/tags/tag68.xml><?xml version="1.0" encoding="utf-8"?>
<p:tagLst xmlns:p="http://schemas.openxmlformats.org/presentationml/2006/main">
  <p:tag name="MH" val="20170803154453"/>
  <p:tag name="MH_LIBRARY" val="GRAPHIC"/>
  <p:tag name="MH_TYPE" val="Other"/>
  <p:tag name="MH_ORDER" val="13"/>
</p:tagLst>
</file>

<file path=ppt/tags/tag69.xml><?xml version="1.0" encoding="utf-8"?>
<p:tagLst xmlns:p="http://schemas.openxmlformats.org/presentationml/2006/main">
  <p:tag name="MH" val="20170803154453"/>
  <p:tag name="MH_LIBRARY" val="GRAPHIC"/>
  <p:tag name="MH_TYPE" val="Other"/>
  <p:tag name="MH_ORDER" val="14"/>
</p:tagLst>
</file>

<file path=ppt/tags/tag7.xml><?xml version="1.0" encoding="utf-8"?>
<p:tagLst xmlns:p="http://schemas.openxmlformats.org/presentationml/2006/main">
  <p:tag name="MH" val="20170803150623"/>
  <p:tag name="MH_LIBRARY" val="GRAPHIC"/>
  <p:tag name="MH_ORDER" val="TextBox 27"/>
</p:tagLst>
</file>

<file path=ppt/tags/tag70.xml><?xml version="1.0" encoding="utf-8"?>
<p:tagLst xmlns:p="http://schemas.openxmlformats.org/presentationml/2006/main">
  <p:tag name="MH" val="20170803154453"/>
  <p:tag name="MH_LIBRARY" val="GRAPHIC"/>
  <p:tag name="MH_TYPE" val="Other"/>
  <p:tag name="MH_ORDER" val="15"/>
</p:tagLst>
</file>

<file path=ppt/tags/tag71.xml><?xml version="1.0" encoding="utf-8"?>
<p:tagLst xmlns:p="http://schemas.openxmlformats.org/presentationml/2006/main">
  <p:tag name="MH" val="20170803154453"/>
  <p:tag name="MH_LIBRARY" val="GRAPHIC"/>
  <p:tag name="MH_TYPE" val="Other"/>
  <p:tag name="MH_ORDER" val="1"/>
</p:tagLst>
</file>

<file path=ppt/tags/tag72.xml><?xml version="1.0" encoding="utf-8"?>
<p:tagLst xmlns:p="http://schemas.openxmlformats.org/presentationml/2006/main">
  <p:tag name="MH" val="20170803154453"/>
  <p:tag name="MH_LIBRARY" val="GRAPHIC"/>
  <p:tag name="MH_TYPE" val="Other"/>
  <p:tag name="MH_ORDER" val="2"/>
</p:tagLst>
</file>

<file path=ppt/tags/tag73.xml><?xml version="1.0" encoding="utf-8"?>
<p:tagLst xmlns:p="http://schemas.openxmlformats.org/presentationml/2006/main">
  <p:tag name="MH" val="20170803154453"/>
  <p:tag name="MH_LIBRARY" val="GRAPHIC"/>
  <p:tag name="MH_TYPE" val="Other"/>
  <p:tag name="MH_ORDER" val="3"/>
</p:tagLst>
</file>

<file path=ppt/tags/tag74.xml><?xml version="1.0" encoding="utf-8"?>
<p:tagLst xmlns:p="http://schemas.openxmlformats.org/presentationml/2006/main">
  <p:tag name="MH" val="20170803154453"/>
  <p:tag name="MH_LIBRARY" val="GRAPHIC"/>
  <p:tag name="MH_TYPE" val="Other"/>
  <p:tag name="MH_ORDER" val="4"/>
</p:tagLst>
</file>

<file path=ppt/tags/tag75.xml><?xml version="1.0" encoding="utf-8"?>
<p:tagLst xmlns:p="http://schemas.openxmlformats.org/presentationml/2006/main">
  <p:tag name="MH" val="20170803154453"/>
  <p:tag name="MH_LIBRARY" val="GRAPHIC"/>
  <p:tag name="MH_TYPE" val="Other"/>
  <p:tag name="MH_ORDER" val="5"/>
</p:tagLst>
</file>

<file path=ppt/tags/tag76.xml><?xml version="1.0" encoding="utf-8"?>
<p:tagLst xmlns:p="http://schemas.openxmlformats.org/presentationml/2006/main">
  <p:tag name="commondata" val="eyJoZGlkIjoiZjFmZWIzNDg2MmIzZjExOTIzMmViNTBmYTMwYTk0ZWYifQ=="/>
</p:tagLst>
</file>

<file path=ppt/tags/tag8.xml><?xml version="1.0" encoding="utf-8"?>
<p:tagLst xmlns:p="http://schemas.openxmlformats.org/presentationml/2006/main">
  <p:tag name="MH" val="20170803150623"/>
  <p:tag name="MH_LIBRARY" val="GRAPHIC"/>
</p:tagLst>
</file>

<file path=ppt/tags/tag9.xml><?xml version="1.0" encoding="utf-8"?>
<p:tagLst xmlns:p="http://schemas.openxmlformats.org/presentationml/2006/main">
  <p:tag name="MH" val="20170806105057"/>
  <p:tag name="MH_LIBRARY" val="GRAPHIC"/>
  <p:tag name="MH_TYPE" val="SubTitle"/>
  <p:tag name="MH_ORDER" val="1"/>
</p:tagLst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5262</Words>
  <Application>WPS 演示</Application>
  <PresentationFormat>自定义</PresentationFormat>
  <Paragraphs>655</Paragraphs>
  <Slides>24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Baskerville Old Face</vt:lpstr>
      <vt:lpstr>华文隶书</vt:lpstr>
      <vt:lpstr>Microsoft New Tai Lue</vt:lpstr>
      <vt:lpstr>Calibri</vt:lpstr>
      <vt:lpstr>华文中宋</vt:lpstr>
      <vt:lpstr>Arial Narrow</vt:lpstr>
      <vt:lpstr>Arial Unicode MS</vt:lpstr>
      <vt:lpstr>Times New Roman</vt:lpstr>
      <vt:lpstr>等线</vt:lpstr>
      <vt:lpstr>Arial Unicode MS</vt:lpstr>
      <vt:lpstr>等线 Light</vt:lpstr>
      <vt:lpstr>Office 主题​​</vt:lpstr>
      <vt:lpstr>PowerPoint 演示文稿</vt:lpstr>
      <vt:lpstr>在计算机高级语言中，数据的两种表现形式：</vt:lpstr>
      <vt:lpstr>PowerPoint 演示文稿</vt:lpstr>
      <vt:lpstr>转义字符</vt:lpstr>
      <vt:lpstr>PowerPoint 演示文稿</vt:lpstr>
      <vt:lpstr>PowerPoint 演示文稿</vt:lpstr>
      <vt:lpstr>PowerPoint 演示文稿</vt:lpstr>
      <vt:lpstr>C语言中的关键字</vt:lpstr>
      <vt:lpstr>数据类型</vt:lpstr>
      <vt:lpstr>计算机中带符号整型数的表示：补码</vt:lpstr>
      <vt:lpstr>整型数据</vt:lpstr>
      <vt:lpstr>整型数据</vt:lpstr>
      <vt:lpstr>字符型数据</vt:lpstr>
      <vt:lpstr>ASCII码表</vt:lpstr>
      <vt:lpstr>字符变量</vt:lpstr>
      <vt:lpstr>浮点型数据</vt:lpstr>
      <vt:lpstr>实型数据</vt:lpstr>
      <vt:lpstr>常量的类型</vt:lpstr>
      <vt:lpstr>常量、变量与类型</vt:lpstr>
      <vt:lpstr>PowerPoint 演示文稿</vt:lpstr>
      <vt:lpstr>不同类型数据间的混合运算</vt:lpstr>
      <vt:lpstr>不同类型数据间的混合运算</vt:lpstr>
      <vt:lpstr>不同类型数据间的混合运算</vt:lpstr>
      <vt:lpstr>强制类型转换运算符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C程序设计</dc:title>
  <dc:creator>zi jin</dc:creator>
  <cp:lastModifiedBy>Q夏</cp:lastModifiedBy>
  <cp:revision>248</cp:revision>
  <dcterms:created xsi:type="dcterms:W3CDTF">2017-08-03T06:51:00Z</dcterms:created>
  <dcterms:modified xsi:type="dcterms:W3CDTF">2024-10-28T09:02:27Z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E10313D04DBF4521A89638183D9A18E1_12</vt:lpwstr>
  </property>
  <property fmtid="{D5CDD505-2E9C-101B-9397-08002B2CF9AE}" pid="3" name="KSOProductBuildVer">
    <vt:lpwstr>2052-12.1.0.18608</vt:lpwstr>
  </property>
</Properties>
</file>