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8" r:id="rId3"/>
    <p:sldId id="286" r:id="rId4"/>
    <p:sldId id="287" r:id="rId5"/>
    <p:sldId id="305" r:id="rId7"/>
    <p:sldId id="306" r:id="rId8"/>
    <p:sldId id="307" r:id="rId9"/>
    <p:sldId id="308" r:id="rId10"/>
    <p:sldId id="309" r:id="rId11"/>
    <p:sldId id="314" r:id="rId12"/>
    <p:sldId id="315" r:id="rId13"/>
    <p:sldId id="318" r:id="rId14"/>
    <p:sldId id="317" r:id="rId15"/>
    <p:sldId id="319" r:id="rId16"/>
    <p:sldId id="320" r:id="rId17"/>
    <p:sldId id="321" r:id="rId18"/>
    <p:sldId id="322" r:id="rId19"/>
    <p:sldId id="323" r:id="rId20"/>
    <p:sldId id="325" r:id="rId21"/>
    <p:sldId id="326"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 id="343" r:id="rId39"/>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6" autoAdjust="0"/>
    <p:restoredTop sz="88811" autoAdjust="0"/>
  </p:normalViewPr>
  <p:slideViewPr>
    <p:cSldViewPr snapToGrid="0">
      <p:cViewPr varScale="1">
        <p:scale>
          <a:sx n="63" d="100"/>
          <a:sy n="63" d="100"/>
        </p:scale>
        <p:origin x="-114" y="-108"/>
      </p:cViewPr>
      <p:guideLst>
        <p:guide orient="horz" pos="2160"/>
        <p:guide pos="3840"/>
      </p:guideLst>
    </p:cSldViewPr>
  </p:slideViewPr>
  <p:notesTextViewPr>
    <p:cViewPr>
      <p:scale>
        <a:sx n="1" d="1"/>
        <a:sy n="1" d="1"/>
      </p:scale>
      <p:origin x="0" y="0"/>
    </p:cViewPr>
  </p:notesTextViewPr>
  <p:sorterViewPr>
    <p:cViewPr>
      <p:scale>
        <a:sx n="100" d="100"/>
        <a:sy n="100" d="100"/>
      </p:scale>
      <p:origin x="0" y="-752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3" Type="http://schemas.openxmlformats.org/officeDocument/2006/relationships/tags" Target="tags/tag190.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ADFEEB6-165C-4E70-895A-6C5EB5FEE2B9}" type="doc">
      <dgm:prSet loTypeId="urn:microsoft.com/office/officeart/2005/8/layout/hierarchy1" loCatId="hierarchy" qsTypeId="urn:microsoft.com/office/officeart/2005/8/quickstyle/3d1" qsCatId="3D" csTypeId="urn:microsoft.com/office/officeart/2005/8/colors/accent1_2" csCatId="accent1" phldr="1"/>
      <dgm:spPr/>
      <dgm:t>
        <a:bodyPr/>
        <a:lstStyle/>
        <a:p>
          <a:endParaRPr lang="zh-CN" altLang="en-US"/>
        </a:p>
      </dgm:t>
    </dgm:pt>
    <dgm:pt modelId="{6E967685-68EA-41DC-8E4C-7F46962BE53C}">
      <dgm:prSet phldrT="[文本]" custT="1"/>
      <dgm:spPr/>
      <dgm:t>
        <a:bodyPr/>
        <a:lstStyle/>
        <a:p>
          <a:r>
            <a:rPr lang="en-US" altLang="zh-CN" sz="2000" b="0" smtClean="0">
              <a:latin typeface="+mn-ea"/>
              <a:ea typeface="+mn-ea"/>
            </a:rPr>
            <a:t>C</a:t>
          </a:r>
          <a:r>
            <a:rPr lang="zh-CN" altLang="en-US" sz="2000" b="0" smtClean="0">
              <a:latin typeface="+mn-ea"/>
              <a:ea typeface="+mn-ea"/>
            </a:rPr>
            <a:t>程序</a:t>
          </a:r>
          <a:endParaRPr lang="zh-CN" altLang="en-US" sz="2000" b="0">
            <a:latin typeface="+mn-ea"/>
            <a:ea typeface="+mn-ea"/>
          </a:endParaRPr>
        </a:p>
      </dgm:t>
    </dgm:pt>
    <dgm:pt modelId="{1307D1B2-59E4-4C00-ABE0-F2653EF32CC5}" cxnId="{AD95D83D-86BE-4EB6-B187-FF631C2AF1A3}" type="parTrans">
      <dgm:prSet/>
      <dgm:spPr/>
      <dgm:t>
        <a:bodyPr/>
        <a:lstStyle/>
        <a:p>
          <a:endParaRPr lang="zh-CN" altLang="en-US"/>
        </a:p>
      </dgm:t>
    </dgm:pt>
    <dgm:pt modelId="{8A2858A8-2B63-42AD-99DE-1F8C20A84CD1}" cxnId="{AD95D83D-86BE-4EB6-B187-FF631C2AF1A3}" type="sibTrans">
      <dgm:prSet/>
      <dgm:spPr/>
      <dgm:t>
        <a:bodyPr/>
        <a:lstStyle/>
        <a:p>
          <a:endParaRPr lang="zh-CN" altLang="en-US"/>
        </a:p>
      </dgm:t>
    </dgm:pt>
    <dgm:pt modelId="{BA048FED-C3D0-4108-A17B-64594C2C0405}">
      <dgm:prSet phldrT="[文本]" custT="1"/>
      <dgm:spPr/>
      <dgm:t>
        <a:bodyPr/>
        <a:lstStyle/>
        <a:p>
          <a:r>
            <a:rPr lang="zh-CN" altLang="en-US" sz="2000" b="0" smtClean="0">
              <a:latin typeface="+mn-ea"/>
              <a:ea typeface="+mn-ea"/>
            </a:rPr>
            <a:t>源程序文件</a:t>
          </a:r>
          <a:r>
            <a:rPr lang="en-US" altLang="zh-CN" sz="2000" b="0" smtClean="0">
              <a:latin typeface="+mn-ea"/>
              <a:ea typeface="+mn-ea"/>
            </a:rPr>
            <a:t>1</a:t>
          </a:r>
          <a:endParaRPr lang="zh-CN" altLang="en-US" sz="2000" b="0">
            <a:latin typeface="+mn-ea"/>
            <a:ea typeface="+mn-ea"/>
          </a:endParaRPr>
        </a:p>
      </dgm:t>
    </dgm:pt>
    <dgm:pt modelId="{9312D5FC-F4C7-4237-B35D-BC038A91E396}" cxnId="{46F78374-53DB-45A9-8663-322400AAC71D}" type="parTrans">
      <dgm:prSet/>
      <dgm:spPr/>
      <dgm:t>
        <a:bodyPr/>
        <a:lstStyle/>
        <a:p>
          <a:endParaRPr lang="zh-CN" altLang="en-US"/>
        </a:p>
      </dgm:t>
    </dgm:pt>
    <dgm:pt modelId="{BA5EDE3C-5323-4AE8-9F2D-F06858651487}" cxnId="{46F78374-53DB-45A9-8663-322400AAC71D}" type="sibTrans">
      <dgm:prSet/>
      <dgm:spPr/>
      <dgm:t>
        <a:bodyPr/>
        <a:lstStyle/>
        <a:p>
          <a:endParaRPr lang="zh-CN" altLang="en-US"/>
        </a:p>
      </dgm:t>
    </dgm:pt>
    <dgm:pt modelId="{452DFCCA-1E13-475F-807E-AE42C496A822}">
      <dgm:prSet phldrT="[文本]" custT="1"/>
      <dgm:spPr/>
      <dgm:t>
        <a:bodyPr/>
        <a:lstStyle/>
        <a:p>
          <a:r>
            <a:rPr lang="zh-CN" altLang="en-US" sz="2000" b="0" smtClean="0">
              <a:latin typeface="+mn-ea"/>
              <a:ea typeface="+mn-ea"/>
            </a:rPr>
            <a:t>源程序文件</a:t>
          </a:r>
          <a:r>
            <a:rPr lang="en-US" altLang="zh-CN" sz="2000" b="0" smtClean="0">
              <a:latin typeface="+mn-ea"/>
              <a:ea typeface="+mn-ea"/>
            </a:rPr>
            <a:t>2</a:t>
          </a:r>
          <a:endParaRPr lang="zh-CN" altLang="en-US" sz="2000" b="0">
            <a:latin typeface="+mn-ea"/>
            <a:ea typeface="+mn-ea"/>
          </a:endParaRPr>
        </a:p>
      </dgm:t>
    </dgm:pt>
    <dgm:pt modelId="{9D11C630-8C57-4F8C-94D7-36C2D55D8824}" cxnId="{699BB9A2-212F-4B4C-B447-0F2EE67A4E9D}" type="parTrans">
      <dgm:prSet/>
      <dgm:spPr/>
      <dgm:t>
        <a:bodyPr/>
        <a:lstStyle/>
        <a:p>
          <a:endParaRPr lang="zh-CN" altLang="en-US"/>
        </a:p>
      </dgm:t>
    </dgm:pt>
    <dgm:pt modelId="{7CB8FABF-09CC-4802-B0BF-CA14548F3CE3}" cxnId="{699BB9A2-212F-4B4C-B447-0F2EE67A4E9D}" type="sibTrans">
      <dgm:prSet/>
      <dgm:spPr/>
      <dgm:t>
        <a:bodyPr/>
        <a:lstStyle/>
        <a:p>
          <a:endParaRPr lang="zh-CN" altLang="en-US"/>
        </a:p>
      </dgm:t>
    </dgm:pt>
    <dgm:pt modelId="{3983342C-6778-4F4C-8DF5-DB2070592288}">
      <dgm:prSet phldrT="[文本]" custT="1"/>
      <dgm:spPr/>
      <dgm:t>
        <a:bodyPr/>
        <a:lstStyle/>
        <a:p>
          <a:r>
            <a:rPr lang="zh-CN" altLang="en-US" sz="2000" b="0" smtClean="0">
              <a:latin typeface="+mn-ea"/>
              <a:ea typeface="+mn-ea"/>
            </a:rPr>
            <a:t>源程序文件</a:t>
          </a:r>
          <a:r>
            <a:rPr lang="en-US" altLang="zh-CN" sz="2000" b="0" smtClean="0">
              <a:latin typeface="+mn-ea"/>
              <a:ea typeface="+mn-ea"/>
            </a:rPr>
            <a:t>n</a:t>
          </a:r>
          <a:endParaRPr lang="zh-CN" altLang="en-US" sz="2000" b="0">
            <a:latin typeface="+mn-ea"/>
            <a:ea typeface="+mn-ea"/>
          </a:endParaRPr>
        </a:p>
      </dgm:t>
    </dgm:pt>
    <dgm:pt modelId="{50288EF0-4649-47C5-BD00-43BFDBF95E88}" cxnId="{4F96B09D-20F8-4035-92F5-C44C0B3D3C09}" type="parTrans">
      <dgm:prSet/>
      <dgm:spPr/>
      <dgm:t>
        <a:bodyPr/>
        <a:lstStyle/>
        <a:p>
          <a:endParaRPr lang="zh-CN" altLang="en-US"/>
        </a:p>
      </dgm:t>
    </dgm:pt>
    <dgm:pt modelId="{8ABFF883-539F-4F93-9CF8-79FECCBD359D}" cxnId="{4F96B09D-20F8-4035-92F5-C44C0B3D3C09}" type="sibTrans">
      <dgm:prSet/>
      <dgm:spPr/>
      <dgm:t>
        <a:bodyPr/>
        <a:lstStyle/>
        <a:p>
          <a:endParaRPr lang="zh-CN" altLang="en-US"/>
        </a:p>
      </dgm:t>
    </dgm:pt>
    <dgm:pt modelId="{4E011EFF-37F6-4971-9769-2EB04E4D699D}">
      <dgm:prSet phldrT="[文本]" custT="1"/>
      <dgm:spPr/>
      <dgm:t>
        <a:bodyPr/>
        <a:lstStyle/>
        <a:p>
          <a:r>
            <a:rPr lang="zh-CN" altLang="en-US" sz="2000" b="0" smtClean="0">
              <a:latin typeface="+mn-ea"/>
              <a:ea typeface="+mn-ea"/>
            </a:rPr>
            <a:t>预处理指令</a:t>
          </a:r>
          <a:endParaRPr lang="zh-CN" altLang="en-US" sz="2000" b="0">
            <a:latin typeface="+mn-ea"/>
            <a:ea typeface="+mn-ea"/>
          </a:endParaRPr>
        </a:p>
      </dgm:t>
    </dgm:pt>
    <dgm:pt modelId="{FB39061F-59C0-446B-B663-7D32C9DAB30C}" cxnId="{BE13FB25-F626-43D4-9B5D-9B7A77EC96EA}" type="parTrans">
      <dgm:prSet/>
      <dgm:spPr/>
      <dgm:t>
        <a:bodyPr/>
        <a:lstStyle/>
        <a:p>
          <a:endParaRPr lang="zh-CN" altLang="en-US"/>
        </a:p>
      </dgm:t>
    </dgm:pt>
    <dgm:pt modelId="{41AB781D-B308-4DAC-83E3-082FEA1CD474}" cxnId="{BE13FB25-F626-43D4-9B5D-9B7A77EC96EA}" type="sibTrans">
      <dgm:prSet/>
      <dgm:spPr/>
      <dgm:t>
        <a:bodyPr/>
        <a:lstStyle/>
        <a:p>
          <a:endParaRPr lang="zh-CN" altLang="en-US"/>
        </a:p>
      </dgm:t>
    </dgm:pt>
    <dgm:pt modelId="{259CEFE1-3644-41B5-BE28-AE0FCA1FDA4D}">
      <dgm:prSet phldrT="[文本]" custT="1"/>
      <dgm:spPr/>
      <dgm:t>
        <a:bodyPr/>
        <a:lstStyle/>
        <a:p>
          <a:r>
            <a:rPr lang="zh-CN" altLang="en-US" sz="2000" b="0" smtClean="0">
              <a:latin typeface="+mn-ea"/>
              <a:ea typeface="+mn-ea"/>
            </a:rPr>
            <a:t>数据声明</a:t>
          </a:r>
          <a:endParaRPr lang="zh-CN" altLang="en-US" sz="2000" b="0">
            <a:latin typeface="+mn-ea"/>
            <a:ea typeface="+mn-ea"/>
          </a:endParaRPr>
        </a:p>
      </dgm:t>
    </dgm:pt>
    <dgm:pt modelId="{AD4652B8-E730-430B-8A33-E6084CD961D0}" cxnId="{4F11AAB2-4156-47E7-8BD5-DC0F45996F44}" type="parTrans">
      <dgm:prSet/>
      <dgm:spPr/>
      <dgm:t>
        <a:bodyPr/>
        <a:lstStyle/>
        <a:p>
          <a:endParaRPr lang="zh-CN" altLang="en-US"/>
        </a:p>
      </dgm:t>
    </dgm:pt>
    <dgm:pt modelId="{37871F2C-9243-4B7C-9121-745D7C7A5C3B}" cxnId="{4F11AAB2-4156-47E7-8BD5-DC0F45996F44}" type="sibTrans">
      <dgm:prSet/>
      <dgm:spPr/>
      <dgm:t>
        <a:bodyPr/>
        <a:lstStyle/>
        <a:p>
          <a:endParaRPr lang="zh-CN" altLang="en-US"/>
        </a:p>
      </dgm:t>
    </dgm:pt>
    <dgm:pt modelId="{8C81D322-F425-44FB-B58B-AFEAF0A319EE}">
      <dgm:prSet phldrT="[文本]" custT="1"/>
      <dgm:spPr/>
      <dgm:t>
        <a:bodyPr/>
        <a:lstStyle/>
        <a:p>
          <a:r>
            <a:rPr lang="zh-CN" altLang="en-US" sz="2000" b="0" smtClean="0">
              <a:latin typeface="+mn-ea"/>
              <a:ea typeface="+mn-ea"/>
            </a:rPr>
            <a:t>函数</a:t>
          </a:r>
          <a:r>
            <a:rPr lang="en-US" altLang="zh-CN" sz="2000" b="0" smtClean="0">
              <a:latin typeface="+mn-ea"/>
              <a:ea typeface="+mn-ea"/>
            </a:rPr>
            <a:t>1</a:t>
          </a:r>
          <a:endParaRPr lang="zh-CN" altLang="en-US" sz="2000" b="0">
            <a:latin typeface="+mn-ea"/>
            <a:ea typeface="+mn-ea"/>
          </a:endParaRPr>
        </a:p>
      </dgm:t>
    </dgm:pt>
    <dgm:pt modelId="{4093B970-ADB2-47B0-B3CA-48998BAD647C}" cxnId="{F792F3FC-3AB0-498C-BF15-4C9616F7B8CC}" type="parTrans">
      <dgm:prSet/>
      <dgm:spPr/>
      <dgm:t>
        <a:bodyPr/>
        <a:lstStyle/>
        <a:p>
          <a:endParaRPr lang="zh-CN" altLang="en-US"/>
        </a:p>
      </dgm:t>
    </dgm:pt>
    <dgm:pt modelId="{77684A93-7A59-4AB7-A9CA-DEDC7D539B17}" cxnId="{F792F3FC-3AB0-498C-BF15-4C9616F7B8CC}" type="sibTrans">
      <dgm:prSet/>
      <dgm:spPr/>
      <dgm:t>
        <a:bodyPr/>
        <a:lstStyle/>
        <a:p>
          <a:endParaRPr lang="zh-CN" altLang="en-US"/>
        </a:p>
      </dgm:t>
    </dgm:pt>
    <dgm:pt modelId="{E6B7E06B-30B5-4B49-92EA-B8F70621A9BD}">
      <dgm:prSet phldrT="[文本]" custT="1"/>
      <dgm:spPr/>
      <dgm:t>
        <a:bodyPr/>
        <a:lstStyle/>
        <a:p>
          <a:r>
            <a:rPr lang="zh-CN" altLang="en-US" sz="2000" b="0" smtClean="0">
              <a:latin typeface="+mn-ea"/>
              <a:ea typeface="+mn-ea"/>
            </a:rPr>
            <a:t>函数</a:t>
          </a:r>
          <a:r>
            <a:rPr lang="en-US" altLang="zh-CN" sz="2000" b="0" smtClean="0">
              <a:latin typeface="+mn-ea"/>
              <a:ea typeface="+mn-ea"/>
            </a:rPr>
            <a:t>n</a:t>
          </a:r>
          <a:endParaRPr lang="zh-CN" altLang="en-US" sz="2000" b="0">
            <a:latin typeface="+mn-ea"/>
            <a:ea typeface="+mn-ea"/>
          </a:endParaRPr>
        </a:p>
      </dgm:t>
    </dgm:pt>
    <dgm:pt modelId="{619DA1F0-4A24-4567-9996-A63EBD061BBC}" cxnId="{E9051801-46CE-42B3-B4C5-F203E151D3EE}" type="parTrans">
      <dgm:prSet/>
      <dgm:spPr/>
      <dgm:t>
        <a:bodyPr/>
        <a:lstStyle/>
        <a:p>
          <a:endParaRPr lang="zh-CN" altLang="en-US"/>
        </a:p>
      </dgm:t>
    </dgm:pt>
    <dgm:pt modelId="{698EDEFB-EF3D-4BE1-818B-C787DB86172A}" cxnId="{E9051801-46CE-42B3-B4C5-F203E151D3EE}" type="sibTrans">
      <dgm:prSet/>
      <dgm:spPr/>
      <dgm:t>
        <a:bodyPr/>
        <a:lstStyle/>
        <a:p>
          <a:endParaRPr lang="zh-CN" altLang="en-US"/>
        </a:p>
      </dgm:t>
    </dgm:pt>
    <dgm:pt modelId="{4AF1D475-F249-4F53-96D4-2A3E4F7F6160}">
      <dgm:prSet phldrT="[文本]" custT="1"/>
      <dgm:spPr/>
      <dgm:t>
        <a:bodyPr/>
        <a:lstStyle/>
        <a:p>
          <a:r>
            <a:rPr lang="zh-CN" altLang="en-US" sz="2000" b="0" smtClean="0">
              <a:latin typeface="+mn-ea"/>
              <a:ea typeface="+mn-ea"/>
            </a:rPr>
            <a:t>函数首部</a:t>
          </a:r>
          <a:endParaRPr lang="zh-CN" altLang="en-US" sz="2000" b="0">
            <a:latin typeface="+mn-ea"/>
            <a:ea typeface="+mn-ea"/>
          </a:endParaRPr>
        </a:p>
      </dgm:t>
    </dgm:pt>
    <dgm:pt modelId="{9B49984C-675B-4F95-941E-C971AB1B5E71}" cxnId="{23FFD609-47B4-49F4-B0DF-3CBCBB91D39E}" type="parTrans">
      <dgm:prSet/>
      <dgm:spPr/>
      <dgm:t>
        <a:bodyPr/>
        <a:lstStyle/>
        <a:p>
          <a:endParaRPr lang="zh-CN" altLang="en-US"/>
        </a:p>
      </dgm:t>
    </dgm:pt>
    <dgm:pt modelId="{DAF8F9A2-C27D-40CD-B547-2C2557B167C3}" cxnId="{23FFD609-47B4-49F4-B0DF-3CBCBB91D39E}" type="sibTrans">
      <dgm:prSet/>
      <dgm:spPr/>
      <dgm:t>
        <a:bodyPr/>
        <a:lstStyle/>
        <a:p>
          <a:endParaRPr lang="zh-CN" altLang="en-US"/>
        </a:p>
      </dgm:t>
    </dgm:pt>
    <dgm:pt modelId="{982288AE-89BB-4C3E-86B4-B2C63F4509D4}">
      <dgm:prSet phldrT="[文本]" custT="1"/>
      <dgm:spPr/>
      <dgm:t>
        <a:bodyPr/>
        <a:lstStyle/>
        <a:p>
          <a:r>
            <a:rPr lang="zh-CN" altLang="en-US" sz="2000" b="0" smtClean="0">
              <a:latin typeface="+mn-ea"/>
              <a:ea typeface="+mn-ea"/>
            </a:rPr>
            <a:t>函数体</a:t>
          </a:r>
          <a:endParaRPr lang="zh-CN" altLang="en-US" sz="2000" b="0">
            <a:latin typeface="+mn-ea"/>
            <a:ea typeface="+mn-ea"/>
          </a:endParaRPr>
        </a:p>
      </dgm:t>
    </dgm:pt>
    <dgm:pt modelId="{7B0AA2FD-B728-495D-B7D8-70DC7FF38FC1}" cxnId="{86954ACA-BA31-42BE-B2E1-3B7F1FD16197}" type="parTrans">
      <dgm:prSet/>
      <dgm:spPr/>
      <dgm:t>
        <a:bodyPr/>
        <a:lstStyle/>
        <a:p>
          <a:endParaRPr lang="zh-CN" altLang="en-US"/>
        </a:p>
      </dgm:t>
    </dgm:pt>
    <dgm:pt modelId="{22C3F974-DB8C-4DC3-87DF-603CCD5F2940}" cxnId="{86954ACA-BA31-42BE-B2E1-3B7F1FD16197}" type="sibTrans">
      <dgm:prSet/>
      <dgm:spPr/>
      <dgm:t>
        <a:bodyPr/>
        <a:lstStyle/>
        <a:p>
          <a:endParaRPr lang="zh-CN" altLang="en-US"/>
        </a:p>
      </dgm:t>
    </dgm:pt>
    <dgm:pt modelId="{5F48CFC0-D53A-4344-A3E7-13ACE1FCF0D1}">
      <dgm:prSet phldrT="[文本]" custT="1"/>
      <dgm:spPr/>
      <dgm:t>
        <a:bodyPr/>
        <a:lstStyle/>
        <a:p>
          <a:r>
            <a:rPr lang="zh-CN" altLang="en-US" sz="2000" b="0" smtClean="0">
              <a:latin typeface="+mn-ea"/>
              <a:ea typeface="+mn-ea"/>
            </a:rPr>
            <a:t>数据声明</a:t>
          </a:r>
          <a:endParaRPr lang="zh-CN" altLang="en-US" sz="2000" b="0">
            <a:latin typeface="+mn-ea"/>
            <a:ea typeface="+mn-ea"/>
          </a:endParaRPr>
        </a:p>
      </dgm:t>
    </dgm:pt>
    <dgm:pt modelId="{5EF12C9D-3173-448F-B030-24DDA8A31D90}" cxnId="{A738A25A-6A40-4BB4-92EE-5327B6A802A6}" type="parTrans">
      <dgm:prSet/>
      <dgm:spPr/>
      <dgm:t>
        <a:bodyPr/>
        <a:lstStyle/>
        <a:p>
          <a:endParaRPr lang="zh-CN" altLang="en-US"/>
        </a:p>
      </dgm:t>
    </dgm:pt>
    <dgm:pt modelId="{FCB76B3E-4220-4AD7-95E5-3877C4B8AE36}" cxnId="{A738A25A-6A40-4BB4-92EE-5327B6A802A6}" type="sibTrans">
      <dgm:prSet/>
      <dgm:spPr/>
      <dgm:t>
        <a:bodyPr/>
        <a:lstStyle/>
        <a:p>
          <a:endParaRPr lang="zh-CN" altLang="en-US"/>
        </a:p>
      </dgm:t>
    </dgm:pt>
    <dgm:pt modelId="{BF0C69B3-B861-452B-AA57-C7F194A4312C}">
      <dgm:prSet phldrT="[文本]" custT="1"/>
      <dgm:spPr/>
      <dgm:t>
        <a:bodyPr/>
        <a:lstStyle/>
        <a:p>
          <a:r>
            <a:rPr lang="zh-CN" altLang="en-US" sz="2000" b="0" smtClean="0">
              <a:latin typeface="+mn-ea"/>
              <a:ea typeface="+mn-ea"/>
            </a:rPr>
            <a:t>执行语句</a:t>
          </a:r>
          <a:endParaRPr lang="zh-CN" altLang="en-US" sz="2000" b="0">
            <a:latin typeface="+mn-ea"/>
            <a:ea typeface="+mn-ea"/>
          </a:endParaRPr>
        </a:p>
      </dgm:t>
    </dgm:pt>
    <dgm:pt modelId="{4663788F-AD0D-41E7-B511-D88A2E3AF314}" cxnId="{6451FB0C-1D1C-4139-A34F-40CEEF0B4CAA}" type="parTrans">
      <dgm:prSet/>
      <dgm:spPr/>
      <dgm:t>
        <a:bodyPr/>
        <a:lstStyle/>
        <a:p>
          <a:endParaRPr lang="zh-CN" altLang="en-US"/>
        </a:p>
      </dgm:t>
    </dgm:pt>
    <dgm:pt modelId="{E4DFB605-4598-49ED-8622-9E30490E6F50}" cxnId="{6451FB0C-1D1C-4139-A34F-40CEEF0B4CAA}" type="sibTrans">
      <dgm:prSet/>
      <dgm:spPr/>
      <dgm:t>
        <a:bodyPr/>
        <a:lstStyle/>
        <a:p>
          <a:endParaRPr lang="zh-CN" altLang="en-US"/>
        </a:p>
      </dgm:t>
    </dgm:pt>
    <dgm:pt modelId="{0414D89D-AEF8-440F-B8CE-C9B4316886CB}">
      <dgm:prSet phldrT="[文本]" custT="1"/>
      <dgm:spPr>
        <a:solidFill>
          <a:schemeClr val="bg1">
            <a:alpha val="90000"/>
          </a:schemeClr>
        </a:solidFill>
        <a:ln>
          <a:noFill/>
        </a:ln>
      </dgm:spPr>
      <dgm:t>
        <a:bodyPr/>
        <a:lstStyle/>
        <a:p>
          <a:r>
            <a:rPr lang="en-US" altLang="zh-CN" sz="2000" b="0" smtClean="0">
              <a:latin typeface="+mn-ea"/>
              <a:ea typeface="+mn-ea"/>
            </a:rPr>
            <a:t>……</a:t>
          </a:r>
          <a:endParaRPr lang="zh-CN" altLang="en-US" sz="2000" b="0">
            <a:latin typeface="+mn-ea"/>
            <a:ea typeface="+mn-ea"/>
          </a:endParaRPr>
        </a:p>
      </dgm:t>
    </dgm:pt>
    <dgm:pt modelId="{034B0EDC-C16F-484F-97DE-238DC88961B9}" cxnId="{D8228088-9363-4EEF-AC02-6B84E0B339C3}" type="parTrans">
      <dgm:prSet/>
      <dgm:spPr/>
      <dgm:t>
        <a:bodyPr/>
        <a:lstStyle/>
        <a:p>
          <a:endParaRPr lang="zh-CN" altLang="en-US"/>
        </a:p>
      </dgm:t>
    </dgm:pt>
    <dgm:pt modelId="{1027869C-19B6-4E86-972B-63B69E2D6FFE}" cxnId="{D8228088-9363-4EEF-AC02-6B84E0B339C3}" type="sibTrans">
      <dgm:prSet/>
      <dgm:spPr/>
      <dgm:t>
        <a:bodyPr/>
        <a:lstStyle/>
        <a:p>
          <a:endParaRPr lang="zh-CN" altLang="en-US"/>
        </a:p>
      </dgm:t>
    </dgm:pt>
    <dgm:pt modelId="{C60803FD-929F-4DAC-95A5-6962AD80A453}">
      <dgm:prSet phldrT="[文本]" custT="1"/>
      <dgm:spPr>
        <a:solidFill>
          <a:schemeClr val="bg1">
            <a:alpha val="90000"/>
          </a:schemeClr>
        </a:solidFill>
        <a:ln>
          <a:noFill/>
        </a:ln>
      </dgm:spPr>
      <dgm:t>
        <a:bodyPr/>
        <a:lstStyle/>
        <a:p>
          <a:r>
            <a:rPr lang="en-US" altLang="zh-CN" sz="2000" b="0" smtClean="0">
              <a:latin typeface="+mn-ea"/>
              <a:ea typeface="+mn-ea"/>
            </a:rPr>
            <a:t>……</a:t>
          </a:r>
          <a:endParaRPr lang="zh-CN" altLang="en-US" sz="2000" b="0">
            <a:latin typeface="+mn-ea"/>
            <a:ea typeface="+mn-ea"/>
          </a:endParaRPr>
        </a:p>
      </dgm:t>
    </dgm:pt>
    <dgm:pt modelId="{8D169B7C-38FA-4D87-867A-06FEE587530A}" cxnId="{E88EF2A0-BF7E-4053-82CD-6B30974E2CFC}" type="parTrans">
      <dgm:prSet/>
      <dgm:spPr/>
      <dgm:t>
        <a:bodyPr/>
        <a:lstStyle/>
        <a:p>
          <a:endParaRPr lang="zh-CN" altLang="en-US"/>
        </a:p>
      </dgm:t>
    </dgm:pt>
    <dgm:pt modelId="{2D441AF7-DBA4-40E1-BC46-688A2543CB0C}" cxnId="{E88EF2A0-BF7E-4053-82CD-6B30974E2CFC}" type="sibTrans">
      <dgm:prSet/>
      <dgm:spPr/>
      <dgm:t>
        <a:bodyPr/>
        <a:lstStyle/>
        <a:p>
          <a:endParaRPr lang="zh-CN" altLang="en-US"/>
        </a:p>
      </dgm:t>
    </dgm:pt>
    <dgm:pt modelId="{EAAA9751-3721-40E0-B8B3-579138293000}" type="pres">
      <dgm:prSet presAssocID="{EADFEEB6-165C-4E70-895A-6C5EB5FEE2B9}" presName="hierChild1" presStyleCnt="0">
        <dgm:presLayoutVars>
          <dgm:chPref val="1"/>
          <dgm:dir/>
          <dgm:animOne val="branch"/>
          <dgm:animLvl val="lvl"/>
          <dgm:resizeHandles/>
        </dgm:presLayoutVars>
      </dgm:prSet>
      <dgm:spPr/>
      <dgm:t>
        <a:bodyPr/>
        <a:lstStyle/>
        <a:p>
          <a:endParaRPr lang="zh-CN" altLang="en-US"/>
        </a:p>
      </dgm:t>
    </dgm:pt>
    <dgm:pt modelId="{3D300606-BEEF-4763-9AD2-3631BDFCAF8A}" type="pres">
      <dgm:prSet presAssocID="{6E967685-68EA-41DC-8E4C-7F46962BE53C}" presName="hierRoot1" presStyleCnt="0"/>
      <dgm:spPr/>
    </dgm:pt>
    <dgm:pt modelId="{6F8E5973-41A6-4231-BFFC-A67F43F13D97}" type="pres">
      <dgm:prSet presAssocID="{6E967685-68EA-41DC-8E4C-7F46962BE53C}" presName="composite" presStyleCnt="0"/>
      <dgm:spPr/>
    </dgm:pt>
    <dgm:pt modelId="{89DC1173-F9D6-45CE-91A9-282F47E20978}" type="pres">
      <dgm:prSet presAssocID="{6E967685-68EA-41DC-8E4C-7F46962BE53C}" presName="background" presStyleLbl="node0" presStyleIdx="0" presStyleCnt="1"/>
      <dgm:spPr/>
    </dgm:pt>
    <dgm:pt modelId="{575E05F1-0610-4ACB-9957-90074DF8C235}" type="pres">
      <dgm:prSet presAssocID="{6E967685-68EA-41DC-8E4C-7F46962BE53C}" presName="text" presStyleLbl="fgAcc0" presStyleIdx="0" presStyleCnt="1" custScaleX="181126" custScaleY="121486">
        <dgm:presLayoutVars>
          <dgm:chPref val="3"/>
        </dgm:presLayoutVars>
      </dgm:prSet>
      <dgm:spPr/>
      <dgm:t>
        <a:bodyPr/>
        <a:lstStyle/>
        <a:p>
          <a:endParaRPr lang="zh-CN" altLang="en-US"/>
        </a:p>
      </dgm:t>
    </dgm:pt>
    <dgm:pt modelId="{BCD81530-8BF1-4101-97C5-141E45F85A76}" type="pres">
      <dgm:prSet presAssocID="{6E967685-68EA-41DC-8E4C-7F46962BE53C}" presName="hierChild2" presStyleCnt="0"/>
      <dgm:spPr/>
    </dgm:pt>
    <dgm:pt modelId="{B5CD1A1E-7672-4226-B079-4CF1DECD6C38}" type="pres">
      <dgm:prSet presAssocID="{9312D5FC-F4C7-4237-B35D-BC038A91E396}" presName="Name10" presStyleLbl="parChTrans1D2" presStyleIdx="0" presStyleCnt="4"/>
      <dgm:spPr/>
      <dgm:t>
        <a:bodyPr/>
        <a:lstStyle/>
        <a:p>
          <a:endParaRPr lang="zh-CN" altLang="en-US"/>
        </a:p>
      </dgm:t>
    </dgm:pt>
    <dgm:pt modelId="{7BC72EE3-3A4A-4A6F-9914-D5B0DF5FA342}" type="pres">
      <dgm:prSet presAssocID="{BA048FED-C3D0-4108-A17B-64594C2C0405}" presName="hierRoot2" presStyleCnt="0"/>
      <dgm:spPr/>
    </dgm:pt>
    <dgm:pt modelId="{803EE8C9-52B7-4653-AF5D-A08E40D125B7}" type="pres">
      <dgm:prSet presAssocID="{BA048FED-C3D0-4108-A17B-64594C2C0405}" presName="composite2" presStyleCnt="0"/>
      <dgm:spPr/>
    </dgm:pt>
    <dgm:pt modelId="{647B0E99-EE12-4CC8-BE68-F7CFD9E72EEA}" type="pres">
      <dgm:prSet presAssocID="{BA048FED-C3D0-4108-A17B-64594C2C0405}" presName="background2" presStyleLbl="node2" presStyleIdx="0" presStyleCnt="4"/>
      <dgm:spPr/>
    </dgm:pt>
    <dgm:pt modelId="{F66962D9-0A87-4346-A9F9-284051CF8E21}" type="pres">
      <dgm:prSet presAssocID="{BA048FED-C3D0-4108-A17B-64594C2C0405}" presName="text2" presStyleLbl="fgAcc2" presStyleIdx="0" presStyleCnt="4" custScaleX="181126" custScaleY="121486">
        <dgm:presLayoutVars>
          <dgm:chPref val="3"/>
        </dgm:presLayoutVars>
      </dgm:prSet>
      <dgm:spPr/>
      <dgm:t>
        <a:bodyPr/>
        <a:lstStyle/>
        <a:p>
          <a:endParaRPr lang="zh-CN" altLang="en-US"/>
        </a:p>
      </dgm:t>
    </dgm:pt>
    <dgm:pt modelId="{D88B770F-2700-462E-91EC-362655FFC61F}" type="pres">
      <dgm:prSet presAssocID="{BA048FED-C3D0-4108-A17B-64594C2C0405}" presName="hierChild3" presStyleCnt="0"/>
      <dgm:spPr/>
    </dgm:pt>
    <dgm:pt modelId="{14338D9C-E55D-4F15-BEBA-E99360731CF5}" type="pres">
      <dgm:prSet presAssocID="{9D11C630-8C57-4F8C-94D7-36C2D55D8824}" presName="Name10" presStyleLbl="parChTrans1D2" presStyleIdx="1" presStyleCnt="4"/>
      <dgm:spPr/>
      <dgm:t>
        <a:bodyPr/>
        <a:lstStyle/>
        <a:p>
          <a:endParaRPr lang="zh-CN" altLang="en-US"/>
        </a:p>
      </dgm:t>
    </dgm:pt>
    <dgm:pt modelId="{9E6E117F-1F44-42AB-82ED-009DCF75149E}" type="pres">
      <dgm:prSet presAssocID="{452DFCCA-1E13-475F-807E-AE42C496A822}" presName="hierRoot2" presStyleCnt="0"/>
      <dgm:spPr/>
    </dgm:pt>
    <dgm:pt modelId="{63205265-A6A0-4533-B1EA-72DD28C6DED6}" type="pres">
      <dgm:prSet presAssocID="{452DFCCA-1E13-475F-807E-AE42C496A822}" presName="composite2" presStyleCnt="0"/>
      <dgm:spPr/>
    </dgm:pt>
    <dgm:pt modelId="{83B640D3-B474-4475-82D1-4545B987FDDF}" type="pres">
      <dgm:prSet presAssocID="{452DFCCA-1E13-475F-807E-AE42C496A822}" presName="background2" presStyleLbl="node2" presStyleIdx="1" presStyleCnt="4"/>
      <dgm:spPr/>
    </dgm:pt>
    <dgm:pt modelId="{60DAD33C-85AD-4DD2-9B7C-0C86F67B1B5B}" type="pres">
      <dgm:prSet presAssocID="{452DFCCA-1E13-475F-807E-AE42C496A822}" presName="text2" presStyleLbl="fgAcc2" presStyleIdx="1" presStyleCnt="4" custScaleX="181126" custScaleY="121486">
        <dgm:presLayoutVars>
          <dgm:chPref val="3"/>
        </dgm:presLayoutVars>
      </dgm:prSet>
      <dgm:spPr/>
      <dgm:t>
        <a:bodyPr/>
        <a:lstStyle/>
        <a:p>
          <a:endParaRPr lang="zh-CN" altLang="en-US"/>
        </a:p>
      </dgm:t>
    </dgm:pt>
    <dgm:pt modelId="{8E21E487-A57C-442F-8208-5FD414A44B6A}" type="pres">
      <dgm:prSet presAssocID="{452DFCCA-1E13-475F-807E-AE42C496A822}" presName="hierChild3" presStyleCnt="0"/>
      <dgm:spPr/>
    </dgm:pt>
    <dgm:pt modelId="{D69DF1B7-E819-4C57-BB8C-7791BE2191BF}" type="pres">
      <dgm:prSet presAssocID="{FB39061F-59C0-446B-B663-7D32C9DAB30C}" presName="Name17" presStyleLbl="parChTrans1D3" presStyleIdx="0" presStyleCnt="5"/>
      <dgm:spPr/>
      <dgm:t>
        <a:bodyPr/>
        <a:lstStyle/>
        <a:p>
          <a:endParaRPr lang="zh-CN" altLang="en-US"/>
        </a:p>
      </dgm:t>
    </dgm:pt>
    <dgm:pt modelId="{EF099434-2CD4-4530-9DB6-EBD7B7767B15}" type="pres">
      <dgm:prSet presAssocID="{4E011EFF-37F6-4971-9769-2EB04E4D699D}" presName="hierRoot3" presStyleCnt="0"/>
      <dgm:spPr/>
    </dgm:pt>
    <dgm:pt modelId="{80431816-A62A-46E7-9D84-995A6AE86D50}" type="pres">
      <dgm:prSet presAssocID="{4E011EFF-37F6-4971-9769-2EB04E4D699D}" presName="composite3" presStyleCnt="0"/>
      <dgm:spPr/>
    </dgm:pt>
    <dgm:pt modelId="{AF17E07E-D3DC-4840-8B72-EF3A3B867DD5}" type="pres">
      <dgm:prSet presAssocID="{4E011EFF-37F6-4971-9769-2EB04E4D699D}" presName="background3" presStyleLbl="node3" presStyleIdx="0" presStyleCnt="5"/>
      <dgm:spPr/>
    </dgm:pt>
    <dgm:pt modelId="{95AF3699-A0DA-47F0-8F0D-3DE031834FEC}" type="pres">
      <dgm:prSet presAssocID="{4E011EFF-37F6-4971-9769-2EB04E4D699D}" presName="text3" presStyleLbl="fgAcc3" presStyleIdx="0" presStyleCnt="5" custScaleX="181126" custScaleY="121486">
        <dgm:presLayoutVars>
          <dgm:chPref val="3"/>
        </dgm:presLayoutVars>
      </dgm:prSet>
      <dgm:spPr/>
      <dgm:t>
        <a:bodyPr/>
        <a:lstStyle/>
        <a:p>
          <a:endParaRPr lang="zh-CN" altLang="en-US"/>
        </a:p>
      </dgm:t>
    </dgm:pt>
    <dgm:pt modelId="{1925FB67-DB30-4A25-85C0-DA81B01D0D3C}" type="pres">
      <dgm:prSet presAssocID="{4E011EFF-37F6-4971-9769-2EB04E4D699D}" presName="hierChild4" presStyleCnt="0"/>
      <dgm:spPr/>
    </dgm:pt>
    <dgm:pt modelId="{DD943899-CD4F-4A6A-8E7F-11349FC93D4B}" type="pres">
      <dgm:prSet presAssocID="{AD4652B8-E730-430B-8A33-E6084CD961D0}" presName="Name17" presStyleLbl="parChTrans1D3" presStyleIdx="1" presStyleCnt="5"/>
      <dgm:spPr/>
      <dgm:t>
        <a:bodyPr/>
        <a:lstStyle/>
        <a:p>
          <a:endParaRPr lang="zh-CN" altLang="en-US"/>
        </a:p>
      </dgm:t>
    </dgm:pt>
    <dgm:pt modelId="{3AE51C76-3829-4CE4-AF09-28103ADED340}" type="pres">
      <dgm:prSet presAssocID="{259CEFE1-3644-41B5-BE28-AE0FCA1FDA4D}" presName="hierRoot3" presStyleCnt="0"/>
      <dgm:spPr/>
    </dgm:pt>
    <dgm:pt modelId="{030F5321-CC4C-4772-8D6C-AA9B01F61481}" type="pres">
      <dgm:prSet presAssocID="{259CEFE1-3644-41B5-BE28-AE0FCA1FDA4D}" presName="composite3" presStyleCnt="0"/>
      <dgm:spPr/>
    </dgm:pt>
    <dgm:pt modelId="{E8A11E01-3ABE-4EC0-99B3-F6B8C278F082}" type="pres">
      <dgm:prSet presAssocID="{259CEFE1-3644-41B5-BE28-AE0FCA1FDA4D}" presName="background3" presStyleLbl="node3" presStyleIdx="1" presStyleCnt="5"/>
      <dgm:spPr/>
    </dgm:pt>
    <dgm:pt modelId="{E36818F4-7E25-45F2-8E79-9DC9A1CFA7AA}" type="pres">
      <dgm:prSet presAssocID="{259CEFE1-3644-41B5-BE28-AE0FCA1FDA4D}" presName="text3" presStyleLbl="fgAcc3" presStyleIdx="1" presStyleCnt="5" custScaleX="181126" custScaleY="121486">
        <dgm:presLayoutVars>
          <dgm:chPref val="3"/>
        </dgm:presLayoutVars>
      </dgm:prSet>
      <dgm:spPr/>
      <dgm:t>
        <a:bodyPr/>
        <a:lstStyle/>
        <a:p>
          <a:endParaRPr lang="zh-CN" altLang="en-US"/>
        </a:p>
      </dgm:t>
    </dgm:pt>
    <dgm:pt modelId="{7596A9D9-CDBF-48D7-A9FB-674A9AE4BB60}" type="pres">
      <dgm:prSet presAssocID="{259CEFE1-3644-41B5-BE28-AE0FCA1FDA4D}" presName="hierChild4" presStyleCnt="0"/>
      <dgm:spPr/>
    </dgm:pt>
    <dgm:pt modelId="{251E9983-E675-4BA5-8E2C-10EF69A8989D}" type="pres">
      <dgm:prSet presAssocID="{4093B970-ADB2-47B0-B3CA-48998BAD647C}" presName="Name17" presStyleLbl="parChTrans1D3" presStyleIdx="2" presStyleCnt="5"/>
      <dgm:spPr/>
      <dgm:t>
        <a:bodyPr/>
        <a:lstStyle/>
        <a:p>
          <a:endParaRPr lang="zh-CN" altLang="en-US"/>
        </a:p>
      </dgm:t>
    </dgm:pt>
    <dgm:pt modelId="{C9159D93-44BA-43BA-BC0C-8B45AAAB57D1}" type="pres">
      <dgm:prSet presAssocID="{8C81D322-F425-44FB-B58B-AFEAF0A319EE}" presName="hierRoot3" presStyleCnt="0"/>
      <dgm:spPr/>
    </dgm:pt>
    <dgm:pt modelId="{03881464-693D-4251-B44A-193CBECD818C}" type="pres">
      <dgm:prSet presAssocID="{8C81D322-F425-44FB-B58B-AFEAF0A319EE}" presName="composite3" presStyleCnt="0"/>
      <dgm:spPr/>
    </dgm:pt>
    <dgm:pt modelId="{4457C76A-29D9-49DD-BE0D-91C789861EDF}" type="pres">
      <dgm:prSet presAssocID="{8C81D322-F425-44FB-B58B-AFEAF0A319EE}" presName="background3" presStyleLbl="node3" presStyleIdx="2" presStyleCnt="5"/>
      <dgm:spPr/>
    </dgm:pt>
    <dgm:pt modelId="{F2E19DCD-49C4-4721-819D-444EC49D177B}" type="pres">
      <dgm:prSet presAssocID="{8C81D322-F425-44FB-B58B-AFEAF0A319EE}" presName="text3" presStyleLbl="fgAcc3" presStyleIdx="2" presStyleCnt="5" custScaleX="181126" custScaleY="121486">
        <dgm:presLayoutVars>
          <dgm:chPref val="3"/>
        </dgm:presLayoutVars>
      </dgm:prSet>
      <dgm:spPr/>
      <dgm:t>
        <a:bodyPr/>
        <a:lstStyle/>
        <a:p>
          <a:endParaRPr lang="zh-CN" altLang="en-US"/>
        </a:p>
      </dgm:t>
    </dgm:pt>
    <dgm:pt modelId="{D4E49A4D-67CF-4009-9FBE-C346882FC790}" type="pres">
      <dgm:prSet presAssocID="{8C81D322-F425-44FB-B58B-AFEAF0A319EE}" presName="hierChild4" presStyleCnt="0"/>
      <dgm:spPr/>
    </dgm:pt>
    <dgm:pt modelId="{A41E6159-4B5F-4AB2-A2A4-75F8D4BB8CA3}" type="pres">
      <dgm:prSet presAssocID="{9B49984C-675B-4F95-941E-C971AB1B5E71}" presName="Name23" presStyleLbl="parChTrans1D4" presStyleIdx="0" presStyleCnt="4"/>
      <dgm:spPr/>
      <dgm:t>
        <a:bodyPr/>
        <a:lstStyle/>
        <a:p>
          <a:endParaRPr lang="zh-CN" altLang="en-US"/>
        </a:p>
      </dgm:t>
    </dgm:pt>
    <dgm:pt modelId="{EBB538C0-7876-40C1-BC5E-DE8564981F07}" type="pres">
      <dgm:prSet presAssocID="{4AF1D475-F249-4F53-96D4-2A3E4F7F6160}" presName="hierRoot4" presStyleCnt="0"/>
      <dgm:spPr/>
    </dgm:pt>
    <dgm:pt modelId="{FD74584E-1DEF-4798-B1B7-9546A8250072}" type="pres">
      <dgm:prSet presAssocID="{4AF1D475-F249-4F53-96D4-2A3E4F7F6160}" presName="composite4" presStyleCnt="0"/>
      <dgm:spPr/>
    </dgm:pt>
    <dgm:pt modelId="{E0AF7409-867C-4958-89B8-2EC3276204DC}" type="pres">
      <dgm:prSet presAssocID="{4AF1D475-F249-4F53-96D4-2A3E4F7F6160}" presName="background4" presStyleLbl="node4" presStyleIdx="0" presStyleCnt="4"/>
      <dgm:spPr/>
    </dgm:pt>
    <dgm:pt modelId="{78389421-6BC1-4742-8335-6F0DE14C5BD6}" type="pres">
      <dgm:prSet presAssocID="{4AF1D475-F249-4F53-96D4-2A3E4F7F6160}" presName="text4" presStyleLbl="fgAcc4" presStyleIdx="0" presStyleCnt="4" custScaleX="181126" custScaleY="121486">
        <dgm:presLayoutVars>
          <dgm:chPref val="3"/>
        </dgm:presLayoutVars>
      </dgm:prSet>
      <dgm:spPr/>
      <dgm:t>
        <a:bodyPr/>
        <a:lstStyle/>
        <a:p>
          <a:endParaRPr lang="zh-CN" altLang="en-US"/>
        </a:p>
      </dgm:t>
    </dgm:pt>
    <dgm:pt modelId="{6D541292-B160-45C1-89C3-7E659A3B36AE}" type="pres">
      <dgm:prSet presAssocID="{4AF1D475-F249-4F53-96D4-2A3E4F7F6160}" presName="hierChild5" presStyleCnt="0"/>
      <dgm:spPr/>
    </dgm:pt>
    <dgm:pt modelId="{4D9D4F76-AACD-4919-B590-C1111B484AF7}" type="pres">
      <dgm:prSet presAssocID="{7B0AA2FD-B728-495D-B7D8-70DC7FF38FC1}" presName="Name23" presStyleLbl="parChTrans1D4" presStyleIdx="1" presStyleCnt="4"/>
      <dgm:spPr/>
      <dgm:t>
        <a:bodyPr/>
        <a:lstStyle/>
        <a:p>
          <a:endParaRPr lang="zh-CN" altLang="en-US"/>
        </a:p>
      </dgm:t>
    </dgm:pt>
    <dgm:pt modelId="{CA18B489-E62E-460C-8BD4-F2C2448BADA2}" type="pres">
      <dgm:prSet presAssocID="{982288AE-89BB-4C3E-86B4-B2C63F4509D4}" presName="hierRoot4" presStyleCnt="0"/>
      <dgm:spPr/>
    </dgm:pt>
    <dgm:pt modelId="{2373AB7E-E7A6-4CB1-96D0-148D76F33A62}" type="pres">
      <dgm:prSet presAssocID="{982288AE-89BB-4C3E-86B4-B2C63F4509D4}" presName="composite4" presStyleCnt="0"/>
      <dgm:spPr/>
    </dgm:pt>
    <dgm:pt modelId="{64DCEE1D-5101-44B7-9EC1-331F83C45215}" type="pres">
      <dgm:prSet presAssocID="{982288AE-89BB-4C3E-86B4-B2C63F4509D4}" presName="background4" presStyleLbl="node4" presStyleIdx="1" presStyleCnt="4"/>
      <dgm:spPr/>
    </dgm:pt>
    <dgm:pt modelId="{8CCBD36D-573A-464D-AB6B-F238D9EF7509}" type="pres">
      <dgm:prSet presAssocID="{982288AE-89BB-4C3E-86B4-B2C63F4509D4}" presName="text4" presStyleLbl="fgAcc4" presStyleIdx="1" presStyleCnt="4" custScaleX="181126" custScaleY="121486">
        <dgm:presLayoutVars>
          <dgm:chPref val="3"/>
        </dgm:presLayoutVars>
      </dgm:prSet>
      <dgm:spPr/>
      <dgm:t>
        <a:bodyPr/>
        <a:lstStyle/>
        <a:p>
          <a:endParaRPr lang="zh-CN" altLang="en-US"/>
        </a:p>
      </dgm:t>
    </dgm:pt>
    <dgm:pt modelId="{2F35517C-5830-4DD1-B1EA-6131F2C0ADEE}" type="pres">
      <dgm:prSet presAssocID="{982288AE-89BB-4C3E-86B4-B2C63F4509D4}" presName="hierChild5" presStyleCnt="0"/>
      <dgm:spPr/>
    </dgm:pt>
    <dgm:pt modelId="{DE53E483-DA6E-420F-956A-6703D7E3A085}" type="pres">
      <dgm:prSet presAssocID="{5EF12C9D-3173-448F-B030-24DDA8A31D90}" presName="Name23" presStyleLbl="parChTrans1D4" presStyleIdx="2" presStyleCnt="4"/>
      <dgm:spPr/>
      <dgm:t>
        <a:bodyPr/>
        <a:lstStyle/>
        <a:p>
          <a:endParaRPr lang="zh-CN" altLang="en-US"/>
        </a:p>
      </dgm:t>
    </dgm:pt>
    <dgm:pt modelId="{263847D4-2231-4015-A9E6-9EB613788859}" type="pres">
      <dgm:prSet presAssocID="{5F48CFC0-D53A-4344-A3E7-13ACE1FCF0D1}" presName="hierRoot4" presStyleCnt="0"/>
      <dgm:spPr/>
    </dgm:pt>
    <dgm:pt modelId="{AB70AE6F-2FF0-4145-A5B1-29CDCCE8669C}" type="pres">
      <dgm:prSet presAssocID="{5F48CFC0-D53A-4344-A3E7-13ACE1FCF0D1}" presName="composite4" presStyleCnt="0"/>
      <dgm:spPr/>
    </dgm:pt>
    <dgm:pt modelId="{32D7E085-498A-45C8-A608-CAFEE3B369EF}" type="pres">
      <dgm:prSet presAssocID="{5F48CFC0-D53A-4344-A3E7-13ACE1FCF0D1}" presName="background4" presStyleLbl="node4" presStyleIdx="2" presStyleCnt="4"/>
      <dgm:spPr/>
    </dgm:pt>
    <dgm:pt modelId="{B6F06E70-3A19-4D11-939A-0EE45858207B}" type="pres">
      <dgm:prSet presAssocID="{5F48CFC0-D53A-4344-A3E7-13ACE1FCF0D1}" presName="text4" presStyleLbl="fgAcc4" presStyleIdx="2" presStyleCnt="4" custScaleX="181126" custScaleY="121486">
        <dgm:presLayoutVars>
          <dgm:chPref val="3"/>
        </dgm:presLayoutVars>
      </dgm:prSet>
      <dgm:spPr/>
      <dgm:t>
        <a:bodyPr/>
        <a:lstStyle/>
        <a:p>
          <a:endParaRPr lang="zh-CN" altLang="en-US"/>
        </a:p>
      </dgm:t>
    </dgm:pt>
    <dgm:pt modelId="{2C70000F-51F0-4F3A-AF16-CD326EFB7998}" type="pres">
      <dgm:prSet presAssocID="{5F48CFC0-D53A-4344-A3E7-13ACE1FCF0D1}" presName="hierChild5" presStyleCnt="0"/>
      <dgm:spPr/>
    </dgm:pt>
    <dgm:pt modelId="{4FD2C8E3-110C-4B28-A767-271717D906F1}" type="pres">
      <dgm:prSet presAssocID="{4663788F-AD0D-41E7-B511-D88A2E3AF314}" presName="Name23" presStyleLbl="parChTrans1D4" presStyleIdx="3" presStyleCnt="4"/>
      <dgm:spPr/>
      <dgm:t>
        <a:bodyPr/>
        <a:lstStyle/>
        <a:p>
          <a:endParaRPr lang="zh-CN" altLang="en-US"/>
        </a:p>
      </dgm:t>
    </dgm:pt>
    <dgm:pt modelId="{EF8835C9-E20D-4288-B405-9C423C71B122}" type="pres">
      <dgm:prSet presAssocID="{BF0C69B3-B861-452B-AA57-C7F194A4312C}" presName="hierRoot4" presStyleCnt="0"/>
      <dgm:spPr/>
    </dgm:pt>
    <dgm:pt modelId="{122AF50C-C7C8-4EFF-B46F-FA7705FDF144}" type="pres">
      <dgm:prSet presAssocID="{BF0C69B3-B861-452B-AA57-C7F194A4312C}" presName="composite4" presStyleCnt="0"/>
      <dgm:spPr/>
    </dgm:pt>
    <dgm:pt modelId="{571055EC-442A-4526-B69B-AC97B4BD4B9A}" type="pres">
      <dgm:prSet presAssocID="{BF0C69B3-B861-452B-AA57-C7F194A4312C}" presName="background4" presStyleLbl="node4" presStyleIdx="3" presStyleCnt="4"/>
      <dgm:spPr/>
    </dgm:pt>
    <dgm:pt modelId="{1386DCC5-E831-4952-BA70-3D39A3E702ED}" type="pres">
      <dgm:prSet presAssocID="{BF0C69B3-B861-452B-AA57-C7F194A4312C}" presName="text4" presStyleLbl="fgAcc4" presStyleIdx="3" presStyleCnt="4" custScaleX="181126" custScaleY="121486">
        <dgm:presLayoutVars>
          <dgm:chPref val="3"/>
        </dgm:presLayoutVars>
      </dgm:prSet>
      <dgm:spPr/>
      <dgm:t>
        <a:bodyPr/>
        <a:lstStyle/>
        <a:p>
          <a:endParaRPr lang="zh-CN" altLang="en-US"/>
        </a:p>
      </dgm:t>
    </dgm:pt>
    <dgm:pt modelId="{BE66F7C8-C9F4-4681-8937-6B89CC7C833C}" type="pres">
      <dgm:prSet presAssocID="{BF0C69B3-B861-452B-AA57-C7F194A4312C}" presName="hierChild5" presStyleCnt="0"/>
      <dgm:spPr/>
    </dgm:pt>
    <dgm:pt modelId="{213C3E8F-868B-486F-97C2-5624E5B1B440}" type="pres">
      <dgm:prSet presAssocID="{8D169B7C-38FA-4D87-867A-06FEE587530A}" presName="Name17" presStyleLbl="parChTrans1D3" presStyleIdx="3" presStyleCnt="5"/>
      <dgm:spPr/>
      <dgm:t>
        <a:bodyPr/>
        <a:lstStyle/>
        <a:p>
          <a:endParaRPr lang="zh-CN" altLang="en-US"/>
        </a:p>
      </dgm:t>
    </dgm:pt>
    <dgm:pt modelId="{36A6D2DA-862B-439F-B852-8655E15E5FDF}" type="pres">
      <dgm:prSet presAssocID="{C60803FD-929F-4DAC-95A5-6962AD80A453}" presName="hierRoot3" presStyleCnt="0"/>
      <dgm:spPr/>
    </dgm:pt>
    <dgm:pt modelId="{CE8C7732-B7E0-4AC7-99D4-227C1D041373}" type="pres">
      <dgm:prSet presAssocID="{C60803FD-929F-4DAC-95A5-6962AD80A453}" presName="composite3" presStyleCnt="0"/>
      <dgm:spPr/>
    </dgm:pt>
    <dgm:pt modelId="{9CDEA476-34CB-4C83-A1B5-C8707A78CB8D}" type="pres">
      <dgm:prSet presAssocID="{C60803FD-929F-4DAC-95A5-6962AD80A453}" presName="background3" presStyleLbl="node3" presStyleIdx="3" presStyleCnt="5"/>
      <dgm:spPr>
        <a:solidFill>
          <a:schemeClr val="bg1"/>
        </a:solidFill>
      </dgm:spPr>
    </dgm:pt>
    <dgm:pt modelId="{0E59D94F-553B-417E-BE7C-3C58FA423651}" type="pres">
      <dgm:prSet presAssocID="{C60803FD-929F-4DAC-95A5-6962AD80A453}" presName="text3" presStyleLbl="fgAcc3" presStyleIdx="3" presStyleCnt="5" custScaleX="181294" custScaleY="74199">
        <dgm:presLayoutVars>
          <dgm:chPref val="3"/>
        </dgm:presLayoutVars>
      </dgm:prSet>
      <dgm:spPr/>
      <dgm:t>
        <a:bodyPr/>
        <a:lstStyle/>
        <a:p>
          <a:endParaRPr lang="zh-CN" altLang="en-US"/>
        </a:p>
      </dgm:t>
    </dgm:pt>
    <dgm:pt modelId="{E5FEF848-F56C-49FE-8B05-6521BC9C7944}" type="pres">
      <dgm:prSet presAssocID="{C60803FD-929F-4DAC-95A5-6962AD80A453}" presName="hierChild4" presStyleCnt="0"/>
      <dgm:spPr/>
    </dgm:pt>
    <dgm:pt modelId="{519C4149-678E-495D-B43A-1E9BCE0060B1}" type="pres">
      <dgm:prSet presAssocID="{619DA1F0-4A24-4567-9996-A63EBD061BBC}" presName="Name17" presStyleLbl="parChTrans1D3" presStyleIdx="4" presStyleCnt="5"/>
      <dgm:spPr/>
      <dgm:t>
        <a:bodyPr/>
        <a:lstStyle/>
        <a:p>
          <a:endParaRPr lang="zh-CN" altLang="en-US"/>
        </a:p>
      </dgm:t>
    </dgm:pt>
    <dgm:pt modelId="{D483E6C6-7AC5-45AF-A36A-2C7F662104CA}" type="pres">
      <dgm:prSet presAssocID="{E6B7E06B-30B5-4B49-92EA-B8F70621A9BD}" presName="hierRoot3" presStyleCnt="0"/>
      <dgm:spPr/>
    </dgm:pt>
    <dgm:pt modelId="{3C0F5142-02B1-478E-AE2C-E7642BA51F1D}" type="pres">
      <dgm:prSet presAssocID="{E6B7E06B-30B5-4B49-92EA-B8F70621A9BD}" presName="composite3" presStyleCnt="0"/>
      <dgm:spPr/>
    </dgm:pt>
    <dgm:pt modelId="{02826921-D0CA-4328-A441-1B64D77BDD63}" type="pres">
      <dgm:prSet presAssocID="{E6B7E06B-30B5-4B49-92EA-B8F70621A9BD}" presName="background3" presStyleLbl="node3" presStyleIdx="4" presStyleCnt="5"/>
      <dgm:spPr/>
    </dgm:pt>
    <dgm:pt modelId="{0A87B4D3-6CF2-47A1-AA5D-C4B5D705C3C5}" type="pres">
      <dgm:prSet presAssocID="{E6B7E06B-30B5-4B49-92EA-B8F70621A9BD}" presName="text3" presStyleLbl="fgAcc3" presStyleIdx="4" presStyleCnt="5" custScaleX="181126" custScaleY="121486">
        <dgm:presLayoutVars>
          <dgm:chPref val="3"/>
        </dgm:presLayoutVars>
      </dgm:prSet>
      <dgm:spPr/>
      <dgm:t>
        <a:bodyPr/>
        <a:lstStyle/>
        <a:p>
          <a:endParaRPr lang="zh-CN" altLang="en-US"/>
        </a:p>
      </dgm:t>
    </dgm:pt>
    <dgm:pt modelId="{953835B8-0355-414B-94F0-81DD03670837}" type="pres">
      <dgm:prSet presAssocID="{E6B7E06B-30B5-4B49-92EA-B8F70621A9BD}" presName="hierChild4" presStyleCnt="0"/>
      <dgm:spPr/>
    </dgm:pt>
    <dgm:pt modelId="{15C3BF6C-AE0D-4680-ABA0-6E0D541D1577}" type="pres">
      <dgm:prSet presAssocID="{034B0EDC-C16F-484F-97DE-238DC88961B9}" presName="Name10" presStyleLbl="parChTrans1D2" presStyleIdx="2" presStyleCnt="4"/>
      <dgm:spPr/>
      <dgm:t>
        <a:bodyPr/>
        <a:lstStyle/>
        <a:p>
          <a:endParaRPr lang="zh-CN" altLang="en-US"/>
        </a:p>
      </dgm:t>
    </dgm:pt>
    <dgm:pt modelId="{302C535D-826D-4939-A58E-841DEFC44326}" type="pres">
      <dgm:prSet presAssocID="{0414D89D-AEF8-440F-B8CE-C9B4316886CB}" presName="hierRoot2" presStyleCnt="0"/>
      <dgm:spPr/>
    </dgm:pt>
    <dgm:pt modelId="{889D374C-AEE4-4682-ABFA-0D8E7FB36D7B}" type="pres">
      <dgm:prSet presAssocID="{0414D89D-AEF8-440F-B8CE-C9B4316886CB}" presName="composite2" presStyleCnt="0"/>
      <dgm:spPr/>
    </dgm:pt>
    <dgm:pt modelId="{34BC9333-174D-4F08-8B37-A39E77606FC0}" type="pres">
      <dgm:prSet presAssocID="{0414D89D-AEF8-440F-B8CE-C9B4316886CB}" presName="background2" presStyleLbl="node2" presStyleIdx="2" presStyleCnt="4"/>
      <dgm:spPr>
        <a:solidFill>
          <a:schemeClr val="bg1"/>
        </a:solidFill>
      </dgm:spPr>
    </dgm:pt>
    <dgm:pt modelId="{00391075-BE06-4C0E-A052-60B49255D618}" type="pres">
      <dgm:prSet presAssocID="{0414D89D-AEF8-440F-B8CE-C9B4316886CB}" presName="text2" presStyleLbl="fgAcc2" presStyleIdx="2" presStyleCnt="4" custScaleX="181294" custScaleY="74199">
        <dgm:presLayoutVars>
          <dgm:chPref val="3"/>
        </dgm:presLayoutVars>
      </dgm:prSet>
      <dgm:spPr/>
      <dgm:t>
        <a:bodyPr/>
        <a:lstStyle/>
        <a:p>
          <a:endParaRPr lang="zh-CN" altLang="en-US"/>
        </a:p>
      </dgm:t>
    </dgm:pt>
    <dgm:pt modelId="{E606060D-888F-4F09-BB64-FB1F7F6DB7AA}" type="pres">
      <dgm:prSet presAssocID="{0414D89D-AEF8-440F-B8CE-C9B4316886CB}" presName="hierChild3" presStyleCnt="0"/>
      <dgm:spPr/>
    </dgm:pt>
    <dgm:pt modelId="{88778ADB-A854-4126-A6F5-CE10FB9FF245}" type="pres">
      <dgm:prSet presAssocID="{50288EF0-4649-47C5-BD00-43BFDBF95E88}" presName="Name10" presStyleLbl="parChTrans1D2" presStyleIdx="3" presStyleCnt="4"/>
      <dgm:spPr/>
      <dgm:t>
        <a:bodyPr/>
        <a:lstStyle/>
        <a:p>
          <a:endParaRPr lang="zh-CN" altLang="en-US"/>
        </a:p>
      </dgm:t>
    </dgm:pt>
    <dgm:pt modelId="{D856C8F7-AB6C-4D5B-9190-7083488F4A1F}" type="pres">
      <dgm:prSet presAssocID="{3983342C-6778-4F4C-8DF5-DB2070592288}" presName="hierRoot2" presStyleCnt="0"/>
      <dgm:spPr/>
    </dgm:pt>
    <dgm:pt modelId="{926001C4-9DD6-4C3B-B93A-D334D513303B}" type="pres">
      <dgm:prSet presAssocID="{3983342C-6778-4F4C-8DF5-DB2070592288}" presName="composite2" presStyleCnt="0"/>
      <dgm:spPr/>
    </dgm:pt>
    <dgm:pt modelId="{C8BEF6F1-CD53-4365-BEC9-622098B5F8F2}" type="pres">
      <dgm:prSet presAssocID="{3983342C-6778-4F4C-8DF5-DB2070592288}" presName="background2" presStyleLbl="node2" presStyleIdx="3" presStyleCnt="4"/>
      <dgm:spPr/>
    </dgm:pt>
    <dgm:pt modelId="{5D43757A-561B-455C-A396-806BA02E8279}" type="pres">
      <dgm:prSet presAssocID="{3983342C-6778-4F4C-8DF5-DB2070592288}" presName="text2" presStyleLbl="fgAcc2" presStyleIdx="3" presStyleCnt="4" custScaleX="181126" custScaleY="121486">
        <dgm:presLayoutVars>
          <dgm:chPref val="3"/>
        </dgm:presLayoutVars>
      </dgm:prSet>
      <dgm:spPr/>
      <dgm:t>
        <a:bodyPr/>
        <a:lstStyle/>
        <a:p>
          <a:endParaRPr lang="zh-CN" altLang="en-US"/>
        </a:p>
      </dgm:t>
    </dgm:pt>
    <dgm:pt modelId="{301EAC65-84AF-431E-868C-0F586F0E37B5}" type="pres">
      <dgm:prSet presAssocID="{3983342C-6778-4F4C-8DF5-DB2070592288}" presName="hierChild3" presStyleCnt="0"/>
      <dgm:spPr/>
    </dgm:pt>
  </dgm:ptLst>
  <dgm:cxnLst>
    <dgm:cxn modelId="{8B90C05A-2041-4CCA-A29E-97C280F231EC}" type="presOf" srcId="{9D11C630-8C57-4F8C-94D7-36C2D55D8824}" destId="{14338D9C-E55D-4F15-BEBA-E99360731CF5}" srcOrd="0" destOrd="0" presId="urn:microsoft.com/office/officeart/2005/8/layout/hierarchy1"/>
    <dgm:cxn modelId="{E88EF2A0-BF7E-4053-82CD-6B30974E2CFC}" srcId="{452DFCCA-1E13-475F-807E-AE42C496A822}" destId="{C60803FD-929F-4DAC-95A5-6962AD80A453}" srcOrd="3" destOrd="0" parTransId="{8D169B7C-38FA-4D87-867A-06FEE587530A}" sibTransId="{2D441AF7-DBA4-40E1-BC46-688A2543CB0C}"/>
    <dgm:cxn modelId="{46F78374-53DB-45A9-8663-322400AAC71D}" srcId="{6E967685-68EA-41DC-8E4C-7F46962BE53C}" destId="{BA048FED-C3D0-4108-A17B-64594C2C0405}" srcOrd="0" destOrd="0" parTransId="{9312D5FC-F4C7-4237-B35D-BC038A91E396}" sibTransId="{BA5EDE3C-5323-4AE8-9F2D-F06858651487}"/>
    <dgm:cxn modelId="{0A503F04-2836-48C7-8087-3FB658BC1C74}" type="presOf" srcId="{8D169B7C-38FA-4D87-867A-06FEE587530A}" destId="{213C3E8F-868B-486F-97C2-5624E5B1B440}" srcOrd="0" destOrd="0" presId="urn:microsoft.com/office/officeart/2005/8/layout/hierarchy1"/>
    <dgm:cxn modelId="{A389E088-23C3-4D99-A706-12A3B79B2EFE}" type="presOf" srcId="{FB39061F-59C0-446B-B663-7D32C9DAB30C}" destId="{D69DF1B7-E819-4C57-BB8C-7791BE2191BF}" srcOrd="0" destOrd="0" presId="urn:microsoft.com/office/officeart/2005/8/layout/hierarchy1"/>
    <dgm:cxn modelId="{65ED5307-C179-4A20-901D-1E9DBE2273D3}" type="presOf" srcId="{619DA1F0-4A24-4567-9996-A63EBD061BBC}" destId="{519C4149-678E-495D-B43A-1E9BCE0060B1}" srcOrd="0" destOrd="0" presId="urn:microsoft.com/office/officeart/2005/8/layout/hierarchy1"/>
    <dgm:cxn modelId="{D4C8E002-AD5C-40D9-8A7A-61442D01028C}" type="presOf" srcId="{AD4652B8-E730-430B-8A33-E6084CD961D0}" destId="{DD943899-CD4F-4A6A-8E7F-11349FC93D4B}" srcOrd="0" destOrd="0" presId="urn:microsoft.com/office/officeart/2005/8/layout/hierarchy1"/>
    <dgm:cxn modelId="{E9051801-46CE-42B3-B4C5-F203E151D3EE}" srcId="{452DFCCA-1E13-475F-807E-AE42C496A822}" destId="{E6B7E06B-30B5-4B49-92EA-B8F70621A9BD}" srcOrd="4" destOrd="0" parTransId="{619DA1F0-4A24-4567-9996-A63EBD061BBC}" sibTransId="{698EDEFB-EF3D-4BE1-818B-C787DB86172A}"/>
    <dgm:cxn modelId="{2EA358EB-6E66-4F39-BE14-54D1040E28F6}" type="presOf" srcId="{259CEFE1-3644-41B5-BE28-AE0FCA1FDA4D}" destId="{E36818F4-7E25-45F2-8E79-9DC9A1CFA7AA}" srcOrd="0" destOrd="0" presId="urn:microsoft.com/office/officeart/2005/8/layout/hierarchy1"/>
    <dgm:cxn modelId="{54B0C7A9-2FBA-4B40-9CE3-C0C8B9CE022A}" type="presOf" srcId="{0414D89D-AEF8-440F-B8CE-C9B4316886CB}" destId="{00391075-BE06-4C0E-A052-60B49255D618}" srcOrd="0" destOrd="0" presId="urn:microsoft.com/office/officeart/2005/8/layout/hierarchy1"/>
    <dgm:cxn modelId="{AF6A3097-CE67-412D-B6FB-C452B7313AE8}" type="presOf" srcId="{BF0C69B3-B861-452B-AA57-C7F194A4312C}" destId="{1386DCC5-E831-4952-BA70-3D39A3E702ED}" srcOrd="0" destOrd="0" presId="urn:microsoft.com/office/officeart/2005/8/layout/hierarchy1"/>
    <dgm:cxn modelId="{C8D90CD8-A4C4-4082-8EE6-E97884584AB9}" type="presOf" srcId="{7B0AA2FD-B728-495D-B7D8-70DC7FF38FC1}" destId="{4D9D4F76-AACD-4919-B590-C1111B484AF7}" srcOrd="0" destOrd="0" presId="urn:microsoft.com/office/officeart/2005/8/layout/hierarchy1"/>
    <dgm:cxn modelId="{9B454821-6223-48CE-BAC9-4D00CE36D367}" type="presOf" srcId="{982288AE-89BB-4C3E-86B4-B2C63F4509D4}" destId="{8CCBD36D-573A-464D-AB6B-F238D9EF7509}" srcOrd="0" destOrd="0" presId="urn:microsoft.com/office/officeart/2005/8/layout/hierarchy1"/>
    <dgm:cxn modelId="{67382A38-D96E-43F2-BDDE-011D3C323B84}" type="presOf" srcId="{3983342C-6778-4F4C-8DF5-DB2070592288}" destId="{5D43757A-561B-455C-A396-806BA02E8279}" srcOrd="0" destOrd="0" presId="urn:microsoft.com/office/officeart/2005/8/layout/hierarchy1"/>
    <dgm:cxn modelId="{9130CACA-EFA1-4B25-A610-D7246F1F21BD}" type="presOf" srcId="{9B49984C-675B-4F95-941E-C971AB1B5E71}" destId="{A41E6159-4B5F-4AB2-A2A4-75F8D4BB8CA3}" srcOrd="0" destOrd="0" presId="urn:microsoft.com/office/officeart/2005/8/layout/hierarchy1"/>
    <dgm:cxn modelId="{6E724ED4-31F6-4797-A519-EE36A7C9C7B6}" type="presOf" srcId="{EADFEEB6-165C-4E70-895A-6C5EB5FEE2B9}" destId="{EAAA9751-3721-40E0-B8B3-579138293000}" srcOrd="0" destOrd="0" presId="urn:microsoft.com/office/officeart/2005/8/layout/hierarchy1"/>
    <dgm:cxn modelId="{AD95D83D-86BE-4EB6-B187-FF631C2AF1A3}" srcId="{EADFEEB6-165C-4E70-895A-6C5EB5FEE2B9}" destId="{6E967685-68EA-41DC-8E4C-7F46962BE53C}" srcOrd="0" destOrd="0" parTransId="{1307D1B2-59E4-4C00-ABE0-F2653EF32CC5}" sibTransId="{8A2858A8-2B63-42AD-99DE-1F8C20A84CD1}"/>
    <dgm:cxn modelId="{4D24921E-1373-49F6-A843-63396D28F2A2}" type="presOf" srcId="{452DFCCA-1E13-475F-807E-AE42C496A822}" destId="{60DAD33C-85AD-4DD2-9B7C-0C86F67B1B5B}" srcOrd="0" destOrd="0" presId="urn:microsoft.com/office/officeart/2005/8/layout/hierarchy1"/>
    <dgm:cxn modelId="{A738A25A-6A40-4BB4-92EE-5327B6A802A6}" srcId="{982288AE-89BB-4C3E-86B4-B2C63F4509D4}" destId="{5F48CFC0-D53A-4344-A3E7-13ACE1FCF0D1}" srcOrd="0" destOrd="0" parTransId="{5EF12C9D-3173-448F-B030-24DDA8A31D90}" sibTransId="{FCB76B3E-4220-4AD7-95E5-3877C4B8AE36}"/>
    <dgm:cxn modelId="{97612B28-0A64-4B35-858B-611ECE864BEC}" type="presOf" srcId="{9312D5FC-F4C7-4237-B35D-BC038A91E396}" destId="{B5CD1A1E-7672-4226-B079-4CF1DECD6C38}" srcOrd="0" destOrd="0" presId="urn:microsoft.com/office/officeart/2005/8/layout/hierarchy1"/>
    <dgm:cxn modelId="{2C471915-C5FB-4093-AF47-6CD2F8562E94}" type="presOf" srcId="{4663788F-AD0D-41E7-B511-D88A2E3AF314}" destId="{4FD2C8E3-110C-4B28-A767-271717D906F1}" srcOrd="0" destOrd="0" presId="urn:microsoft.com/office/officeart/2005/8/layout/hierarchy1"/>
    <dgm:cxn modelId="{64E5CDE8-55BB-4A90-A1D3-CEDDB7DB51EA}" type="presOf" srcId="{4AF1D475-F249-4F53-96D4-2A3E4F7F6160}" destId="{78389421-6BC1-4742-8335-6F0DE14C5BD6}" srcOrd="0" destOrd="0" presId="urn:microsoft.com/office/officeart/2005/8/layout/hierarchy1"/>
    <dgm:cxn modelId="{4F11AAB2-4156-47E7-8BD5-DC0F45996F44}" srcId="{452DFCCA-1E13-475F-807E-AE42C496A822}" destId="{259CEFE1-3644-41B5-BE28-AE0FCA1FDA4D}" srcOrd="1" destOrd="0" parTransId="{AD4652B8-E730-430B-8A33-E6084CD961D0}" sibTransId="{37871F2C-9243-4B7C-9121-745D7C7A5C3B}"/>
    <dgm:cxn modelId="{C73FF59A-22EC-482A-B98F-3B30641C0850}" type="presOf" srcId="{034B0EDC-C16F-484F-97DE-238DC88961B9}" destId="{15C3BF6C-AE0D-4680-ABA0-6E0D541D1577}" srcOrd="0" destOrd="0" presId="urn:microsoft.com/office/officeart/2005/8/layout/hierarchy1"/>
    <dgm:cxn modelId="{EDA8E8DF-ABA6-4F7D-B99E-3F3032D3931F}" type="presOf" srcId="{E6B7E06B-30B5-4B49-92EA-B8F70621A9BD}" destId="{0A87B4D3-6CF2-47A1-AA5D-C4B5D705C3C5}" srcOrd="0" destOrd="0" presId="urn:microsoft.com/office/officeart/2005/8/layout/hierarchy1"/>
    <dgm:cxn modelId="{23FFD609-47B4-49F4-B0DF-3CBCBB91D39E}" srcId="{8C81D322-F425-44FB-B58B-AFEAF0A319EE}" destId="{4AF1D475-F249-4F53-96D4-2A3E4F7F6160}" srcOrd="0" destOrd="0" parTransId="{9B49984C-675B-4F95-941E-C971AB1B5E71}" sibTransId="{DAF8F9A2-C27D-40CD-B547-2C2557B167C3}"/>
    <dgm:cxn modelId="{699BB9A2-212F-4B4C-B447-0F2EE67A4E9D}" srcId="{6E967685-68EA-41DC-8E4C-7F46962BE53C}" destId="{452DFCCA-1E13-475F-807E-AE42C496A822}" srcOrd="1" destOrd="0" parTransId="{9D11C630-8C57-4F8C-94D7-36C2D55D8824}" sibTransId="{7CB8FABF-09CC-4802-B0BF-CA14548F3CE3}"/>
    <dgm:cxn modelId="{4F96B09D-20F8-4035-92F5-C44C0B3D3C09}" srcId="{6E967685-68EA-41DC-8E4C-7F46962BE53C}" destId="{3983342C-6778-4F4C-8DF5-DB2070592288}" srcOrd="3" destOrd="0" parTransId="{50288EF0-4649-47C5-BD00-43BFDBF95E88}" sibTransId="{8ABFF883-539F-4F93-9CF8-79FECCBD359D}"/>
    <dgm:cxn modelId="{D78413DC-5FD1-46B3-B1F9-ACDE7CD63B70}" type="presOf" srcId="{4093B970-ADB2-47B0-B3CA-48998BAD647C}" destId="{251E9983-E675-4BA5-8E2C-10EF69A8989D}" srcOrd="0" destOrd="0" presId="urn:microsoft.com/office/officeart/2005/8/layout/hierarchy1"/>
    <dgm:cxn modelId="{D8228088-9363-4EEF-AC02-6B84E0B339C3}" srcId="{6E967685-68EA-41DC-8E4C-7F46962BE53C}" destId="{0414D89D-AEF8-440F-B8CE-C9B4316886CB}" srcOrd="2" destOrd="0" parTransId="{034B0EDC-C16F-484F-97DE-238DC88961B9}" sibTransId="{1027869C-19B6-4E86-972B-63B69E2D6FFE}"/>
    <dgm:cxn modelId="{0A1D868F-DF51-499F-9961-08332D1DAFE1}" type="presOf" srcId="{4E011EFF-37F6-4971-9769-2EB04E4D699D}" destId="{95AF3699-A0DA-47F0-8F0D-3DE031834FEC}" srcOrd="0" destOrd="0" presId="urn:microsoft.com/office/officeart/2005/8/layout/hierarchy1"/>
    <dgm:cxn modelId="{8F4E4C10-085D-4DCE-B538-5B1B0E3DDE84}" type="presOf" srcId="{5EF12C9D-3173-448F-B030-24DDA8A31D90}" destId="{DE53E483-DA6E-420F-956A-6703D7E3A085}" srcOrd="0" destOrd="0" presId="urn:microsoft.com/office/officeart/2005/8/layout/hierarchy1"/>
    <dgm:cxn modelId="{8C8D1025-1961-4B4C-A03D-8BA0E0BB9216}" type="presOf" srcId="{BA048FED-C3D0-4108-A17B-64594C2C0405}" destId="{F66962D9-0A87-4346-A9F9-284051CF8E21}" srcOrd="0" destOrd="0" presId="urn:microsoft.com/office/officeart/2005/8/layout/hierarchy1"/>
    <dgm:cxn modelId="{BE13FB25-F626-43D4-9B5D-9B7A77EC96EA}" srcId="{452DFCCA-1E13-475F-807E-AE42C496A822}" destId="{4E011EFF-37F6-4971-9769-2EB04E4D699D}" srcOrd="0" destOrd="0" parTransId="{FB39061F-59C0-446B-B663-7D32C9DAB30C}" sibTransId="{41AB781D-B308-4DAC-83E3-082FEA1CD474}"/>
    <dgm:cxn modelId="{DB76987A-A0F7-4D96-8400-61DA47681883}" type="presOf" srcId="{50288EF0-4649-47C5-BD00-43BFDBF95E88}" destId="{88778ADB-A854-4126-A6F5-CE10FB9FF245}" srcOrd="0" destOrd="0" presId="urn:microsoft.com/office/officeart/2005/8/layout/hierarchy1"/>
    <dgm:cxn modelId="{86954ACA-BA31-42BE-B2E1-3B7F1FD16197}" srcId="{8C81D322-F425-44FB-B58B-AFEAF0A319EE}" destId="{982288AE-89BB-4C3E-86B4-B2C63F4509D4}" srcOrd="1" destOrd="0" parTransId="{7B0AA2FD-B728-495D-B7D8-70DC7FF38FC1}" sibTransId="{22C3F974-DB8C-4DC3-87DF-603CCD5F2940}"/>
    <dgm:cxn modelId="{6451FB0C-1D1C-4139-A34F-40CEEF0B4CAA}" srcId="{982288AE-89BB-4C3E-86B4-B2C63F4509D4}" destId="{BF0C69B3-B861-452B-AA57-C7F194A4312C}" srcOrd="1" destOrd="0" parTransId="{4663788F-AD0D-41E7-B511-D88A2E3AF314}" sibTransId="{E4DFB605-4598-49ED-8622-9E30490E6F50}"/>
    <dgm:cxn modelId="{4AFE488F-00D1-41AD-A773-1ECB85FF654C}" type="presOf" srcId="{C60803FD-929F-4DAC-95A5-6962AD80A453}" destId="{0E59D94F-553B-417E-BE7C-3C58FA423651}" srcOrd="0" destOrd="0" presId="urn:microsoft.com/office/officeart/2005/8/layout/hierarchy1"/>
    <dgm:cxn modelId="{A3733895-5E9E-45C4-A477-51D9C8F8BB47}" type="presOf" srcId="{6E967685-68EA-41DC-8E4C-7F46962BE53C}" destId="{575E05F1-0610-4ACB-9957-90074DF8C235}" srcOrd="0" destOrd="0" presId="urn:microsoft.com/office/officeart/2005/8/layout/hierarchy1"/>
    <dgm:cxn modelId="{639BD2C2-1077-44FE-B350-F8A856BBC67F}" type="presOf" srcId="{8C81D322-F425-44FB-B58B-AFEAF0A319EE}" destId="{F2E19DCD-49C4-4721-819D-444EC49D177B}" srcOrd="0" destOrd="0" presId="urn:microsoft.com/office/officeart/2005/8/layout/hierarchy1"/>
    <dgm:cxn modelId="{F792F3FC-3AB0-498C-BF15-4C9616F7B8CC}" srcId="{452DFCCA-1E13-475F-807E-AE42C496A822}" destId="{8C81D322-F425-44FB-B58B-AFEAF0A319EE}" srcOrd="2" destOrd="0" parTransId="{4093B970-ADB2-47B0-B3CA-48998BAD647C}" sibTransId="{77684A93-7A59-4AB7-A9CA-DEDC7D539B17}"/>
    <dgm:cxn modelId="{6D0A06DA-ADBB-425D-A9FD-FC6587F26C67}" type="presOf" srcId="{5F48CFC0-D53A-4344-A3E7-13ACE1FCF0D1}" destId="{B6F06E70-3A19-4D11-939A-0EE45858207B}" srcOrd="0" destOrd="0" presId="urn:microsoft.com/office/officeart/2005/8/layout/hierarchy1"/>
    <dgm:cxn modelId="{D278E62E-9E82-4DF0-8089-D686A7FF1930}" type="presParOf" srcId="{EAAA9751-3721-40E0-B8B3-579138293000}" destId="{3D300606-BEEF-4763-9AD2-3631BDFCAF8A}" srcOrd="0" destOrd="0" presId="urn:microsoft.com/office/officeart/2005/8/layout/hierarchy1"/>
    <dgm:cxn modelId="{4A94C1F4-28D2-42FD-B5E1-8FFE55A6CD01}" type="presParOf" srcId="{3D300606-BEEF-4763-9AD2-3631BDFCAF8A}" destId="{6F8E5973-41A6-4231-BFFC-A67F43F13D97}" srcOrd="0" destOrd="0" presId="urn:microsoft.com/office/officeart/2005/8/layout/hierarchy1"/>
    <dgm:cxn modelId="{08EA2849-C36F-4BF8-AB13-C62EA6AF96B7}" type="presParOf" srcId="{6F8E5973-41A6-4231-BFFC-A67F43F13D97}" destId="{89DC1173-F9D6-45CE-91A9-282F47E20978}" srcOrd="0" destOrd="0" presId="urn:microsoft.com/office/officeart/2005/8/layout/hierarchy1"/>
    <dgm:cxn modelId="{8FC1DD97-C35A-4528-B2FB-910277DE2AF5}" type="presParOf" srcId="{6F8E5973-41A6-4231-BFFC-A67F43F13D97}" destId="{575E05F1-0610-4ACB-9957-90074DF8C235}" srcOrd="1" destOrd="0" presId="urn:microsoft.com/office/officeart/2005/8/layout/hierarchy1"/>
    <dgm:cxn modelId="{78ABAB6C-DB90-4782-92C6-42A7EBEAA228}" type="presParOf" srcId="{3D300606-BEEF-4763-9AD2-3631BDFCAF8A}" destId="{BCD81530-8BF1-4101-97C5-141E45F85A76}" srcOrd="1" destOrd="0" presId="urn:microsoft.com/office/officeart/2005/8/layout/hierarchy1"/>
    <dgm:cxn modelId="{090825C8-46ED-4CB0-8FD2-98F2EFC2A27A}" type="presParOf" srcId="{BCD81530-8BF1-4101-97C5-141E45F85A76}" destId="{B5CD1A1E-7672-4226-B079-4CF1DECD6C38}" srcOrd="0" destOrd="0" presId="urn:microsoft.com/office/officeart/2005/8/layout/hierarchy1"/>
    <dgm:cxn modelId="{649D1E82-FE04-4BBA-B909-A6ABA44C4E5C}" type="presParOf" srcId="{BCD81530-8BF1-4101-97C5-141E45F85A76}" destId="{7BC72EE3-3A4A-4A6F-9914-D5B0DF5FA342}" srcOrd="1" destOrd="0" presId="urn:microsoft.com/office/officeart/2005/8/layout/hierarchy1"/>
    <dgm:cxn modelId="{A3B145D9-FFD5-4078-87A6-712C099D1D07}" type="presParOf" srcId="{7BC72EE3-3A4A-4A6F-9914-D5B0DF5FA342}" destId="{803EE8C9-52B7-4653-AF5D-A08E40D125B7}" srcOrd="0" destOrd="0" presId="urn:microsoft.com/office/officeart/2005/8/layout/hierarchy1"/>
    <dgm:cxn modelId="{91386F06-ECAF-4FA4-82C0-79A03B41BDFE}" type="presParOf" srcId="{803EE8C9-52B7-4653-AF5D-A08E40D125B7}" destId="{647B0E99-EE12-4CC8-BE68-F7CFD9E72EEA}" srcOrd="0" destOrd="0" presId="urn:microsoft.com/office/officeart/2005/8/layout/hierarchy1"/>
    <dgm:cxn modelId="{BD7907F4-1D0C-45BA-95FC-4F7CCC708408}" type="presParOf" srcId="{803EE8C9-52B7-4653-AF5D-A08E40D125B7}" destId="{F66962D9-0A87-4346-A9F9-284051CF8E21}" srcOrd="1" destOrd="0" presId="urn:microsoft.com/office/officeart/2005/8/layout/hierarchy1"/>
    <dgm:cxn modelId="{717FA999-532A-4910-ACBF-2C267706658D}" type="presParOf" srcId="{7BC72EE3-3A4A-4A6F-9914-D5B0DF5FA342}" destId="{D88B770F-2700-462E-91EC-362655FFC61F}" srcOrd="1" destOrd="0" presId="urn:microsoft.com/office/officeart/2005/8/layout/hierarchy1"/>
    <dgm:cxn modelId="{39912DC5-6681-4A9D-B679-DE6E18A20F23}" type="presParOf" srcId="{BCD81530-8BF1-4101-97C5-141E45F85A76}" destId="{14338D9C-E55D-4F15-BEBA-E99360731CF5}" srcOrd="2" destOrd="0" presId="urn:microsoft.com/office/officeart/2005/8/layout/hierarchy1"/>
    <dgm:cxn modelId="{A2C77E63-384A-4D74-A4CF-0270E67B58DF}" type="presParOf" srcId="{BCD81530-8BF1-4101-97C5-141E45F85A76}" destId="{9E6E117F-1F44-42AB-82ED-009DCF75149E}" srcOrd="3" destOrd="0" presId="urn:microsoft.com/office/officeart/2005/8/layout/hierarchy1"/>
    <dgm:cxn modelId="{5D608E2F-DD97-4C0A-8E51-1D7A0638F7F2}" type="presParOf" srcId="{9E6E117F-1F44-42AB-82ED-009DCF75149E}" destId="{63205265-A6A0-4533-B1EA-72DD28C6DED6}" srcOrd="0" destOrd="0" presId="urn:microsoft.com/office/officeart/2005/8/layout/hierarchy1"/>
    <dgm:cxn modelId="{54A438DF-869E-4102-A7AA-2384B4B982DA}" type="presParOf" srcId="{63205265-A6A0-4533-B1EA-72DD28C6DED6}" destId="{83B640D3-B474-4475-82D1-4545B987FDDF}" srcOrd="0" destOrd="0" presId="urn:microsoft.com/office/officeart/2005/8/layout/hierarchy1"/>
    <dgm:cxn modelId="{3C70CA35-9D52-4F99-8C61-533D10072345}" type="presParOf" srcId="{63205265-A6A0-4533-B1EA-72DD28C6DED6}" destId="{60DAD33C-85AD-4DD2-9B7C-0C86F67B1B5B}" srcOrd="1" destOrd="0" presId="urn:microsoft.com/office/officeart/2005/8/layout/hierarchy1"/>
    <dgm:cxn modelId="{63CA7BBD-79D1-427B-91F5-FE6C2172EC07}" type="presParOf" srcId="{9E6E117F-1F44-42AB-82ED-009DCF75149E}" destId="{8E21E487-A57C-442F-8208-5FD414A44B6A}" srcOrd="1" destOrd="0" presId="urn:microsoft.com/office/officeart/2005/8/layout/hierarchy1"/>
    <dgm:cxn modelId="{3D49F1E1-931D-4DCF-BA1C-2F344BD4C163}" type="presParOf" srcId="{8E21E487-A57C-442F-8208-5FD414A44B6A}" destId="{D69DF1B7-E819-4C57-BB8C-7791BE2191BF}" srcOrd="0" destOrd="0" presId="urn:microsoft.com/office/officeart/2005/8/layout/hierarchy1"/>
    <dgm:cxn modelId="{A351F24F-CCAE-4339-8FDB-89B04747E3E2}" type="presParOf" srcId="{8E21E487-A57C-442F-8208-5FD414A44B6A}" destId="{EF099434-2CD4-4530-9DB6-EBD7B7767B15}" srcOrd="1" destOrd="0" presId="urn:microsoft.com/office/officeart/2005/8/layout/hierarchy1"/>
    <dgm:cxn modelId="{7F5FBE32-96DC-469D-BE2E-CCC39007F18A}" type="presParOf" srcId="{EF099434-2CD4-4530-9DB6-EBD7B7767B15}" destId="{80431816-A62A-46E7-9D84-995A6AE86D50}" srcOrd="0" destOrd="0" presId="urn:microsoft.com/office/officeart/2005/8/layout/hierarchy1"/>
    <dgm:cxn modelId="{71B21B57-571A-42CB-8520-98D0C1D00E95}" type="presParOf" srcId="{80431816-A62A-46E7-9D84-995A6AE86D50}" destId="{AF17E07E-D3DC-4840-8B72-EF3A3B867DD5}" srcOrd="0" destOrd="0" presId="urn:microsoft.com/office/officeart/2005/8/layout/hierarchy1"/>
    <dgm:cxn modelId="{4A552B30-FFEA-4307-825A-0562484A188E}" type="presParOf" srcId="{80431816-A62A-46E7-9D84-995A6AE86D50}" destId="{95AF3699-A0DA-47F0-8F0D-3DE031834FEC}" srcOrd="1" destOrd="0" presId="urn:microsoft.com/office/officeart/2005/8/layout/hierarchy1"/>
    <dgm:cxn modelId="{4F6F06E4-07D6-4EEB-98C3-FD18B4AA11B4}" type="presParOf" srcId="{EF099434-2CD4-4530-9DB6-EBD7B7767B15}" destId="{1925FB67-DB30-4A25-85C0-DA81B01D0D3C}" srcOrd="1" destOrd="0" presId="urn:microsoft.com/office/officeart/2005/8/layout/hierarchy1"/>
    <dgm:cxn modelId="{772876CB-685A-4738-B94F-F62BCC3684BA}" type="presParOf" srcId="{8E21E487-A57C-442F-8208-5FD414A44B6A}" destId="{DD943899-CD4F-4A6A-8E7F-11349FC93D4B}" srcOrd="2" destOrd="0" presId="urn:microsoft.com/office/officeart/2005/8/layout/hierarchy1"/>
    <dgm:cxn modelId="{86A28FD6-D3E1-4C0F-973D-E54D7FCE4477}" type="presParOf" srcId="{8E21E487-A57C-442F-8208-5FD414A44B6A}" destId="{3AE51C76-3829-4CE4-AF09-28103ADED340}" srcOrd="3" destOrd="0" presId="urn:microsoft.com/office/officeart/2005/8/layout/hierarchy1"/>
    <dgm:cxn modelId="{77B3946A-48BD-475D-9F12-B12F1820831D}" type="presParOf" srcId="{3AE51C76-3829-4CE4-AF09-28103ADED340}" destId="{030F5321-CC4C-4772-8D6C-AA9B01F61481}" srcOrd="0" destOrd="0" presId="urn:microsoft.com/office/officeart/2005/8/layout/hierarchy1"/>
    <dgm:cxn modelId="{D2975353-9715-499B-B4F4-2CAFD67F6011}" type="presParOf" srcId="{030F5321-CC4C-4772-8D6C-AA9B01F61481}" destId="{E8A11E01-3ABE-4EC0-99B3-F6B8C278F082}" srcOrd="0" destOrd="0" presId="urn:microsoft.com/office/officeart/2005/8/layout/hierarchy1"/>
    <dgm:cxn modelId="{CB89A18A-D117-4FF4-9D6B-42E4C9BFC8C7}" type="presParOf" srcId="{030F5321-CC4C-4772-8D6C-AA9B01F61481}" destId="{E36818F4-7E25-45F2-8E79-9DC9A1CFA7AA}" srcOrd="1" destOrd="0" presId="urn:microsoft.com/office/officeart/2005/8/layout/hierarchy1"/>
    <dgm:cxn modelId="{CADC8EF3-CEC0-45EA-AC56-AF242CA25A3B}" type="presParOf" srcId="{3AE51C76-3829-4CE4-AF09-28103ADED340}" destId="{7596A9D9-CDBF-48D7-A9FB-674A9AE4BB60}" srcOrd="1" destOrd="0" presId="urn:microsoft.com/office/officeart/2005/8/layout/hierarchy1"/>
    <dgm:cxn modelId="{EC48B241-4506-4221-8C4A-79E92B623780}" type="presParOf" srcId="{8E21E487-A57C-442F-8208-5FD414A44B6A}" destId="{251E9983-E675-4BA5-8E2C-10EF69A8989D}" srcOrd="4" destOrd="0" presId="urn:microsoft.com/office/officeart/2005/8/layout/hierarchy1"/>
    <dgm:cxn modelId="{423BAEA8-AEE8-4B32-91BC-60BD21F49DE0}" type="presParOf" srcId="{8E21E487-A57C-442F-8208-5FD414A44B6A}" destId="{C9159D93-44BA-43BA-BC0C-8B45AAAB57D1}" srcOrd="5" destOrd="0" presId="urn:microsoft.com/office/officeart/2005/8/layout/hierarchy1"/>
    <dgm:cxn modelId="{0880706F-1DEA-4D2D-8D87-AF532CC80490}" type="presParOf" srcId="{C9159D93-44BA-43BA-BC0C-8B45AAAB57D1}" destId="{03881464-693D-4251-B44A-193CBECD818C}" srcOrd="0" destOrd="0" presId="urn:microsoft.com/office/officeart/2005/8/layout/hierarchy1"/>
    <dgm:cxn modelId="{08DFE3CF-3E5F-48B0-A421-BC99AB3979D3}" type="presParOf" srcId="{03881464-693D-4251-B44A-193CBECD818C}" destId="{4457C76A-29D9-49DD-BE0D-91C789861EDF}" srcOrd="0" destOrd="0" presId="urn:microsoft.com/office/officeart/2005/8/layout/hierarchy1"/>
    <dgm:cxn modelId="{AF94B9B1-A5F9-4BC8-B4AB-5113B1897443}" type="presParOf" srcId="{03881464-693D-4251-B44A-193CBECD818C}" destId="{F2E19DCD-49C4-4721-819D-444EC49D177B}" srcOrd="1" destOrd="0" presId="urn:microsoft.com/office/officeart/2005/8/layout/hierarchy1"/>
    <dgm:cxn modelId="{90A6327B-15D6-43FE-A081-BE53F50ECA9C}" type="presParOf" srcId="{C9159D93-44BA-43BA-BC0C-8B45AAAB57D1}" destId="{D4E49A4D-67CF-4009-9FBE-C346882FC790}" srcOrd="1" destOrd="0" presId="urn:microsoft.com/office/officeart/2005/8/layout/hierarchy1"/>
    <dgm:cxn modelId="{2F660037-1A67-489A-B166-3F9C3106F381}" type="presParOf" srcId="{D4E49A4D-67CF-4009-9FBE-C346882FC790}" destId="{A41E6159-4B5F-4AB2-A2A4-75F8D4BB8CA3}" srcOrd="0" destOrd="0" presId="urn:microsoft.com/office/officeart/2005/8/layout/hierarchy1"/>
    <dgm:cxn modelId="{605AF255-1990-4F54-8DAE-CC2C434FAC86}" type="presParOf" srcId="{D4E49A4D-67CF-4009-9FBE-C346882FC790}" destId="{EBB538C0-7876-40C1-BC5E-DE8564981F07}" srcOrd="1" destOrd="0" presId="urn:microsoft.com/office/officeart/2005/8/layout/hierarchy1"/>
    <dgm:cxn modelId="{BDA7D1E0-EB84-4139-A122-45A2B5FCD828}" type="presParOf" srcId="{EBB538C0-7876-40C1-BC5E-DE8564981F07}" destId="{FD74584E-1DEF-4798-B1B7-9546A8250072}" srcOrd="0" destOrd="0" presId="urn:microsoft.com/office/officeart/2005/8/layout/hierarchy1"/>
    <dgm:cxn modelId="{9E09C1B0-C386-4FA0-9860-4B9C5467CD6E}" type="presParOf" srcId="{FD74584E-1DEF-4798-B1B7-9546A8250072}" destId="{E0AF7409-867C-4958-89B8-2EC3276204DC}" srcOrd="0" destOrd="0" presId="urn:microsoft.com/office/officeart/2005/8/layout/hierarchy1"/>
    <dgm:cxn modelId="{21BB2C9F-B27B-4836-A14F-60A266637B89}" type="presParOf" srcId="{FD74584E-1DEF-4798-B1B7-9546A8250072}" destId="{78389421-6BC1-4742-8335-6F0DE14C5BD6}" srcOrd="1" destOrd="0" presId="urn:microsoft.com/office/officeart/2005/8/layout/hierarchy1"/>
    <dgm:cxn modelId="{5E984471-4C85-4D8E-BE44-C34C18932654}" type="presParOf" srcId="{EBB538C0-7876-40C1-BC5E-DE8564981F07}" destId="{6D541292-B160-45C1-89C3-7E659A3B36AE}" srcOrd="1" destOrd="0" presId="urn:microsoft.com/office/officeart/2005/8/layout/hierarchy1"/>
    <dgm:cxn modelId="{4DBF99C1-E592-4BC0-9074-62476BECEE62}" type="presParOf" srcId="{D4E49A4D-67CF-4009-9FBE-C346882FC790}" destId="{4D9D4F76-AACD-4919-B590-C1111B484AF7}" srcOrd="2" destOrd="0" presId="urn:microsoft.com/office/officeart/2005/8/layout/hierarchy1"/>
    <dgm:cxn modelId="{CC6FAC20-DD8E-41D8-941D-46C9541A8E45}" type="presParOf" srcId="{D4E49A4D-67CF-4009-9FBE-C346882FC790}" destId="{CA18B489-E62E-460C-8BD4-F2C2448BADA2}" srcOrd="3" destOrd="0" presId="urn:microsoft.com/office/officeart/2005/8/layout/hierarchy1"/>
    <dgm:cxn modelId="{7B80F738-9811-4EF0-9D67-745A2BD2CC0C}" type="presParOf" srcId="{CA18B489-E62E-460C-8BD4-F2C2448BADA2}" destId="{2373AB7E-E7A6-4CB1-96D0-148D76F33A62}" srcOrd="0" destOrd="0" presId="urn:microsoft.com/office/officeart/2005/8/layout/hierarchy1"/>
    <dgm:cxn modelId="{A7204458-2163-4918-942A-725F15695353}" type="presParOf" srcId="{2373AB7E-E7A6-4CB1-96D0-148D76F33A62}" destId="{64DCEE1D-5101-44B7-9EC1-331F83C45215}" srcOrd="0" destOrd="0" presId="urn:microsoft.com/office/officeart/2005/8/layout/hierarchy1"/>
    <dgm:cxn modelId="{F293224B-255C-4384-BD07-5B69B754C741}" type="presParOf" srcId="{2373AB7E-E7A6-4CB1-96D0-148D76F33A62}" destId="{8CCBD36D-573A-464D-AB6B-F238D9EF7509}" srcOrd="1" destOrd="0" presId="urn:microsoft.com/office/officeart/2005/8/layout/hierarchy1"/>
    <dgm:cxn modelId="{949A08DD-EE45-400D-9DB6-F8EB0069BAD5}" type="presParOf" srcId="{CA18B489-E62E-460C-8BD4-F2C2448BADA2}" destId="{2F35517C-5830-4DD1-B1EA-6131F2C0ADEE}" srcOrd="1" destOrd="0" presId="urn:microsoft.com/office/officeart/2005/8/layout/hierarchy1"/>
    <dgm:cxn modelId="{FD6689E9-BF70-4D32-ADE2-C9C599397310}" type="presParOf" srcId="{2F35517C-5830-4DD1-B1EA-6131F2C0ADEE}" destId="{DE53E483-DA6E-420F-956A-6703D7E3A085}" srcOrd="0" destOrd="0" presId="urn:microsoft.com/office/officeart/2005/8/layout/hierarchy1"/>
    <dgm:cxn modelId="{78CBA9FA-57E7-497C-9E88-C5937B910C6B}" type="presParOf" srcId="{2F35517C-5830-4DD1-B1EA-6131F2C0ADEE}" destId="{263847D4-2231-4015-A9E6-9EB613788859}" srcOrd="1" destOrd="0" presId="urn:microsoft.com/office/officeart/2005/8/layout/hierarchy1"/>
    <dgm:cxn modelId="{81FE5703-8D4B-4449-A943-575FF413850A}" type="presParOf" srcId="{263847D4-2231-4015-A9E6-9EB613788859}" destId="{AB70AE6F-2FF0-4145-A5B1-29CDCCE8669C}" srcOrd="0" destOrd="0" presId="urn:microsoft.com/office/officeart/2005/8/layout/hierarchy1"/>
    <dgm:cxn modelId="{E183C4BC-0723-4B6C-9020-972628C3146C}" type="presParOf" srcId="{AB70AE6F-2FF0-4145-A5B1-29CDCCE8669C}" destId="{32D7E085-498A-45C8-A608-CAFEE3B369EF}" srcOrd="0" destOrd="0" presId="urn:microsoft.com/office/officeart/2005/8/layout/hierarchy1"/>
    <dgm:cxn modelId="{039A2C59-36C5-450C-A9EF-516A89BB0308}" type="presParOf" srcId="{AB70AE6F-2FF0-4145-A5B1-29CDCCE8669C}" destId="{B6F06E70-3A19-4D11-939A-0EE45858207B}" srcOrd="1" destOrd="0" presId="urn:microsoft.com/office/officeart/2005/8/layout/hierarchy1"/>
    <dgm:cxn modelId="{CC8BBFA7-95E7-4A19-BA6C-5622F9030160}" type="presParOf" srcId="{263847D4-2231-4015-A9E6-9EB613788859}" destId="{2C70000F-51F0-4F3A-AF16-CD326EFB7998}" srcOrd="1" destOrd="0" presId="urn:microsoft.com/office/officeart/2005/8/layout/hierarchy1"/>
    <dgm:cxn modelId="{F81B59F2-5DC6-441B-AA54-CD2A14FABA71}" type="presParOf" srcId="{2F35517C-5830-4DD1-B1EA-6131F2C0ADEE}" destId="{4FD2C8E3-110C-4B28-A767-271717D906F1}" srcOrd="2" destOrd="0" presId="urn:microsoft.com/office/officeart/2005/8/layout/hierarchy1"/>
    <dgm:cxn modelId="{35F857B5-0A55-4BD2-BC78-0549BDDAA933}" type="presParOf" srcId="{2F35517C-5830-4DD1-B1EA-6131F2C0ADEE}" destId="{EF8835C9-E20D-4288-B405-9C423C71B122}" srcOrd="3" destOrd="0" presId="urn:microsoft.com/office/officeart/2005/8/layout/hierarchy1"/>
    <dgm:cxn modelId="{4D7520DD-F3A2-427E-8751-274253107578}" type="presParOf" srcId="{EF8835C9-E20D-4288-B405-9C423C71B122}" destId="{122AF50C-C7C8-4EFF-B46F-FA7705FDF144}" srcOrd="0" destOrd="0" presId="urn:microsoft.com/office/officeart/2005/8/layout/hierarchy1"/>
    <dgm:cxn modelId="{C091BF51-6A79-4425-ADE2-B8251F9B438B}" type="presParOf" srcId="{122AF50C-C7C8-4EFF-B46F-FA7705FDF144}" destId="{571055EC-442A-4526-B69B-AC97B4BD4B9A}" srcOrd="0" destOrd="0" presId="urn:microsoft.com/office/officeart/2005/8/layout/hierarchy1"/>
    <dgm:cxn modelId="{E65C7A09-3A37-4A9F-85E6-03EB480CE644}" type="presParOf" srcId="{122AF50C-C7C8-4EFF-B46F-FA7705FDF144}" destId="{1386DCC5-E831-4952-BA70-3D39A3E702ED}" srcOrd="1" destOrd="0" presId="urn:microsoft.com/office/officeart/2005/8/layout/hierarchy1"/>
    <dgm:cxn modelId="{740BBC33-2526-4FB6-B591-3CDAEA6A5766}" type="presParOf" srcId="{EF8835C9-E20D-4288-B405-9C423C71B122}" destId="{BE66F7C8-C9F4-4681-8937-6B89CC7C833C}" srcOrd="1" destOrd="0" presId="urn:microsoft.com/office/officeart/2005/8/layout/hierarchy1"/>
    <dgm:cxn modelId="{32713959-439B-4EEC-A914-41C7A78F0EBC}" type="presParOf" srcId="{8E21E487-A57C-442F-8208-5FD414A44B6A}" destId="{213C3E8F-868B-486F-97C2-5624E5B1B440}" srcOrd="6" destOrd="0" presId="urn:microsoft.com/office/officeart/2005/8/layout/hierarchy1"/>
    <dgm:cxn modelId="{A8F2522F-48A0-485D-AB55-AEAA59E5CEBC}" type="presParOf" srcId="{8E21E487-A57C-442F-8208-5FD414A44B6A}" destId="{36A6D2DA-862B-439F-B852-8655E15E5FDF}" srcOrd="7" destOrd="0" presId="urn:microsoft.com/office/officeart/2005/8/layout/hierarchy1"/>
    <dgm:cxn modelId="{9E44340D-0DBA-4DC6-BCD9-B6EF724F661D}" type="presParOf" srcId="{36A6D2DA-862B-439F-B852-8655E15E5FDF}" destId="{CE8C7732-B7E0-4AC7-99D4-227C1D041373}" srcOrd="0" destOrd="0" presId="urn:microsoft.com/office/officeart/2005/8/layout/hierarchy1"/>
    <dgm:cxn modelId="{FEAFACC7-BF10-48BA-B7A7-59FB9908D89E}" type="presParOf" srcId="{CE8C7732-B7E0-4AC7-99D4-227C1D041373}" destId="{9CDEA476-34CB-4C83-A1B5-C8707A78CB8D}" srcOrd="0" destOrd="0" presId="urn:microsoft.com/office/officeart/2005/8/layout/hierarchy1"/>
    <dgm:cxn modelId="{3ACB8C7B-2EC7-495C-99D0-3B7ABF22C5AE}" type="presParOf" srcId="{CE8C7732-B7E0-4AC7-99D4-227C1D041373}" destId="{0E59D94F-553B-417E-BE7C-3C58FA423651}" srcOrd="1" destOrd="0" presId="urn:microsoft.com/office/officeart/2005/8/layout/hierarchy1"/>
    <dgm:cxn modelId="{111C194D-0028-489C-A433-54A03DD6C93D}" type="presParOf" srcId="{36A6D2DA-862B-439F-B852-8655E15E5FDF}" destId="{E5FEF848-F56C-49FE-8B05-6521BC9C7944}" srcOrd="1" destOrd="0" presId="urn:microsoft.com/office/officeart/2005/8/layout/hierarchy1"/>
    <dgm:cxn modelId="{DA6780B9-92F0-49FD-ADA0-4893E0956346}" type="presParOf" srcId="{8E21E487-A57C-442F-8208-5FD414A44B6A}" destId="{519C4149-678E-495D-B43A-1E9BCE0060B1}" srcOrd="8" destOrd="0" presId="urn:microsoft.com/office/officeart/2005/8/layout/hierarchy1"/>
    <dgm:cxn modelId="{5365B51C-C02B-4F35-B162-8B432826C6B9}" type="presParOf" srcId="{8E21E487-A57C-442F-8208-5FD414A44B6A}" destId="{D483E6C6-7AC5-45AF-A36A-2C7F662104CA}" srcOrd="9" destOrd="0" presId="urn:microsoft.com/office/officeart/2005/8/layout/hierarchy1"/>
    <dgm:cxn modelId="{5CC70D87-AAF1-4FFD-BC81-91C3458BC134}" type="presParOf" srcId="{D483E6C6-7AC5-45AF-A36A-2C7F662104CA}" destId="{3C0F5142-02B1-478E-AE2C-E7642BA51F1D}" srcOrd="0" destOrd="0" presId="urn:microsoft.com/office/officeart/2005/8/layout/hierarchy1"/>
    <dgm:cxn modelId="{22AE26DA-8195-478F-9173-262759CD4A55}" type="presParOf" srcId="{3C0F5142-02B1-478E-AE2C-E7642BA51F1D}" destId="{02826921-D0CA-4328-A441-1B64D77BDD63}" srcOrd="0" destOrd="0" presId="urn:microsoft.com/office/officeart/2005/8/layout/hierarchy1"/>
    <dgm:cxn modelId="{721ECAE7-9F21-454C-8791-DF77868570B8}" type="presParOf" srcId="{3C0F5142-02B1-478E-AE2C-E7642BA51F1D}" destId="{0A87B4D3-6CF2-47A1-AA5D-C4B5D705C3C5}" srcOrd="1" destOrd="0" presId="urn:microsoft.com/office/officeart/2005/8/layout/hierarchy1"/>
    <dgm:cxn modelId="{91B172C3-BEA5-4F2A-A716-D06705EF7DEE}" type="presParOf" srcId="{D483E6C6-7AC5-45AF-A36A-2C7F662104CA}" destId="{953835B8-0355-414B-94F0-81DD03670837}" srcOrd="1" destOrd="0" presId="urn:microsoft.com/office/officeart/2005/8/layout/hierarchy1"/>
    <dgm:cxn modelId="{A23E2E9B-CC8F-4E52-AD3A-FC1A7904A74B}" type="presParOf" srcId="{BCD81530-8BF1-4101-97C5-141E45F85A76}" destId="{15C3BF6C-AE0D-4680-ABA0-6E0D541D1577}" srcOrd="4" destOrd="0" presId="urn:microsoft.com/office/officeart/2005/8/layout/hierarchy1"/>
    <dgm:cxn modelId="{B8E16C3A-8154-451A-B220-8D42A071F46C}" type="presParOf" srcId="{BCD81530-8BF1-4101-97C5-141E45F85A76}" destId="{302C535D-826D-4939-A58E-841DEFC44326}" srcOrd="5" destOrd="0" presId="urn:microsoft.com/office/officeart/2005/8/layout/hierarchy1"/>
    <dgm:cxn modelId="{2C19C666-22F5-4FB7-B58F-0ADE0E8A309C}" type="presParOf" srcId="{302C535D-826D-4939-A58E-841DEFC44326}" destId="{889D374C-AEE4-4682-ABFA-0D8E7FB36D7B}" srcOrd="0" destOrd="0" presId="urn:microsoft.com/office/officeart/2005/8/layout/hierarchy1"/>
    <dgm:cxn modelId="{D01536F8-5C9C-46F1-9CB7-2D508B9975AD}" type="presParOf" srcId="{889D374C-AEE4-4682-ABFA-0D8E7FB36D7B}" destId="{34BC9333-174D-4F08-8B37-A39E77606FC0}" srcOrd="0" destOrd="0" presId="urn:microsoft.com/office/officeart/2005/8/layout/hierarchy1"/>
    <dgm:cxn modelId="{25B30E28-E3E6-4870-A561-A1FAE050FA7A}" type="presParOf" srcId="{889D374C-AEE4-4682-ABFA-0D8E7FB36D7B}" destId="{00391075-BE06-4C0E-A052-60B49255D618}" srcOrd="1" destOrd="0" presId="urn:microsoft.com/office/officeart/2005/8/layout/hierarchy1"/>
    <dgm:cxn modelId="{452A714C-41C8-4B57-BE0B-18AFE9011E4C}" type="presParOf" srcId="{302C535D-826D-4939-A58E-841DEFC44326}" destId="{E606060D-888F-4F09-BB64-FB1F7F6DB7AA}" srcOrd="1" destOrd="0" presId="urn:microsoft.com/office/officeart/2005/8/layout/hierarchy1"/>
    <dgm:cxn modelId="{7AA27BAB-8E11-43D7-970D-B2F6ABE9A731}" type="presParOf" srcId="{BCD81530-8BF1-4101-97C5-141E45F85A76}" destId="{88778ADB-A854-4126-A6F5-CE10FB9FF245}" srcOrd="6" destOrd="0" presId="urn:microsoft.com/office/officeart/2005/8/layout/hierarchy1"/>
    <dgm:cxn modelId="{8DC06AE4-948D-47A3-AF2F-D77E89C7F2D3}" type="presParOf" srcId="{BCD81530-8BF1-4101-97C5-141E45F85A76}" destId="{D856C8F7-AB6C-4D5B-9190-7083488F4A1F}" srcOrd="7" destOrd="0" presId="urn:microsoft.com/office/officeart/2005/8/layout/hierarchy1"/>
    <dgm:cxn modelId="{61C39359-F8F0-4137-B29B-8A36C13CA18A}" type="presParOf" srcId="{D856C8F7-AB6C-4D5B-9190-7083488F4A1F}" destId="{926001C4-9DD6-4C3B-B93A-D334D513303B}" srcOrd="0" destOrd="0" presId="urn:microsoft.com/office/officeart/2005/8/layout/hierarchy1"/>
    <dgm:cxn modelId="{5D63C0A0-4B23-4CB2-8CEC-BF023CCBF95B}" type="presParOf" srcId="{926001C4-9DD6-4C3B-B93A-D334D513303B}" destId="{C8BEF6F1-CD53-4365-BEC9-622098B5F8F2}" srcOrd="0" destOrd="0" presId="urn:microsoft.com/office/officeart/2005/8/layout/hierarchy1"/>
    <dgm:cxn modelId="{5DFE1EBB-5DA1-409A-93A7-14A2610AD513}" type="presParOf" srcId="{926001C4-9DD6-4C3B-B93A-D334D513303B}" destId="{5D43757A-561B-455C-A396-806BA02E8279}" srcOrd="1" destOrd="0" presId="urn:microsoft.com/office/officeart/2005/8/layout/hierarchy1"/>
    <dgm:cxn modelId="{E918560A-D9D5-4D90-A8E4-B6B7B68F699B}" type="presParOf" srcId="{D856C8F7-AB6C-4D5B-9190-7083488F4A1F}" destId="{301EAC65-84AF-431E-868C-0F586F0E37B5}"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753600" cy="4855633"/>
        <a:chOff x="0" y="0"/>
        <a:chExt cx="9753600" cy="4855633"/>
      </a:xfrm>
    </dsp:grpSpPr>
    <dsp:sp modelId="{B5CD1A1E-7672-4226-B079-4CF1DECD6C38}">
      <dsp:nvSpPr>
        <dsp:cNvPr id="5" name="任意多边形 4"/>
        <dsp:cNvSpPr/>
      </dsp:nvSpPr>
      <dsp:spPr bwMode="white">
        <a:xfrm>
          <a:off x="2897576" y="730737"/>
          <a:ext cx="2890098" cy="275490"/>
        </a:xfrm>
        <a:custGeom>
          <a:avLst/>
          <a:gdLst/>
          <a:ahLst/>
          <a:cxnLst/>
          <a:pathLst>
            <a:path w="4551" h="434">
              <a:moveTo>
                <a:pt x="4551" y="0"/>
              </a:moveTo>
              <a:lnTo>
                <a:pt x="4551" y="290"/>
              </a:lnTo>
              <a:lnTo>
                <a:pt x="0" y="290"/>
              </a:lnTo>
              <a:lnTo>
                <a:pt x="0" y="434"/>
              </a:lnTo>
            </a:path>
          </a:pathLst>
        </a:custGeom>
        <a:sp3d prstMaterial="matte"/>
      </dsp:spPr>
      <dsp:style>
        <a:lnRef idx="2">
          <a:schemeClr val="accent1">
            <a:shade val="60000"/>
          </a:schemeClr>
        </a:lnRef>
        <a:fillRef idx="0">
          <a:schemeClr val="accent1"/>
        </a:fillRef>
        <a:effectRef idx="0">
          <a:scrgbClr r="0" g="0" b="0"/>
        </a:effectRef>
        <a:fontRef idx="minor"/>
      </dsp:style>
      <dsp:txXfrm>
        <a:off x="2897576" y="730737"/>
        <a:ext cx="2890098" cy="275490"/>
      </dsp:txXfrm>
    </dsp:sp>
    <dsp:sp modelId="{14338D9C-E55D-4F15-BEBA-E99360731CF5}">
      <dsp:nvSpPr>
        <dsp:cNvPr id="8" name="任意多边形 7"/>
        <dsp:cNvSpPr/>
      </dsp:nvSpPr>
      <dsp:spPr bwMode="white">
        <a:xfrm>
          <a:off x="4823778" y="730737"/>
          <a:ext cx="963897" cy="275490"/>
        </a:xfrm>
        <a:custGeom>
          <a:avLst/>
          <a:gdLst/>
          <a:ahLst/>
          <a:cxnLst/>
          <a:pathLst>
            <a:path w="1518" h="434">
              <a:moveTo>
                <a:pt x="1518" y="0"/>
              </a:moveTo>
              <a:lnTo>
                <a:pt x="1518" y="290"/>
              </a:lnTo>
              <a:lnTo>
                <a:pt x="0" y="290"/>
              </a:lnTo>
              <a:lnTo>
                <a:pt x="0" y="434"/>
              </a:lnTo>
            </a:path>
          </a:pathLst>
        </a:custGeom>
        <a:sp3d prstMaterial="matte"/>
      </dsp:spPr>
      <dsp:style>
        <a:lnRef idx="2">
          <a:schemeClr val="accent1">
            <a:shade val="60000"/>
          </a:schemeClr>
        </a:lnRef>
        <a:fillRef idx="0">
          <a:schemeClr val="accent1"/>
        </a:fillRef>
        <a:effectRef idx="0">
          <a:scrgbClr r="0" g="0" b="0"/>
        </a:effectRef>
        <a:fontRef idx="minor"/>
      </dsp:style>
      <dsp:txXfrm>
        <a:off x="4823778" y="730737"/>
        <a:ext cx="963897" cy="275490"/>
      </dsp:txXfrm>
    </dsp:sp>
    <dsp:sp modelId="{D69DF1B7-E819-4C57-BB8C-7791BE2191BF}">
      <dsp:nvSpPr>
        <dsp:cNvPr id="11" name="任意多边形 10"/>
        <dsp:cNvSpPr/>
      </dsp:nvSpPr>
      <dsp:spPr bwMode="white">
        <a:xfrm>
          <a:off x="970579" y="1736965"/>
          <a:ext cx="3853199" cy="275490"/>
        </a:xfrm>
        <a:custGeom>
          <a:avLst/>
          <a:gdLst/>
          <a:ahLst/>
          <a:cxnLst/>
          <a:pathLst>
            <a:path w="6068" h="434">
              <a:moveTo>
                <a:pt x="6068" y="0"/>
              </a:moveTo>
              <a:lnTo>
                <a:pt x="6068" y="290"/>
              </a:lnTo>
              <a:lnTo>
                <a:pt x="0" y="290"/>
              </a:lnTo>
              <a:lnTo>
                <a:pt x="0" y="434"/>
              </a:lnTo>
            </a:path>
          </a:pathLst>
        </a:custGeom>
        <a:sp3d prstMaterial="matte"/>
      </dsp:spPr>
      <dsp:style>
        <a:lnRef idx="2">
          <a:schemeClr val="accent1">
            <a:shade val="80000"/>
          </a:schemeClr>
        </a:lnRef>
        <a:fillRef idx="0">
          <a:schemeClr val="accent1"/>
        </a:fillRef>
        <a:effectRef idx="0">
          <a:scrgbClr r="0" g="0" b="0"/>
        </a:effectRef>
        <a:fontRef idx="minor"/>
      </dsp:style>
      <dsp:txXfrm>
        <a:off x="970579" y="1736965"/>
        <a:ext cx="3853199" cy="275490"/>
      </dsp:txXfrm>
    </dsp:sp>
    <dsp:sp modelId="{DD943899-CD4F-4A6A-8E7F-11349FC93D4B}">
      <dsp:nvSpPr>
        <dsp:cNvPr id="14" name="任意多边形 13"/>
        <dsp:cNvSpPr/>
      </dsp:nvSpPr>
      <dsp:spPr bwMode="white">
        <a:xfrm>
          <a:off x="2896780" y="1736965"/>
          <a:ext cx="1926997" cy="275490"/>
        </a:xfrm>
        <a:custGeom>
          <a:avLst/>
          <a:gdLst/>
          <a:ahLst/>
          <a:cxnLst/>
          <a:pathLst>
            <a:path w="3035" h="434">
              <a:moveTo>
                <a:pt x="3035" y="0"/>
              </a:moveTo>
              <a:lnTo>
                <a:pt x="3035" y="290"/>
              </a:lnTo>
              <a:lnTo>
                <a:pt x="0" y="290"/>
              </a:lnTo>
              <a:lnTo>
                <a:pt x="0" y="434"/>
              </a:lnTo>
            </a:path>
          </a:pathLst>
        </a:custGeom>
        <a:sp3d prstMaterial="matte"/>
      </dsp:spPr>
      <dsp:style>
        <a:lnRef idx="2">
          <a:schemeClr val="accent1">
            <a:shade val="80000"/>
          </a:schemeClr>
        </a:lnRef>
        <a:fillRef idx="0">
          <a:schemeClr val="accent1"/>
        </a:fillRef>
        <a:effectRef idx="0">
          <a:scrgbClr r="0" g="0" b="0"/>
        </a:effectRef>
        <a:fontRef idx="minor"/>
      </dsp:style>
      <dsp:txXfrm>
        <a:off x="2896780" y="1736965"/>
        <a:ext cx="1926997" cy="275490"/>
      </dsp:txXfrm>
    </dsp:sp>
    <dsp:sp modelId="{251E9983-E675-4BA5-8E2C-10EF69A8989D}">
      <dsp:nvSpPr>
        <dsp:cNvPr id="17" name="任意多边形 16"/>
        <dsp:cNvSpPr/>
      </dsp:nvSpPr>
      <dsp:spPr bwMode="white">
        <a:xfrm>
          <a:off x="4822982" y="1736965"/>
          <a:ext cx="796" cy="275490"/>
        </a:xfrm>
        <a:custGeom>
          <a:avLst/>
          <a:gdLst/>
          <a:ahLst/>
          <a:cxnLst/>
          <a:pathLst>
            <a:path w="1" h="434">
              <a:moveTo>
                <a:pt x="1" y="0"/>
              </a:moveTo>
              <a:lnTo>
                <a:pt x="1" y="290"/>
              </a:lnTo>
              <a:lnTo>
                <a:pt x="0" y="290"/>
              </a:lnTo>
              <a:lnTo>
                <a:pt x="0" y="434"/>
              </a:lnTo>
            </a:path>
          </a:pathLst>
        </a:custGeom>
        <a:sp3d prstMaterial="matte"/>
      </dsp:spPr>
      <dsp:style>
        <a:lnRef idx="2">
          <a:schemeClr val="accent1">
            <a:shade val="80000"/>
          </a:schemeClr>
        </a:lnRef>
        <a:fillRef idx="0">
          <a:schemeClr val="accent1"/>
        </a:fillRef>
        <a:effectRef idx="0">
          <a:scrgbClr r="0" g="0" b="0"/>
        </a:effectRef>
        <a:fontRef idx="minor"/>
      </dsp:style>
      <dsp:txXfrm>
        <a:off x="4822982" y="1736965"/>
        <a:ext cx="796" cy="275490"/>
      </dsp:txXfrm>
    </dsp:sp>
    <dsp:sp modelId="{A41E6159-4B5F-4AB2-A2A4-75F8D4BB8CA3}">
      <dsp:nvSpPr>
        <dsp:cNvPr id="20" name="任意多边形 19"/>
        <dsp:cNvSpPr/>
      </dsp:nvSpPr>
      <dsp:spPr bwMode="white">
        <a:xfrm>
          <a:off x="3859881" y="2743192"/>
          <a:ext cx="963101" cy="275490"/>
        </a:xfrm>
        <a:custGeom>
          <a:avLst/>
          <a:gdLst/>
          <a:ahLst/>
          <a:cxnLst/>
          <a:pathLst>
            <a:path w="1517" h="434">
              <a:moveTo>
                <a:pt x="1517" y="0"/>
              </a:moveTo>
              <a:lnTo>
                <a:pt x="1517" y="290"/>
              </a:lnTo>
              <a:lnTo>
                <a:pt x="0" y="290"/>
              </a:lnTo>
              <a:lnTo>
                <a:pt x="0" y="434"/>
              </a:lnTo>
            </a:path>
          </a:pathLst>
        </a:custGeom>
        <a:sp3d prstMaterial="matte"/>
      </dsp:spPr>
      <dsp:style>
        <a:lnRef idx="2">
          <a:schemeClr val="accent1">
            <a:shade val="80000"/>
          </a:schemeClr>
        </a:lnRef>
        <a:fillRef idx="0">
          <a:schemeClr val="accent1"/>
        </a:fillRef>
        <a:effectRef idx="0">
          <a:scrgbClr r="0" g="0" b="0"/>
        </a:effectRef>
        <a:fontRef idx="minor"/>
      </dsp:style>
      <dsp:txXfrm>
        <a:off x="3859881" y="2743192"/>
        <a:ext cx="963101" cy="275490"/>
      </dsp:txXfrm>
    </dsp:sp>
    <dsp:sp modelId="{4D9D4F76-AACD-4919-B590-C1111B484AF7}">
      <dsp:nvSpPr>
        <dsp:cNvPr id="23" name="任意多边形 22"/>
        <dsp:cNvSpPr/>
      </dsp:nvSpPr>
      <dsp:spPr bwMode="white">
        <a:xfrm>
          <a:off x="4822982" y="2743192"/>
          <a:ext cx="963101" cy="275490"/>
        </a:xfrm>
        <a:custGeom>
          <a:avLst/>
          <a:gdLst/>
          <a:ahLst/>
          <a:cxnLst/>
          <a:pathLst>
            <a:path w="1517" h="434">
              <a:moveTo>
                <a:pt x="0" y="0"/>
              </a:moveTo>
              <a:lnTo>
                <a:pt x="0" y="290"/>
              </a:lnTo>
              <a:lnTo>
                <a:pt x="1517" y="290"/>
              </a:lnTo>
              <a:lnTo>
                <a:pt x="1517" y="434"/>
              </a:lnTo>
            </a:path>
          </a:pathLst>
        </a:custGeom>
        <a:sp3d prstMaterial="matte"/>
      </dsp:spPr>
      <dsp:style>
        <a:lnRef idx="2">
          <a:schemeClr val="accent1">
            <a:shade val="80000"/>
          </a:schemeClr>
        </a:lnRef>
        <a:fillRef idx="0">
          <a:schemeClr val="accent1"/>
        </a:fillRef>
        <a:effectRef idx="0">
          <a:scrgbClr r="0" g="0" b="0"/>
        </a:effectRef>
        <a:fontRef idx="minor"/>
      </dsp:style>
      <dsp:txXfrm>
        <a:off x="4822982" y="2743192"/>
        <a:ext cx="963101" cy="275490"/>
      </dsp:txXfrm>
    </dsp:sp>
    <dsp:sp modelId="{DE53E483-DA6E-420F-956A-6703D7E3A085}">
      <dsp:nvSpPr>
        <dsp:cNvPr id="26" name="任意多边形 25"/>
        <dsp:cNvSpPr/>
      </dsp:nvSpPr>
      <dsp:spPr bwMode="white">
        <a:xfrm>
          <a:off x="4822982" y="3749419"/>
          <a:ext cx="963101" cy="275490"/>
        </a:xfrm>
        <a:custGeom>
          <a:avLst/>
          <a:gdLst/>
          <a:ahLst/>
          <a:cxnLst/>
          <a:pathLst>
            <a:path w="1517" h="434">
              <a:moveTo>
                <a:pt x="1517" y="0"/>
              </a:moveTo>
              <a:lnTo>
                <a:pt x="1517" y="290"/>
              </a:lnTo>
              <a:lnTo>
                <a:pt x="0" y="290"/>
              </a:lnTo>
              <a:lnTo>
                <a:pt x="0" y="434"/>
              </a:lnTo>
            </a:path>
          </a:pathLst>
        </a:custGeom>
        <a:sp3d prstMaterial="matte"/>
      </dsp:spPr>
      <dsp:style>
        <a:lnRef idx="2">
          <a:schemeClr val="accent1">
            <a:shade val="80000"/>
          </a:schemeClr>
        </a:lnRef>
        <a:fillRef idx="0">
          <a:schemeClr val="accent1"/>
        </a:fillRef>
        <a:effectRef idx="0">
          <a:scrgbClr r="0" g="0" b="0"/>
        </a:effectRef>
        <a:fontRef idx="minor"/>
      </dsp:style>
      <dsp:txXfrm>
        <a:off x="4822982" y="3749419"/>
        <a:ext cx="963101" cy="275490"/>
      </dsp:txXfrm>
    </dsp:sp>
    <dsp:sp modelId="{4FD2C8E3-110C-4B28-A767-271717D906F1}">
      <dsp:nvSpPr>
        <dsp:cNvPr id="29" name="任意多边形 28"/>
        <dsp:cNvSpPr/>
      </dsp:nvSpPr>
      <dsp:spPr bwMode="white">
        <a:xfrm>
          <a:off x="5786083" y="3749419"/>
          <a:ext cx="963101" cy="275490"/>
        </a:xfrm>
        <a:custGeom>
          <a:avLst/>
          <a:gdLst/>
          <a:ahLst/>
          <a:cxnLst/>
          <a:pathLst>
            <a:path w="1517" h="434">
              <a:moveTo>
                <a:pt x="0" y="0"/>
              </a:moveTo>
              <a:lnTo>
                <a:pt x="0" y="290"/>
              </a:lnTo>
              <a:lnTo>
                <a:pt x="1517" y="290"/>
              </a:lnTo>
              <a:lnTo>
                <a:pt x="1517" y="434"/>
              </a:lnTo>
            </a:path>
          </a:pathLst>
        </a:custGeom>
        <a:sp3d prstMaterial="matte"/>
      </dsp:spPr>
      <dsp:style>
        <a:lnRef idx="2">
          <a:schemeClr val="accent1">
            <a:shade val="80000"/>
          </a:schemeClr>
        </a:lnRef>
        <a:fillRef idx="0">
          <a:schemeClr val="accent1"/>
        </a:fillRef>
        <a:effectRef idx="0">
          <a:scrgbClr r="0" g="0" b="0"/>
        </a:effectRef>
        <a:fontRef idx="minor"/>
      </dsp:style>
      <dsp:txXfrm>
        <a:off x="5786083" y="3749419"/>
        <a:ext cx="963101" cy="275490"/>
      </dsp:txXfrm>
    </dsp:sp>
    <dsp:sp modelId="{213C3E8F-868B-486F-97C2-5624E5B1B440}">
      <dsp:nvSpPr>
        <dsp:cNvPr id="32" name="任意多边形 31"/>
        <dsp:cNvSpPr/>
      </dsp:nvSpPr>
      <dsp:spPr bwMode="white">
        <a:xfrm>
          <a:off x="4823778" y="1736965"/>
          <a:ext cx="1926202" cy="275490"/>
        </a:xfrm>
        <a:custGeom>
          <a:avLst/>
          <a:gdLst/>
          <a:ahLst/>
          <a:cxnLst/>
          <a:pathLst>
            <a:path w="3033" h="434">
              <a:moveTo>
                <a:pt x="0" y="0"/>
              </a:moveTo>
              <a:lnTo>
                <a:pt x="0" y="290"/>
              </a:lnTo>
              <a:lnTo>
                <a:pt x="3033" y="290"/>
              </a:lnTo>
              <a:lnTo>
                <a:pt x="3033" y="434"/>
              </a:lnTo>
            </a:path>
          </a:pathLst>
        </a:custGeom>
        <a:sp3d prstMaterial="matte"/>
      </dsp:spPr>
      <dsp:style>
        <a:lnRef idx="2">
          <a:schemeClr val="accent1">
            <a:shade val="80000"/>
          </a:schemeClr>
        </a:lnRef>
        <a:fillRef idx="0">
          <a:schemeClr val="accent1"/>
        </a:fillRef>
        <a:effectRef idx="0">
          <a:scrgbClr r="0" g="0" b="0"/>
        </a:effectRef>
        <a:fontRef idx="minor"/>
      </dsp:style>
      <dsp:txXfrm>
        <a:off x="4823778" y="1736965"/>
        <a:ext cx="1926202" cy="275490"/>
      </dsp:txXfrm>
    </dsp:sp>
    <dsp:sp modelId="{519C4149-678E-495D-B43A-1E9BCE0060B1}">
      <dsp:nvSpPr>
        <dsp:cNvPr id="35" name="任意多边形 34"/>
        <dsp:cNvSpPr/>
      </dsp:nvSpPr>
      <dsp:spPr bwMode="white">
        <a:xfrm>
          <a:off x="4823778" y="1736965"/>
          <a:ext cx="3853199" cy="275490"/>
        </a:xfrm>
        <a:custGeom>
          <a:avLst/>
          <a:gdLst/>
          <a:ahLst/>
          <a:cxnLst/>
          <a:pathLst>
            <a:path w="6068" h="434">
              <a:moveTo>
                <a:pt x="0" y="0"/>
              </a:moveTo>
              <a:lnTo>
                <a:pt x="0" y="290"/>
              </a:lnTo>
              <a:lnTo>
                <a:pt x="6068" y="290"/>
              </a:lnTo>
              <a:lnTo>
                <a:pt x="6068" y="434"/>
              </a:lnTo>
            </a:path>
          </a:pathLst>
        </a:custGeom>
        <a:sp3d prstMaterial="matte"/>
      </dsp:spPr>
      <dsp:style>
        <a:lnRef idx="2">
          <a:schemeClr val="accent1">
            <a:shade val="80000"/>
          </a:schemeClr>
        </a:lnRef>
        <a:fillRef idx="0">
          <a:schemeClr val="accent1"/>
        </a:fillRef>
        <a:effectRef idx="0">
          <a:scrgbClr r="0" g="0" b="0"/>
        </a:effectRef>
        <a:fontRef idx="minor"/>
      </dsp:style>
      <dsp:txXfrm>
        <a:off x="4823778" y="1736965"/>
        <a:ext cx="3853199" cy="275490"/>
      </dsp:txXfrm>
    </dsp:sp>
    <dsp:sp modelId="{15C3BF6C-AE0D-4680-ABA0-6E0D541D1577}">
      <dsp:nvSpPr>
        <dsp:cNvPr id="38" name="任意多边形 37"/>
        <dsp:cNvSpPr/>
      </dsp:nvSpPr>
      <dsp:spPr bwMode="white">
        <a:xfrm>
          <a:off x="5787674" y="730737"/>
          <a:ext cx="963101" cy="275490"/>
        </a:xfrm>
        <a:custGeom>
          <a:avLst/>
          <a:gdLst/>
          <a:ahLst/>
          <a:cxnLst/>
          <a:pathLst>
            <a:path w="1517" h="434">
              <a:moveTo>
                <a:pt x="0" y="0"/>
              </a:moveTo>
              <a:lnTo>
                <a:pt x="0" y="290"/>
              </a:lnTo>
              <a:lnTo>
                <a:pt x="1517" y="290"/>
              </a:lnTo>
              <a:lnTo>
                <a:pt x="1517" y="434"/>
              </a:lnTo>
            </a:path>
          </a:pathLst>
        </a:custGeom>
        <a:sp3d prstMaterial="matte"/>
      </dsp:spPr>
      <dsp:style>
        <a:lnRef idx="2">
          <a:schemeClr val="accent1">
            <a:shade val="60000"/>
          </a:schemeClr>
        </a:lnRef>
        <a:fillRef idx="0">
          <a:schemeClr val="accent1"/>
        </a:fillRef>
        <a:effectRef idx="0">
          <a:scrgbClr r="0" g="0" b="0"/>
        </a:effectRef>
        <a:fontRef idx="minor"/>
      </dsp:style>
      <dsp:txXfrm>
        <a:off x="5787674" y="730737"/>
        <a:ext cx="963101" cy="275490"/>
      </dsp:txXfrm>
    </dsp:sp>
    <dsp:sp modelId="{88778ADB-A854-4126-A6F5-CE10FB9FF245}">
      <dsp:nvSpPr>
        <dsp:cNvPr id="41" name="任意多边形 40"/>
        <dsp:cNvSpPr/>
      </dsp:nvSpPr>
      <dsp:spPr bwMode="white">
        <a:xfrm>
          <a:off x="5787674" y="730737"/>
          <a:ext cx="2890098" cy="275490"/>
        </a:xfrm>
        <a:custGeom>
          <a:avLst/>
          <a:gdLst/>
          <a:ahLst/>
          <a:cxnLst/>
          <a:pathLst>
            <a:path w="4551" h="434">
              <a:moveTo>
                <a:pt x="0" y="0"/>
              </a:moveTo>
              <a:lnTo>
                <a:pt x="0" y="290"/>
              </a:lnTo>
              <a:lnTo>
                <a:pt x="4551" y="290"/>
              </a:lnTo>
              <a:lnTo>
                <a:pt x="4551" y="434"/>
              </a:lnTo>
            </a:path>
          </a:pathLst>
        </a:custGeom>
        <a:sp3d prstMaterial="matte"/>
      </dsp:spPr>
      <dsp:style>
        <a:lnRef idx="2">
          <a:schemeClr val="accent1">
            <a:shade val="60000"/>
          </a:schemeClr>
        </a:lnRef>
        <a:fillRef idx="0">
          <a:schemeClr val="accent1"/>
        </a:fillRef>
        <a:effectRef idx="0">
          <a:scrgbClr r="0" g="0" b="0"/>
        </a:effectRef>
        <a:fontRef idx="minor"/>
      </dsp:style>
      <dsp:txXfrm>
        <a:off x="5787674" y="730737"/>
        <a:ext cx="2890098" cy="275490"/>
      </dsp:txXfrm>
    </dsp:sp>
    <dsp:sp modelId="{89DC1173-F9D6-45CE-91A9-282F47E20978}">
      <dsp:nvSpPr>
        <dsp:cNvPr id="3" name="圆角矩形 2"/>
        <dsp:cNvSpPr/>
      </dsp:nvSpPr>
      <dsp:spPr bwMode="white">
        <a:xfrm>
          <a:off x="4929822" y="0"/>
          <a:ext cx="1715703" cy="730737"/>
        </a:xfrm>
        <a:prstGeom prst="roundRect">
          <a:avLst>
            <a:gd name="adj" fmla="val 10000"/>
          </a:avLst>
        </a:prstGeom>
        <a:sp3d prstMaterial="plastic">
          <a:bevelT w="120900" h="88900"/>
          <a:bevelB w="88900" h="31750" prst="angle"/>
        </a:sp3d>
      </dsp:spPr>
      <dsp:style>
        <a:lnRef idx="0">
          <a:schemeClr val="lt1"/>
        </a:lnRef>
        <a:fillRef idx="3">
          <a:schemeClr val="accent1"/>
        </a:fillRef>
        <a:effectRef idx="2">
          <a:scrgbClr r="0" g="0" b="0"/>
        </a:effectRef>
        <a:fontRef idx="minor">
          <a:schemeClr val="lt1"/>
        </a:fontRef>
      </dsp:style>
      <dsp:txXfrm>
        <a:off x="4929822" y="0"/>
        <a:ext cx="1715703" cy="730737"/>
      </dsp:txXfrm>
    </dsp:sp>
    <dsp:sp modelId="{575E05F1-0610-4ACB-9957-90074DF8C235}">
      <dsp:nvSpPr>
        <dsp:cNvPr id="4" name="圆角矩形 3"/>
        <dsp:cNvSpPr/>
      </dsp:nvSpPr>
      <dsp:spPr bwMode="white">
        <a:xfrm>
          <a:off x="5035072" y="99987"/>
          <a:ext cx="1715703" cy="730737"/>
        </a:xfrm>
        <a:prstGeom prst="roundRect">
          <a:avLst>
            <a:gd name="adj" fmla="val 10000"/>
          </a:avLst>
        </a:prstGeom>
        <a:sp3d z="190500" extrusionH="12700" prstMaterial="plastic">
          <a:bevelT w="50800" h="50800"/>
        </a:sp3d>
      </dsp:spPr>
      <dsp:style>
        <a:lnRef idx="1">
          <a:schemeClr val="accent1"/>
        </a:lnRef>
        <a:fillRef idx="1">
          <a:schemeClr val="lt1">
            <a:alpha val="90000"/>
          </a:schemeClr>
        </a:fillRef>
        <a:effectRef idx="2">
          <a:scrgbClr r="0" g="0" b="0"/>
        </a:effectRef>
        <a:fontRef idx="minor"/>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2000" b="0" smtClean="0">
              <a:solidFill>
                <a:schemeClr val="dk1"/>
              </a:solidFill>
              <a:latin typeface="+mn-ea"/>
              <a:ea typeface="+mn-ea"/>
            </a:rPr>
            <a:t>C</a:t>
          </a:r>
          <a:r>
            <a:rPr lang="zh-CN" altLang="en-US" sz="2000" b="0" smtClean="0">
              <a:solidFill>
                <a:schemeClr val="dk1"/>
              </a:solidFill>
              <a:latin typeface="+mn-ea"/>
              <a:ea typeface="+mn-ea"/>
            </a:rPr>
            <a:t>程序</a:t>
          </a:r>
          <a:endParaRPr lang="zh-CN" altLang="en-US" sz="2000" b="0">
            <a:solidFill>
              <a:schemeClr val="dk1"/>
            </a:solidFill>
            <a:latin typeface="+mn-ea"/>
            <a:ea typeface="+mn-ea"/>
          </a:endParaRPr>
        </a:p>
      </dsp:txBody>
      <dsp:txXfrm>
        <a:off x="5035072" y="99987"/>
        <a:ext cx="1715703" cy="730737"/>
      </dsp:txXfrm>
    </dsp:sp>
    <dsp:sp modelId="{647B0E99-EE12-4CC8-BE68-F7CFD9E72EEA}">
      <dsp:nvSpPr>
        <dsp:cNvPr id="6" name="圆角矩形 5"/>
        <dsp:cNvSpPr/>
      </dsp:nvSpPr>
      <dsp:spPr bwMode="white">
        <a:xfrm>
          <a:off x="2039724" y="1006227"/>
          <a:ext cx="1715703" cy="730737"/>
        </a:xfrm>
        <a:prstGeom prst="roundRect">
          <a:avLst>
            <a:gd name="adj" fmla="val 10000"/>
          </a:avLst>
        </a:prstGeom>
        <a:sp3d prstMaterial="plastic">
          <a:bevelT w="120900" h="88900"/>
          <a:bevelB w="88900" h="31750" prst="angle"/>
        </a:sp3d>
      </dsp:spPr>
      <dsp:style>
        <a:lnRef idx="0">
          <a:schemeClr val="lt1"/>
        </a:lnRef>
        <a:fillRef idx="3">
          <a:schemeClr val="accent1"/>
        </a:fillRef>
        <a:effectRef idx="1">
          <a:scrgbClr r="0" g="0" b="0"/>
        </a:effectRef>
        <a:fontRef idx="minor">
          <a:schemeClr val="lt1"/>
        </a:fontRef>
      </dsp:style>
      <dsp:txXfrm>
        <a:off x="2039724" y="1006227"/>
        <a:ext cx="1715703" cy="730737"/>
      </dsp:txXfrm>
    </dsp:sp>
    <dsp:sp modelId="{F66962D9-0A87-4346-A9F9-284051CF8E21}">
      <dsp:nvSpPr>
        <dsp:cNvPr id="7" name="圆角矩形 6"/>
        <dsp:cNvSpPr/>
      </dsp:nvSpPr>
      <dsp:spPr bwMode="white">
        <a:xfrm>
          <a:off x="2144973" y="1106214"/>
          <a:ext cx="1715703" cy="730737"/>
        </a:xfrm>
        <a:prstGeom prst="roundRect">
          <a:avLst>
            <a:gd name="adj" fmla="val 10000"/>
          </a:avLst>
        </a:prstGeom>
        <a:sp3d z="190500" extrusionH="12700" prstMaterial="plastic">
          <a:bevelT w="50800" h="50800"/>
        </a:sp3d>
      </dsp:spPr>
      <dsp:style>
        <a:lnRef idx="1">
          <a:schemeClr val="accent1"/>
        </a:lnRef>
        <a:fillRef idx="1">
          <a:schemeClr val="lt1">
            <a:alpha val="90000"/>
          </a:schemeClr>
        </a:fillRef>
        <a:effectRef idx="2">
          <a:scrgbClr r="0" g="0" b="0"/>
        </a:effectRef>
        <a:fontRef idx="minor"/>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0" smtClean="0">
              <a:solidFill>
                <a:schemeClr val="dk1"/>
              </a:solidFill>
              <a:latin typeface="+mn-ea"/>
              <a:ea typeface="+mn-ea"/>
            </a:rPr>
            <a:t>源程序文件</a:t>
          </a:r>
          <a:r>
            <a:rPr lang="en-US" altLang="zh-CN" sz="2000" b="0" smtClean="0">
              <a:solidFill>
                <a:schemeClr val="dk1"/>
              </a:solidFill>
              <a:latin typeface="+mn-ea"/>
              <a:ea typeface="+mn-ea"/>
            </a:rPr>
            <a:t>1</a:t>
          </a:r>
          <a:endParaRPr lang="zh-CN" altLang="en-US" sz="2000" b="0">
            <a:solidFill>
              <a:schemeClr val="dk1"/>
            </a:solidFill>
            <a:latin typeface="+mn-ea"/>
            <a:ea typeface="+mn-ea"/>
          </a:endParaRPr>
        </a:p>
      </dsp:txBody>
      <dsp:txXfrm>
        <a:off x="2144973" y="1106214"/>
        <a:ext cx="1715703" cy="730737"/>
      </dsp:txXfrm>
    </dsp:sp>
    <dsp:sp modelId="{83B640D3-B474-4475-82D1-4545B987FDDF}">
      <dsp:nvSpPr>
        <dsp:cNvPr id="9" name="圆角矩形 8"/>
        <dsp:cNvSpPr/>
      </dsp:nvSpPr>
      <dsp:spPr bwMode="white">
        <a:xfrm>
          <a:off x="3965926" y="1006227"/>
          <a:ext cx="1715703" cy="730737"/>
        </a:xfrm>
        <a:prstGeom prst="roundRect">
          <a:avLst>
            <a:gd name="adj" fmla="val 10000"/>
          </a:avLst>
        </a:prstGeom>
        <a:sp3d prstMaterial="plastic">
          <a:bevelT w="120900" h="88900"/>
          <a:bevelB w="88900" h="31750" prst="angle"/>
        </a:sp3d>
      </dsp:spPr>
      <dsp:style>
        <a:lnRef idx="0">
          <a:schemeClr val="lt1"/>
        </a:lnRef>
        <a:fillRef idx="3">
          <a:schemeClr val="accent1"/>
        </a:fillRef>
        <a:effectRef idx="1">
          <a:scrgbClr r="0" g="0" b="0"/>
        </a:effectRef>
        <a:fontRef idx="minor">
          <a:schemeClr val="lt1"/>
        </a:fontRef>
      </dsp:style>
      <dsp:txXfrm>
        <a:off x="3965926" y="1006227"/>
        <a:ext cx="1715703" cy="730737"/>
      </dsp:txXfrm>
    </dsp:sp>
    <dsp:sp modelId="{60DAD33C-85AD-4DD2-9B7C-0C86F67B1B5B}">
      <dsp:nvSpPr>
        <dsp:cNvPr id="10" name="圆角矩形 9"/>
        <dsp:cNvSpPr/>
      </dsp:nvSpPr>
      <dsp:spPr bwMode="white">
        <a:xfrm>
          <a:off x="4071175" y="1106214"/>
          <a:ext cx="1715703" cy="730737"/>
        </a:xfrm>
        <a:prstGeom prst="roundRect">
          <a:avLst>
            <a:gd name="adj" fmla="val 10000"/>
          </a:avLst>
        </a:prstGeom>
        <a:sp3d z="190500" extrusionH="12700" prstMaterial="plastic">
          <a:bevelT w="50800" h="50800"/>
        </a:sp3d>
      </dsp:spPr>
      <dsp:style>
        <a:lnRef idx="1">
          <a:schemeClr val="accent1"/>
        </a:lnRef>
        <a:fillRef idx="1">
          <a:schemeClr val="lt1">
            <a:alpha val="90000"/>
          </a:schemeClr>
        </a:fillRef>
        <a:effectRef idx="2">
          <a:scrgbClr r="0" g="0" b="0"/>
        </a:effectRef>
        <a:fontRef idx="minor"/>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0" smtClean="0">
              <a:solidFill>
                <a:schemeClr val="dk1"/>
              </a:solidFill>
              <a:latin typeface="+mn-ea"/>
              <a:ea typeface="+mn-ea"/>
            </a:rPr>
            <a:t>源程序文件</a:t>
          </a:r>
          <a:r>
            <a:rPr lang="en-US" altLang="zh-CN" sz="2000" b="0" smtClean="0">
              <a:solidFill>
                <a:schemeClr val="dk1"/>
              </a:solidFill>
              <a:latin typeface="+mn-ea"/>
              <a:ea typeface="+mn-ea"/>
            </a:rPr>
            <a:t>2</a:t>
          </a:r>
          <a:endParaRPr lang="zh-CN" altLang="en-US" sz="2000" b="0">
            <a:solidFill>
              <a:schemeClr val="dk1"/>
            </a:solidFill>
            <a:latin typeface="+mn-ea"/>
            <a:ea typeface="+mn-ea"/>
          </a:endParaRPr>
        </a:p>
      </dsp:txBody>
      <dsp:txXfrm>
        <a:off x="4071175" y="1106214"/>
        <a:ext cx="1715703" cy="730737"/>
      </dsp:txXfrm>
    </dsp:sp>
    <dsp:sp modelId="{AF17E07E-D3DC-4840-8B72-EF3A3B867DD5}">
      <dsp:nvSpPr>
        <dsp:cNvPr id="12" name="圆角矩形 11"/>
        <dsp:cNvSpPr/>
      </dsp:nvSpPr>
      <dsp:spPr bwMode="white">
        <a:xfrm>
          <a:off x="112727" y="2012454"/>
          <a:ext cx="1715703" cy="730737"/>
        </a:xfrm>
        <a:prstGeom prst="roundRect">
          <a:avLst>
            <a:gd name="adj" fmla="val 10000"/>
          </a:avLst>
        </a:prstGeom>
        <a:sp3d prstMaterial="plastic">
          <a:bevelT w="120900" h="88900"/>
          <a:bevelB w="88900" h="31750" prst="angle"/>
        </a:sp3d>
      </dsp:spPr>
      <dsp:style>
        <a:lnRef idx="0">
          <a:schemeClr val="lt1"/>
        </a:lnRef>
        <a:fillRef idx="3">
          <a:schemeClr val="accent1"/>
        </a:fillRef>
        <a:effectRef idx="1">
          <a:scrgbClr r="0" g="0" b="0"/>
        </a:effectRef>
        <a:fontRef idx="minor">
          <a:schemeClr val="lt1"/>
        </a:fontRef>
      </dsp:style>
      <dsp:txXfrm>
        <a:off x="112727" y="2012454"/>
        <a:ext cx="1715703" cy="730737"/>
      </dsp:txXfrm>
    </dsp:sp>
    <dsp:sp modelId="{95AF3699-A0DA-47F0-8F0D-3DE031834FEC}">
      <dsp:nvSpPr>
        <dsp:cNvPr id="13" name="圆角矩形 12"/>
        <dsp:cNvSpPr/>
      </dsp:nvSpPr>
      <dsp:spPr bwMode="white">
        <a:xfrm>
          <a:off x="217976" y="2112441"/>
          <a:ext cx="1715703" cy="730737"/>
        </a:xfrm>
        <a:prstGeom prst="roundRect">
          <a:avLst>
            <a:gd name="adj" fmla="val 10000"/>
          </a:avLst>
        </a:prstGeom>
        <a:sp3d z="190500" extrusionH="12700" prstMaterial="plastic">
          <a:bevelT w="50800" h="50800"/>
        </a:sp3d>
      </dsp:spPr>
      <dsp:style>
        <a:lnRef idx="1">
          <a:schemeClr val="accent1"/>
        </a:lnRef>
        <a:fillRef idx="1">
          <a:schemeClr val="lt1">
            <a:alpha val="90000"/>
          </a:schemeClr>
        </a:fillRef>
        <a:effectRef idx="2">
          <a:scrgbClr r="0" g="0" b="0"/>
        </a:effectRef>
        <a:fontRef idx="minor"/>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0" smtClean="0">
              <a:solidFill>
                <a:schemeClr val="dk1"/>
              </a:solidFill>
              <a:latin typeface="+mn-ea"/>
              <a:ea typeface="+mn-ea"/>
            </a:rPr>
            <a:t>预处理指令</a:t>
          </a:r>
          <a:endParaRPr lang="zh-CN" altLang="en-US" sz="2000" b="0">
            <a:solidFill>
              <a:schemeClr val="dk1"/>
            </a:solidFill>
            <a:latin typeface="+mn-ea"/>
            <a:ea typeface="+mn-ea"/>
          </a:endParaRPr>
        </a:p>
      </dsp:txBody>
      <dsp:txXfrm>
        <a:off x="217976" y="2112441"/>
        <a:ext cx="1715703" cy="730737"/>
      </dsp:txXfrm>
    </dsp:sp>
    <dsp:sp modelId="{E8A11E01-3ABE-4EC0-99B3-F6B8C278F082}">
      <dsp:nvSpPr>
        <dsp:cNvPr id="15" name="圆角矩形 14"/>
        <dsp:cNvSpPr/>
      </dsp:nvSpPr>
      <dsp:spPr bwMode="white">
        <a:xfrm>
          <a:off x="2038929" y="2012454"/>
          <a:ext cx="1715703" cy="730737"/>
        </a:xfrm>
        <a:prstGeom prst="roundRect">
          <a:avLst>
            <a:gd name="adj" fmla="val 10000"/>
          </a:avLst>
        </a:prstGeom>
        <a:sp3d prstMaterial="plastic">
          <a:bevelT w="120900" h="88900"/>
          <a:bevelB w="88900" h="31750" prst="angle"/>
        </a:sp3d>
      </dsp:spPr>
      <dsp:style>
        <a:lnRef idx="0">
          <a:schemeClr val="lt1"/>
        </a:lnRef>
        <a:fillRef idx="3">
          <a:schemeClr val="accent1"/>
        </a:fillRef>
        <a:effectRef idx="1">
          <a:scrgbClr r="0" g="0" b="0"/>
        </a:effectRef>
        <a:fontRef idx="minor">
          <a:schemeClr val="lt1"/>
        </a:fontRef>
      </dsp:style>
      <dsp:txXfrm>
        <a:off x="2038929" y="2012454"/>
        <a:ext cx="1715703" cy="730737"/>
      </dsp:txXfrm>
    </dsp:sp>
    <dsp:sp modelId="{E36818F4-7E25-45F2-8E79-9DC9A1CFA7AA}">
      <dsp:nvSpPr>
        <dsp:cNvPr id="16" name="圆角矩形 15"/>
        <dsp:cNvSpPr/>
      </dsp:nvSpPr>
      <dsp:spPr bwMode="white">
        <a:xfrm>
          <a:off x="2144178" y="2112441"/>
          <a:ext cx="1715703" cy="730737"/>
        </a:xfrm>
        <a:prstGeom prst="roundRect">
          <a:avLst>
            <a:gd name="adj" fmla="val 10000"/>
          </a:avLst>
        </a:prstGeom>
        <a:sp3d z="190500" extrusionH="12700" prstMaterial="plastic">
          <a:bevelT w="50800" h="50800"/>
        </a:sp3d>
      </dsp:spPr>
      <dsp:style>
        <a:lnRef idx="1">
          <a:schemeClr val="accent1"/>
        </a:lnRef>
        <a:fillRef idx="1">
          <a:schemeClr val="lt1">
            <a:alpha val="90000"/>
          </a:schemeClr>
        </a:fillRef>
        <a:effectRef idx="2">
          <a:scrgbClr r="0" g="0" b="0"/>
        </a:effectRef>
        <a:fontRef idx="minor"/>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0" smtClean="0">
              <a:solidFill>
                <a:schemeClr val="dk1"/>
              </a:solidFill>
              <a:latin typeface="+mn-ea"/>
              <a:ea typeface="+mn-ea"/>
            </a:rPr>
            <a:t>数据声明</a:t>
          </a:r>
          <a:endParaRPr lang="zh-CN" altLang="en-US" sz="2000" b="0">
            <a:solidFill>
              <a:schemeClr val="dk1"/>
            </a:solidFill>
            <a:latin typeface="+mn-ea"/>
            <a:ea typeface="+mn-ea"/>
          </a:endParaRPr>
        </a:p>
      </dsp:txBody>
      <dsp:txXfrm>
        <a:off x="2144178" y="2112441"/>
        <a:ext cx="1715703" cy="730737"/>
      </dsp:txXfrm>
    </dsp:sp>
    <dsp:sp modelId="{4457C76A-29D9-49DD-BE0D-91C789861EDF}">
      <dsp:nvSpPr>
        <dsp:cNvPr id="18" name="圆角矩形 17"/>
        <dsp:cNvSpPr/>
      </dsp:nvSpPr>
      <dsp:spPr bwMode="white">
        <a:xfrm>
          <a:off x="3965130" y="2012454"/>
          <a:ext cx="1715703" cy="730737"/>
        </a:xfrm>
        <a:prstGeom prst="roundRect">
          <a:avLst>
            <a:gd name="adj" fmla="val 10000"/>
          </a:avLst>
        </a:prstGeom>
        <a:sp3d prstMaterial="plastic">
          <a:bevelT w="120900" h="88900"/>
          <a:bevelB w="88900" h="31750" prst="angle"/>
        </a:sp3d>
      </dsp:spPr>
      <dsp:style>
        <a:lnRef idx="0">
          <a:schemeClr val="lt1"/>
        </a:lnRef>
        <a:fillRef idx="3">
          <a:schemeClr val="accent1"/>
        </a:fillRef>
        <a:effectRef idx="1">
          <a:scrgbClr r="0" g="0" b="0"/>
        </a:effectRef>
        <a:fontRef idx="minor">
          <a:schemeClr val="lt1"/>
        </a:fontRef>
      </dsp:style>
      <dsp:txXfrm>
        <a:off x="3965130" y="2012454"/>
        <a:ext cx="1715703" cy="730737"/>
      </dsp:txXfrm>
    </dsp:sp>
    <dsp:sp modelId="{F2E19DCD-49C4-4721-819D-444EC49D177B}">
      <dsp:nvSpPr>
        <dsp:cNvPr id="19" name="圆角矩形 18"/>
        <dsp:cNvSpPr/>
      </dsp:nvSpPr>
      <dsp:spPr bwMode="white">
        <a:xfrm>
          <a:off x="4070379" y="2112441"/>
          <a:ext cx="1715703" cy="730737"/>
        </a:xfrm>
        <a:prstGeom prst="roundRect">
          <a:avLst>
            <a:gd name="adj" fmla="val 10000"/>
          </a:avLst>
        </a:prstGeom>
        <a:sp3d z="190500" extrusionH="12700" prstMaterial="plastic">
          <a:bevelT w="50800" h="50800"/>
        </a:sp3d>
      </dsp:spPr>
      <dsp:style>
        <a:lnRef idx="1">
          <a:schemeClr val="accent1"/>
        </a:lnRef>
        <a:fillRef idx="1">
          <a:schemeClr val="lt1">
            <a:alpha val="90000"/>
          </a:schemeClr>
        </a:fillRef>
        <a:effectRef idx="2">
          <a:scrgbClr r="0" g="0" b="0"/>
        </a:effectRef>
        <a:fontRef idx="minor"/>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0" smtClean="0">
              <a:solidFill>
                <a:schemeClr val="dk1"/>
              </a:solidFill>
              <a:latin typeface="+mn-ea"/>
              <a:ea typeface="+mn-ea"/>
            </a:rPr>
            <a:t>函数</a:t>
          </a:r>
          <a:r>
            <a:rPr lang="en-US" altLang="zh-CN" sz="2000" b="0" smtClean="0">
              <a:solidFill>
                <a:schemeClr val="dk1"/>
              </a:solidFill>
              <a:latin typeface="+mn-ea"/>
              <a:ea typeface="+mn-ea"/>
            </a:rPr>
            <a:t>1</a:t>
          </a:r>
          <a:endParaRPr lang="zh-CN" altLang="en-US" sz="2000" b="0">
            <a:solidFill>
              <a:schemeClr val="dk1"/>
            </a:solidFill>
            <a:latin typeface="+mn-ea"/>
            <a:ea typeface="+mn-ea"/>
          </a:endParaRPr>
        </a:p>
      </dsp:txBody>
      <dsp:txXfrm>
        <a:off x="4070379" y="2112441"/>
        <a:ext cx="1715703" cy="730737"/>
      </dsp:txXfrm>
    </dsp:sp>
    <dsp:sp modelId="{E0AF7409-867C-4958-89B8-2EC3276204DC}">
      <dsp:nvSpPr>
        <dsp:cNvPr id="21" name="圆角矩形 20"/>
        <dsp:cNvSpPr/>
      </dsp:nvSpPr>
      <dsp:spPr bwMode="white">
        <a:xfrm>
          <a:off x="3002029" y="3018682"/>
          <a:ext cx="1715703" cy="730737"/>
        </a:xfrm>
        <a:prstGeom prst="roundRect">
          <a:avLst>
            <a:gd name="adj" fmla="val 10000"/>
          </a:avLst>
        </a:prstGeom>
        <a:sp3d prstMaterial="plastic">
          <a:bevelT w="120900" h="88900"/>
          <a:bevelB w="88900" h="31750" prst="angle"/>
        </a:sp3d>
      </dsp:spPr>
      <dsp:style>
        <a:lnRef idx="0">
          <a:schemeClr val="lt1"/>
        </a:lnRef>
        <a:fillRef idx="3">
          <a:schemeClr val="accent1"/>
        </a:fillRef>
        <a:effectRef idx="1">
          <a:scrgbClr r="0" g="0" b="0"/>
        </a:effectRef>
        <a:fontRef idx="minor">
          <a:schemeClr val="lt1"/>
        </a:fontRef>
      </dsp:style>
      <dsp:txXfrm>
        <a:off x="3002029" y="3018682"/>
        <a:ext cx="1715703" cy="730737"/>
      </dsp:txXfrm>
    </dsp:sp>
    <dsp:sp modelId="{78389421-6BC1-4742-8335-6F0DE14C5BD6}">
      <dsp:nvSpPr>
        <dsp:cNvPr id="22" name="圆角矩形 21"/>
        <dsp:cNvSpPr/>
      </dsp:nvSpPr>
      <dsp:spPr bwMode="white">
        <a:xfrm>
          <a:off x="3107279" y="3118668"/>
          <a:ext cx="1715703" cy="730737"/>
        </a:xfrm>
        <a:prstGeom prst="roundRect">
          <a:avLst>
            <a:gd name="adj" fmla="val 10000"/>
          </a:avLst>
        </a:prstGeom>
        <a:sp3d z="190500" extrusionH="12700" prstMaterial="plastic">
          <a:bevelT w="50800" h="50800"/>
        </a:sp3d>
      </dsp:spPr>
      <dsp:style>
        <a:lnRef idx="1">
          <a:schemeClr val="accent1"/>
        </a:lnRef>
        <a:fillRef idx="1">
          <a:schemeClr val="lt1">
            <a:alpha val="90000"/>
          </a:schemeClr>
        </a:fillRef>
        <a:effectRef idx="2">
          <a:scrgbClr r="0" g="0" b="0"/>
        </a:effectRef>
        <a:fontRef idx="minor"/>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0" smtClean="0">
              <a:solidFill>
                <a:schemeClr val="dk1"/>
              </a:solidFill>
              <a:latin typeface="+mn-ea"/>
              <a:ea typeface="+mn-ea"/>
            </a:rPr>
            <a:t>函数首部</a:t>
          </a:r>
          <a:endParaRPr lang="zh-CN" altLang="en-US" sz="2000" b="0">
            <a:solidFill>
              <a:schemeClr val="dk1"/>
            </a:solidFill>
            <a:latin typeface="+mn-ea"/>
            <a:ea typeface="+mn-ea"/>
          </a:endParaRPr>
        </a:p>
      </dsp:txBody>
      <dsp:txXfrm>
        <a:off x="3107279" y="3118668"/>
        <a:ext cx="1715703" cy="730737"/>
      </dsp:txXfrm>
    </dsp:sp>
    <dsp:sp modelId="{64DCEE1D-5101-44B7-9EC1-331F83C45215}">
      <dsp:nvSpPr>
        <dsp:cNvPr id="24" name="圆角矩形 23"/>
        <dsp:cNvSpPr/>
      </dsp:nvSpPr>
      <dsp:spPr bwMode="white">
        <a:xfrm>
          <a:off x="4928231" y="3018682"/>
          <a:ext cx="1715703" cy="730737"/>
        </a:xfrm>
        <a:prstGeom prst="roundRect">
          <a:avLst>
            <a:gd name="adj" fmla="val 10000"/>
          </a:avLst>
        </a:prstGeom>
        <a:sp3d prstMaterial="plastic">
          <a:bevelT w="120900" h="88900"/>
          <a:bevelB w="88900" h="31750" prst="angle"/>
        </a:sp3d>
      </dsp:spPr>
      <dsp:style>
        <a:lnRef idx="0">
          <a:schemeClr val="lt1"/>
        </a:lnRef>
        <a:fillRef idx="3">
          <a:schemeClr val="accent1"/>
        </a:fillRef>
        <a:effectRef idx="1">
          <a:scrgbClr r="0" g="0" b="0"/>
        </a:effectRef>
        <a:fontRef idx="minor">
          <a:schemeClr val="lt1"/>
        </a:fontRef>
      </dsp:style>
      <dsp:txXfrm>
        <a:off x="4928231" y="3018682"/>
        <a:ext cx="1715703" cy="730737"/>
      </dsp:txXfrm>
    </dsp:sp>
    <dsp:sp modelId="{8CCBD36D-573A-464D-AB6B-F238D9EF7509}">
      <dsp:nvSpPr>
        <dsp:cNvPr id="25" name="圆角矩形 24"/>
        <dsp:cNvSpPr/>
      </dsp:nvSpPr>
      <dsp:spPr bwMode="white">
        <a:xfrm>
          <a:off x="5033480" y="3118668"/>
          <a:ext cx="1715703" cy="730737"/>
        </a:xfrm>
        <a:prstGeom prst="roundRect">
          <a:avLst>
            <a:gd name="adj" fmla="val 10000"/>
          </a:avLst>
        </a:prstGeom>
        <a:sp3d z="190500" extrusionH="12700" prstMaterial="plastic">
          <a:bevelT w="50800" h="50800"/>
        </a:sp3d>
      </dsp:spPr>
      <dsp:style>
        <a:lnRef idx="1">
          <a:schemeClr val="accent1"/>
        </a:lnRef>
        <a:fillRef idx="1">
          <a:schemeClr val="lt1">
            <a:alpha val="90000"/>
          </a:schemeClr>
        </a:fillRef>
        <a:effectRef idx="2">
          <a:scrgbClr r="0" g="0" b="0"/>
        </a:effectRef>
        <a:fontRef idx="minor"/>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0" smtClean="0">
              <a:solidFill>
                <a:schemeClr val="dk1"/>
              </a:solidFill>
              <a:latin typeface="+mn-ea"/>
              <a:ea typeface="+mn-ea"/>
            </a:rPr>
            <a:t>函数体</a:t>
          </a:r>
          <a:endParaRPr lang="zh-CN" altLang="en-US" sz="2000" b="0">
            <a:solidFill>
              <a:schemeClr val="dk1"/>
            </a:solidFill>
            <a:latin typeface="+mn-ea"/>
            <a:ea typeface="+mn-ea"/>
          </a:endParaRPr>
        </a:p>
      </dsp:txBody>
      <dsp:txXfrm>
        <a:off x="5033480" y="3118668"/>
        <a:ext cx="1715703" cy="730737"/>
      </dsp:txXfrm>
    </dsp:sp>
    <dsp:sp modelId="{32D7E085-498A-45C8-A608-CAFEE3B369EF}">
      <dsp:nvSpPr>
        <dsp:cNvPr id="27" name="圆角矩形 26"/>
        <dsp:cNvSpPr/>
      </dsp:nvSpPr>
      <dsp:spPr bwMode="white">
        <a:xfrm>
          <a:off x="3965130" y="4024909"/>
          <a:ext cx="1715703" cy="730737"/>
        </a:xfrm>
        <a:prstGeom prst="roundRect">
          <a:avLst>
            <a:gd name="adj" fmla="val 10000"/>
          </a:avLst>
        </a:prstGeom>
        <a:sp3d prstMaterial="plastic">
          <a:bevelT w="120900" h="88900"/>
          <a:bevelB w="88900" h="31750" prst="angle"/>
        </a:sp3d>
      </dsp:spPr>
      <dsp:style>
        <a:lnRef idx="0">
          <a:schemeClr val="lt1"/>
        </a:lnRef>
        <a:fillRef idx="3">
          <a:schemeClr val="accent1"/>
        </a:fillRef>
        <a:effectRef idx="1">
          <a:scrgbClr r="0" g="0" b="0"/>
        </a:effectRef>
        <a:fontRef idx="minor">
          <a:schemeClr val="lt1"/>
        </a:fontRef>
      </dsp:style>
      <dsp:txXfrm>
        <a:off x="3965130" y="4024909"/>
        <a:ext cx="1715703" cy="730737"/>
      </dsp:txXfrm>
    </dsp:sp>
    <dsp:sp modelId="{B6F06E70-3A19-4D11-939A-0EE45858207B}">
      <dsp:nvSpPr>
        <dsp:cNvPr id="28" name="圆角矩形 27"/>
        <dsp:cNvSpPr/>
      </dsp:nvSpPr>
      <dsp:spPr bwMode="white">
        <a:xfrm>
          <a:off x="4070379" y="4124896"/>
          <a:ext cx="1715703" cy="730737"/>
        </a:xfrm>
        <a:prstGeom prst="roundRect">
          <a:avLst>
            <a:gd name="adj" fmla="val 10000"/>
          </a:avLst>
        </a:prstGeom>
        <a:sp3d z="190500" extrusionH="12700" prstMaterial="plastic">
          <a:bevelT w="50800" h="50800"/>
        </a:sp3d>
      </dsp:spPr>
      <dsp:style>
        <a:lnRef idx="1">
          <a:schemeClr val="accent1"/>
        </a:lnRef>
        <a:fillRef idx="1">
          <a:schemeClr val="lt1">
            <a:alpha val="90000"/>
          </a:schemeClr>
        </a:fillRef>
        <a:effectRef idx="2">
          <a:scrgbClr r="0" g="0" b="0"/>
        </a:effectRef>
        <a:fontRef idx="minor"/>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0" smtClean="0">
              <a:solidFill>
                <a:schemeClr val="dk1"/>
              </a:solidFill>
              <a:latin typeface="+mn-ea"/>
              <a:ea typeface="+mn-ea"/>
            </a:rPr>
            <a:t>数据声明</a:t>
          </a:r>
          <a:endParaRPr lang="zh-CN" altLang="en-US" sz="2000" b="0">
            <a:solidFill>
              <a:schemeClr val="dk1"/>
            </a:solidFill>
            <a:latin typeface="+mn-ea"/>
            <a:ea typeface="+mn-ea"/>
          </a:endParaRPr>
        </a:p>
      </dsp:txBody>
      <dsp:txXfrm>
        <a:off x="4070379" y="4124896"/>
        <a:ext cx="1715703" cy="730737"/>
      </dsp:txXfrm>
    </dsp:sp>
    <dsp:sp modelId="{571055EC-442A-4526-B69B-AC97B4BD4B9A}">
      <dsp:nvSpPr>
        <dsp:cNvPr id="30" name="圆角矩形 29"/>
        <dsp:cNvSpPr/>
      </dsp:nvSpPr>
      <dsp:spPr bwMode="white">
        <a:xfrm>
          <a:off x="5891332" y="4024909"/>
          <a:ext cx="1715703" cy="730737"/>
        </a:xfrm>
        <a:prstGeom prst="roundRect">
          <a:avLst>
            <a:gd name="adj" fmla="val 10000"/>
          </a:avLst>
        </a:prstGeom>
        <a:sp3d prstMaterial="plastic">
          <a:bevelT w="120900" h="88900"/>
          <a:bevelB w="88900" h="31750" prst="angle"/>
        </a:sp3d>
      </dsp:spPr>
      <dsp:style>
        <a:lnRef idx="0">
          <a:schemeClr val="lt1"/>
        </a:lnRef>
        <a:fillRef idx="3">
          <a:schemeClr val="accent1"/>
        </a:fillRef>
        <a:effectRef idx="1">
          <a:scrgbClr r="0" g="0" b="0"/>
        </a:effectRef>
        <a:fontRef idx="minor">
          <a:schemeClr val="lt1"/>
        </a:fontRef>
      </dsp:style>
      <dsp:txXfrm>
        <a:off x="5891332" y="4024909"/>
        <a:ext cx="1715703" cy="730737"/>
      </dsp:txXfrm>
    </dsp:sp>
    <dsp:sp modelId="{1386DCC5-E831-4952-BA70-3D39A3E702ED}">
      <dsp:nvSpPr>
        <dsp:cNvPr id="31" name="圆角矩形 30"/>
        <dsp:cNvSpPr/>
      </dsp:nvSpPr>
      <dsp:spPr bwMode="white">
        <a:xfrm>
          <a:off x="5996581" y="4124896"/>
          <a:ext cx="1715703" cy="730737"/>
        </a:xfrm>
        <a:prstGeom prst="roundRect">
          <a:avLst>
            <a:gd name="adj" fmla="val 10000"/>
          </a:avLst>
        </a:prstGeom>
        <a:sp3d z="190500" extrusionH="12700" prstMaterial="plastic">
          <a:bevelT w="50800" h="50800"/>
        </a:sp3d>
      </dsp:spPr>
      <dsp:style>
        <a:lnRef idx="1">
          <a:schemeClr val="accent1"/>
        </a:lnRef>
        <a:fillRef idx="1">
          <a:schemeClr val="lt1">
            <a:alpha val="90000"/>
          </a:schemeClr>
        </a:fillRef>
        <a:effectRef idx="2">
          <a:scrgbClr r="0" g="0" b="0"/>
        </a:effectRef>
        <a:fontRef idx="minor"/>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0" smtClean="0">
              <a:solidFill>
                <a:schemeClr val="dk1"/>
              </a:solidFill>
              <a:latin typeface="+mn-ea"/>
              <a:ea typeface="+mn-ea"/>
            </a:rPr>
            <a:t>执行语句</a:t>
          </a:r>
          <a:endParaRPr lang="zh-CN" altLang="en-US" sz="2000" b="0">
            <a:solidFill>
              <a:schemeClr val="dk1"/>
            </a:solidFill>
            <a:latin typeface="+mn-ea"/>
            <a:ea typeface="+mn-ea"/>
          </a:endParaRPr>
        </a:p>
      </dsp:txBody>
      <dsp:txXfrm>
        <a:off x="5996581" y="4124896"/>
        <a:ext cx="1715703" cy="730737"/>
      </dsp:txXfrm>
    </dsp:sp>
    <dsp:sp modelId="{9CDEA476-34CB-4C83-A1B5-C8707A78CB8D}">
      <dsp:nvSpPr>
        <dsp:cNvPr id="33" name="圆角矩形 32"/>
        <dsp:cNvSpPr/>
      </dsp:nvSpPr>
      <dsp:spPr bwMode="white">
        <a:xfrm>
          <a:off x="5891332" y="2012454"/>
          <a:ext cx="1717295" cy="446306"/>
        </a:xfrm>
        <a:prstGeom prst="roundRect">
          <a:avLst>
            <a:gd name="adj" fmla="val 10000"/>
          </a:avLst>
        </a:prstGeom>
        <a:solidFill>
          <a:schemeClr val="bg1"/>
        </a:solidFill>
        <a:sp3d prstMaterial="plastic">
          <a:bevelT w="120900" h="88900"/>
          <a:bevelB w="88900" h="31750" prst="angle"/>
        </a:sp3d>
      </dsp:spPr>
      <dsp:style>
        <a:lnRef idx="0">
          <a:schemeClr val="lt1"/>
        </a:lnRef>
        <a:fillRef idx="3">
          <a:schemeClr val="accent1"/>
        </a:fillRef>
        <a:effectRef idx="1">
          <a:scrgbClr r="0" g="0" b="0"/>
        </a:effectRef>
        <a:fontRef idx="minor">
          <a:schemeClr val="lt1"/>
        </a:fontRef>
      </dsp:style>
      <dsp:txXfrm>
        <a:off x="5891332" y="2012454"/>
        <a:ext cx="1717295" cy="446306"/>
      </dsp:txXfrm>
    </dsp:sp>
    <dsp:sp modelId="{0E59D94F-553B-417E-BE7C-3C58FA423651}">
      <dsp:nvSpPr>
        <dsp:cNvPr id="34" name="圆角矩形 33"/>
        <dsp:cNvSpPr/>
      </dsp:nvSpPr>
      <dsp:spPr bwMode="white">
        <a:xfrm>
          <a:off x="5996581" y="2112441"/>
          <a:ext cx="1717295" cy="446306"/>
        </a:xfrm>
        <a:prstGeom prst="roundRect">
          <a:avLst>
            <a:gd name="adj" fmla="val 10000"/>
          </a:avLst>
        </a:prstGeom>
        <a:solidFill>
          <a:schemeClr val="bg1">
            <a:alpha val="90000"/>
          </a:schemeClr>
        </a:solidFill>
        <a:ln>
          <a:noFill/>
        </a:ln>
        <a:sp3d z="190500" extrusionH="12700" prstMaterial="plastic">
          <a:bevelT w="50800" h="50800"/>
        </a:sp3d>
      </dsp:spPr>
      <dsp:style>
        <a:lnRef idx="1">
          <a:schemeClr val="accent1"/>
        </a:lnRef>
        <a:fillRef idx="1">
          <a:schemeClr val="lt1">
            <a:alpha val="90000"/>
          </a:schemeClr>
        </a:fillRef>
        <a:effectRef idx="2">
          <a:scrgbClr r="0" g="0" b="0"/>
        </a:effectRef>
        <a:fontRef idx="minor"/>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2000" b="0" smtClean="0">
              <a:solidFill>
                <a:schemeClr val="dk1"/>
              </a:solidFill>
              <a:latin typeface="+mn-ea"/>
              <a:ea typeface="+mn-ea"/>
            </a:rPr>
            <a:t>……</a:t>
          </a:r>
          <a:endParaRPr lang="zh-CN" altLang="en-US" sz="2000" b="0">
            <a:solidFill>
              <a:schemeClr val="dk1"/>
            </a:solidFill>
            <a:latin typeface="+mn-ea"/>
            <a:ea typeface="+mn-ea"/>
          </a:endParaRPr>
        </a:p>
      </dsp:txBody>
      <dsp:txXfrm>
        <a:off x="5996581" y="2112441"/>
        <a:ext cx="1717295" cy="446306"/>
      </dsp:txXfrm>
    </dsp:sp>
    <dsp:sp modelId="{02826921-D0CA-4328-A441-1B64D77BDD63}">
      <dsp:nvSpPr>
        <dsp:cNvPr id="36" name="圆角矩形 35"/>
        <dsp:cNvSpPr/>
      </dsp:nvSpPr>
      <dsp:spPr bwMode="white">
        <a:xfrm>
          <a:off x="7819125" y="2012454"/>
          <a:ext cx="1715703" cy="730737"/>
        </a:xfrm>
        <a:prstGeom prst="roundRect">
          <a:avLst>
            <a:gd name="adj" fmla="val 10000"/>
          </a:avLst>
        </a:prstGeom>
        <a:sp3d prstMaterial="plastic">
          <a:bevelT w="120900" h="88900"/>
          <a:bevelB w="88900" h="31750" prst="angle"/>
        </a:sp3d>
      </dsp:spPr>
      <dsp:style>
        <a:lnRef idx="0">
          <a:schemeClr val="lt1"/>
        </a:lnRef>
        <a:fillRef idx="3">
          <a:schemeClr val="accent1"/>
        </a:fillRef>
        <a:effectRef idx="1">
          <a:scrgbClr r="0" g="0" b="0"/>
        </a:effectRef>
        <a:fontRef idx="minor">
          <a:schemeClr val="lt1"/>
        </a:fontRef>
      </dsp:style>
      <dsp:txXfrm>
        <a:off x="7819125" y="2012454"/>
        <a:ext cx="1715703" cy="730737"/>
      </dsp:txXfrm>
    </dsp:sp>
    <dsp:sp modelId="{0A87B4D3-6CF2-47A1-AA5D-C4B5D705C3C5}">
      <dsp:nvSpPr>
        <dsp:cNvPr id="37" name="圆角矩形 36"/>
        <dsp:cNvSpPr/>
      </dsp:nvSpPr>
      <dsp:spPr bwMode="white">
        <a:xfrm>
          <a:off x="7924374" y="2112441"/>
          <a:ext cx="1715703" cy="730737"/>
        </a:xfrm>
        <a:prstGeom prst="roundRect">
          <a:avLst>
            <a:gd name="adj" fmla="val 10000"/>
          </a:avLst>
        </a:prstGeom>
        <a:sp3d z="190500" extrusionH="12700" prstMaterial="plastic">
          <a:bevelT w="50800" h="50800"/>
        </a:sp3d>
      </dsp:spPr>
      <dsp:style>
        <a:lnRef idx="1">
          <a:schemeClr val="accent1"/>
        </a:lnRef>
        <a:fillRef idx="1">
          <a:schemeClr val="lt1">
            <a:alpha val="90000"/>
          </a:schemeClr>
        </a:fillRef>
        <a:effectRef idx="2">
          <a:scrgbClr r="0" g="0" b="0"/>
        </a:effectRef>
        <a:fontRef idx="minor"/>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0" smtClean="0">
              <a:solidFill>
                <a:schemeClr val="dk1"/>
              </a:solidFill>
              <a:latin typeface="+mn-ea"/>
              <a:ea typeface="+mn-ea"/>
            </a:rPr>
            <a:t>函数</a:t>
          </a:r>
          <a:r>
            <a:rPr lang="en-US" altLang="zh-CN" sz="2000" b="0" smtClean="0">
              <a:solidFill>
                <a:schemeClr val="dk1"/>
              </a:solidFill>
              <a:latin typeface="+mn-ea"/>
              <a:ea typeface="+mn-ea"/>
            </a:rPr>
            <a:t>n</a:t>
          </a:r>
          <a:endParaRPr lang="zh-CN" altLang="en-US" sz="2000" b="0">
            <a:solidFill>
              <a:schemeClr val="dk1"/>
            </a:solidFill>
            <a:latin typeface="+mn-ea"/>
            <a:ea typeface="+mn-ea"/>
          </a:endParaRPr>
        </a:p>
      </dsp:txBody>
      <dsp:txXfrm>
        <a:off x="7924374" y="2112441"/>
        <a:ext cx="1715703" cy="730737"/>
      </dsp:txXfrm>
    </dsp:sp>
    <dsp:sp modelId="{34BC9333-174D-4F08-8B37-A39E77606FC0}">
      <dsp:nvSpPr>
        <dsp:cNvPr id="39" name="圆角矩形 38"/>
        <dsp:cNvSpPr/>
      </dsp:nvSpPr>
      <dsp:spPr bwMode="white">
        <a:xfrm>
          <a:off x="5892128" y="1006227"/>
          <a:ext cx="1717295" cy="446306"/>
        </a:xfrm>
        <a:prstGeom prst="roundRect">
          <a:avLst>
            <a:gd name="adj" fmla="val 10000"/>
          </a:avLst>
        </a:prstGeom>
        <a:solidFill>
          <a:schemeClr val="bg1"/>
        </a:solidFill>
        <a:sp3d prstMaterial="plastic">
          <a:bevelT w="120900" h="88900"/>
          <a:bevelB w="88900" h="31750" prst="angle"/>
        </a:sp3d>
      </dsp:spPr>
      <dsp:style>
        <a:lnRef idx="0">
          <a:schemeClr val="lt1"/>
        </a:lnRef>
        <a:fillRef idx="3">
          <a:schemeClr val="accent1"/>
        </a:fillRef>
        <a:effectRef idx="1">
          <a:scrgbClr r="0" g="0" b="0"/>
        </a:effectRef>
        <a:fontRef idx="minor">
          <a:schemeClr val="lt1"/>
        </a:fontRef>
      </dsp:style>
      <dsp:txXfrm>
        <a:off x="5892128" y="1006227"/>
        <a:ext cx="1717295" cy="446306"/>
      </dsp:txXfrm>
    </dsp:sp>
    <dsp:sp modelId="{00391075-BE06-4C0E-A052-60B49255D618}">
      <dsp:nvSpPr>
        <dsp:cNvPr id="40" name="圆角矩形 39"/>
        <dsp:cNvSpPr/>
      </dsp:nvSpPr>
      <dsp:spPr bwMode="white">
        <a:xfrm>
          <a:off x="5997377" y="1106214"/>
          <a:ext cx="1717295" cy="446306"/>
        </a:xfrm>
        <a:prstGeom prst="roundRect">
          <a:avLst>
            <a:gd name="adj" fmla="val 10000"/>
          </a:avLst>
        </a:prstGeom>
        <a:solidFill>
          <a:schemeClr val="bg1">
            <a:alpha val="90000"/>
          </a:schemeClr>
        </a:solidFill>
        <a:ln>
          <a:noFill/>
        </a:ln>
        <a:sp3d z="190500" extrusionH="12700" prstMaterial="plastic">
          <a:bevelT w="50800" h="50800"/>
        </a:sp3d>
      </dsp:spPr>
      <dsp:style>
        <a:lnRef idx="1">
          <a:schemeClr val="accent1"/>
        </a:lnRef>
        <a:fillRef idx="1">
          <a:schemeClr val="lt1">
            <a:alpha val="90000"/>
          </a:schemeClr>
        </a:fillRef>
        <a:effectRef idx="2">
          <a:scrgbClr r="0" g="0" b="0"/>
        </a:effectRef>
        <a:fontRef idx="minor"/>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zh-CN" sz="2000" b="0" smtClean="0">
              <a:solidFill>
                <a:schemeClr val="dk1"/>
              </a:solidFill>
              <a:latin typeface="+mn-ea"/>
              <a:ea typeface="+mn-ea"/>
            </a:rPr>
            <a:t>……</a:t>
          </a:r>
          <a:endParaRPr lang="zh-CN" altLang="en-US" sz="2000" b="0">
            <a:solidFill>
              <a:schemeClr val="dk1"/>
            </a:solidFill>
            <a:latin typeface="+mn-ea"/>
            <a:ea typeface="+mn-ea"/>
          </a:endParaRPr>
        </a:p>
      </dsp:txBody>
      <dsp:txXfrm>
        <a:off x="5997377" y="1106214"/>
        <a:ext cx="1717295" cy="446306"/>
      </dsp:txXfrm>
    </dsp:sp>
    <dsp:sp modelId="{C8BEF6F1-CD53-4365-BEC9-622098B5F8F2}">
      <dsp:nvSpPr>
        <dsp:cNvPr id="42" name="圆角矩形 41"/>
        <dsp:cNvSpPr/>
      </dsp:nvSpPr>
      <dsp:spPr bwMode="white">
        <a:xfrm>
          <a:off x="7819921" y="1006227"/>
          <a:ext cx="1715703" cy="730737"/>
        </a:xfrm>
        <a:prstGeom prst="roundRect">
          <a:avLst>
            <a:gd name="adj" fmla="val 10000"/>
          </a:avLst>
        </a:prstGeom>
        <a:sp3d prstMaterial="plastic">
          <a:bevelT w="120900" h="88900"/>
          <a:bevelB w="88900" h="31750" prst="angle"/>
        </a:sp3d>
      </dsp:spPr>
      <dsp:style>
        <a:lnRef idx="0">
          <a:schemeClr val="lt1"/>
        </a:lnRef>
        <a:fillRef idx="3">
          <a:schemeClr val="accent1"/>
        </a:fillRef>
        <a:effectRef idx="1">
          <a:scrgbClr r="0" g="0" b="0"/>
        </a:effectRef>
        <a:fontRef idx="minor">
          <a:schemeClr val="lt1"/>
        </a:fontRef>
      </dsp:style>
      <dsp:txXfrm>
        <a:off x="7819921" y="1006227"/>
        <a:ext cx="1715703" cy="730737"/>
      </dsp:txXfrm>
    </dsp:sp>
    <dsp:sp modelId="{5D43757A-561B-455C-A396-806BA02E8279}">
      <dsp:nvSpPr>
        <dsp:cNvPr id="43" name="圆角矩形 42"/>
        <dsp:cNvSpPr/>
      </dsp:nvSpPr>
      <dsp:spPr bwMode="white">
        <a:xfrm>
          <a:off x="7925170" y="1106214"/>
          <a:ext cx="1715703" cy="730737"/>
        </a:xfrm>
        <a:prstGeom prst="roundRect">
          <a:avLst>
            <a:gd name="adj" fmla="val 10000"/>
          </a:avLst>
        </a:prstGeom>
        <a:sp3d z="190500" extrusionH="12700" prstMaterial="plastic">
          <a:bevelT w="50800" h="50800"/>
        </a:sp3d>
      </dsp:spPr>
      <dsp:style>
        <a:lnRef idx="1">
          <a:schemeClr val="accent1"/>
        </a:lnRef>
        <a:fillRef idx="1">
          <a:schemeClr val="lt1">
            <a:alpha val="90000"/>
          </a:schemeClr>
        </a:fillRef>
        <a:effectRef idx="2">
          <a:scrgbClr r="0" g="0" b="0"/>
        </a:effectRef>
        <a:fontRef idx="minor"/>
      </dsp:style>
      <dsp:txBody>
        <a:bodyPr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000" b="0" smtClean="0">
              <a:solidFill>
                <a:schemeClr val="dk1"/>
              </a:solidFill>
              <a:latin typeface="+mn-ea"/>
              <a:ea typeface="+mn-ea"/>
            </a:rPr>
            <a:t>源程序文件</a:t>
          </a:r>
          <a:r>
            <a:rPr lang="en-US" altLang="zh-CN" sz="2000" b="0" smtClean="0">
              <a:solidFill>
                <a:schemeClr val="dk1"/>
              </a:solidFill>
              <a:latin typeface="+mn-ea"/>
              <a:ea typeface="+mn-ea"/>
            </a:rPr>
            <a:t>n</a:t>
          </a:r>
          <a:endParaRPr lang="zh-CN" altLang="en-US" sz="2000" b="0">
            <a:solidFill>
              <a:schemeClr val="dk1"/>
            </a:solidFill>
            <a:latin typeface="+mn-ea"/>
            <a:ea typeface="+mn-ea"/>
          </a:endParaRPr>
        </a:p>
      </dsp:txBody>
      <dsp:txXfrm>
        <a:off x="7925170" y="1106214"/>
        <a:ext cx="1715703" cy="73073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DE993-7C9B-4F76-A5D2-51F22BFA1A2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6ADBE2-52C4-423E-AEC4-CA623BCE1D4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219B7F3-5951-4AE1-B7EA-DA62219FC0D8}" type="slidenum">
              <a:rPr lang="zh-CN" altLang="en-US" smtClean="0">
                <a:latin typeface="Calibri" panose="020F0502020204030204" pitchFamily="34" charset="0"/>
              </a:rPr>
            </a:fld>
            <a:endParaRPr lang="zh-CN" altLang="en-US" smtClean="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03BE4FF-4FD3-4C1E-8C0A-F7315B6A3FD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58512A-BF6F-43D0-855A-BBBF14572BD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3BE4FF-4FD3-4C1E-8C0A-F7315B6A3FD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8512A-BF6F-43D0-855A-BBBF14572BD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6.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_rels/slide12.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1" Type="http://schemas.openxmlformats.org/officeDocument/2006/relationships/notesSlide" Target="../notesSlides/notesSlide4.xml"/><Relationship Id="rId10" Type="http://schemas.openxmlformats.org/officeDocument/2006/relationships/slideLayout" Target="../slideLayouts/slideLayout6.xml"/><Relationship Id="rId1" Type="http://schemas.openxmlformats.org/officeDocument/2006/relationships/tags" Target="../tags/tag91.xml"/></Relationships>
</file>

<file path=ppt/slides/_rels/slide13.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1" Type="http://schemas.openxmlformats.org/officeDocument/2006/relationships/notesSlide" Target="../notesSlides/notesSlide5.xml"/><Relationship Id="rId10" Type="http://schemas.openxmlformats.org/officeDocument/2006/relationships/slideLayout" Target="../slideLayouts/slideLayout6.xml"/><Relationship Id="rId1" Type="http://schemas.openxmlformats.org/officeDocument/2006/relationships/tags" Target="../tags/tag100.xml"/></Relationships>
</file>

<file path=ppt/slides/_rels/slide14.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1" Type="http://schemas.openxmlformats.org/officeDocument/2006/relationships/notesSlide" Target="../notesSlides/notesSlide6.xml"/><Relationship Id="rId10" Type="http://schemas.openxmlformats.org/officeDocument/2006/relationships/slideLayout" Target="../slideLayouts/slideLayout6.xml"/><Relationship Id="rId1" Type="http://schemas.openxmlformats.org/officeDocument/2006/relationships/tags" Target="../tags/tag109.xml"/></Relationships>
</file>

<file path=ppt/slides/_rels/slide15.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1" Type="http://schemas.openxmlformats.org/officeDocument/2006/relationships/notesSlide" Target="../notesSlides/notesSlide7.xml"/><Relationship Id="rId10" Type="http://schemas.openxmlformats.org/officeDocument/2006/relationships/slideLayout" Target="../slideLayouts/slideLayout6.xml"/><Relationship Id="rId1" Type="http://schemas.openxmlformats.org/officeDocument/2006/relationships/tags" Target="../tags/tag118.xml"/></Relationships>
</file>

<file path=ppt/slides/_rels/slide16.xml.rels><?xml version="1.0" encoding="UTF-8" standalone="yes"?>
<Relationships xmlns="http://schemas.openxmlformats.org/package/2006/relationships"><Relationship Id="rId9" Type="http://schemas.openxmlformats.org/officeDocument/2006/relationships/tags" Target="../tags/tag135.xml"/><Relationship Id="rId8" Type="http://schemas.openxmlformats.org/officeDocument/2006/relationships/tags" Target="../tags/tag134.xml"/><Relationship Id="rId7" Type="http://schemas.openxmlformats.org/officeDocument/2006/relationships/tags" Target="../tags/tag133.xml"/><Relationship Id="rId6" Type="http://schemas.openxmlformats.org/officeDocument/2006/relationships/tags" Target="../tags/tag132.xml"/><Relationship Id="rId5" Type="http://schemas.openxmlformats.org/officeDocument/2006/relationships/tags" Target="../tags/tag131.xml"/><Relationship Id="rId4" Type="http://schemas.openxmlformats.org/officeDocument/2006/relationships/tags" Target="../tags/tag130.xml"/><Relationship Id="rId3" Type="http://schemas.openxmlformats.org/officeDocument/2006/relationships/tags" Target="../tags/tag129.xml"/><Relationship Id="rId2" Type="http://schemas.openxmlformats.org/officeDocument/2006/relationships/tags" Target="../tags/tag128.xml"/><Relationship Id="rId12" Type="http://schemas.openxmlformats.org/officeDocument/2006/relationships/notesSlide" Target="../notesSlides/notesSlide8.xml"/><Relationship Id="rId11" Type="http://schemas.openxmlformats.org/officeDocument/2006/relationships/slideLayout" Target="../slideLayouts/slideLayout6.xml"/><Relationship Id="rId10" Type="http://schemas.openxmlformats.org/officeDocument/2006/relationships/tags" Target="../tags/tag136.xml"/><Relationship Id="rId1" Type="http://schemas.openxmlformats.org/officeDocument/2006/relationships/tags" Target="../tags/tag127.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8.xml"/><Relationship Id="rId1" Type="http://schemas.openxmlformats.org/officeDocument/2006/relationships/tags" Target="../tags/tag137.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tags" Target="../tags/tag10.xml"/><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0.xml"/><Relationship Id="rId1" Type="http://schemas.openxmlformats.org/officeDocument/2006/relationships/tags" Target="../tags/tag149.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2.xml"/><Relationship Id="rId1" Type="http://schemas.openxmlformats.org/officeDocument/2006/relationships/tags" Target="../tags/tag151.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57.xml"/><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159.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15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9" Type="http://schemas.openxmlformats.org/officeDocument/2006/relationships/tags" Target="../tags/tag168.xml"/><Relationship Id="rId8" Type="http://schemas.openxmlformats.org/officeDocument/2006/relationships/tags" Target="../tags/tag167.xml"/><Relationship Id="rId7" Type="http://schemas.openxmlformats.org/officeDocument/2006/relationships/tags" Target="../tags/tag166.xml"/><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 Id="rId3" Type="http://schemas.openxmlformats.org/officeDocument/2006/relationships/tags" Target="../tags/tag162.xml"/><Relationship Id="rId2" Type="http://schemas.openxmlformats.org/officeDocument/2006/relationships/tags" Target="../tags/tag161.xml"/><Relationship Id="rId18" Type="http://schemas.openxmlformats.org/officeDocument/2006/relationships/notesSlide" Target="../notesSlides/notesSlide9.xml"/><Relationship Id="rId17" Type="http://schemas.openxmlformats.org/officeDocument/2006/relationships/slideLayout" Target="../slideLayouts/slideLayout2.xml"/><Relationship Id="rId16" Type="http://schemas.openxmlformats.org/officeDocument/2006/relationships/tags" Target="../tags/tag174.xml"/><Relationship Id="rId15" Type="http://schemas.openxmlformats.org/officeDocument/2006/relationships/tags" Target="../tags/tag173.xml"/><Relationship Id="rId14" Type="http://schemas.openxmlformats.org/officeDocument/2006/relationships/image" Target="../media/image14.png"/><Relationship Id="rId13" Type="http://schemas.openxmlformats.org/officeDocument/2006/relationships/tags" Target="../tags/tag172.xml"/><Relationship Id="rId12" Type="http://schemas.openxmlformats.org/officeDocument/2006/relationships/tags" Target="../tags/tag171.xml"/><Relationship Id="rId11" Type="http://schemas.openxmlformats.org/officeDocument/2006/relationships/tags" Target="../tags/tag170.xml"/><Relationship Id="rId10" Type="http://schemas.openxmlformats.org/officeDocument/2006/relationships/tags" Target="../tags/tag169.xml"/><Relationship Id="rId1" Type="http://schemas.openxmlformats.org/officeDocument/2006/relationships/tags" Target="../tags/tag16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6.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12.xml"/><Relationship Id="rId1" Type="http://schemas.openxmlformats.org/officeDocument/2006/relationships/tags" Target="../tags/tag11.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1.xml"/></Relationships>
</file>

<file path=ppt/slides/_rels/slide33.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8.xml"/><Relationship Id="rId1"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tags" Target="../tags/tag189.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9" Type="http://schemas.openxmlformats.org/officeDocument/2006/relationships/tags" Target="../tags/tag21.xml"/><Relationship Id="rId8" Type="http://schemas.openxmlformats.org/officeDocument/2006/relationships/tags" Target="../tags/tag20.xml"/><Relationship Id="rId7" Type="http://schemas.openxmlformats.org/officeDocument/2006/relationships/tags" Target="../tags/tag19.xml"/><Relationship Id="rId67" Type="http://schemas.openxmlformats.org/officeDocument/2006/relationships/notesSlide" Target="../notesSlides/notesSlide2.xml"/><Relationship Id="rId66" Type="http://schemas.openxmlformats.org/officeDocument/2006/relationships/slideLayout" Target="../slideLayouts/slideLayout2.xml"/><Relationship Id="rId65" Type="http://schemas.openxmlformats.org/officeDocument/2006/relationships/tags" Target="../tags/tag77.xml"/><Relationship Id="rId64" Type="http://schemas.openxmlformats.org/officeDocument/2006/relationships/tags" Target="../tags/tag76.xml"/><Relationship Id="rId63" Type="http://schemas.openxmlformats.org/officeDocument/2006/relationships/tags" Target="../tags/tag75.xml"/><Relationship Id="rId62" Type="http://schemas.openxmlformats.org/officeDocument/2006/relationships/tags" Target="../tags/tag74.xml"/><Relationship Id="rId61" Type="http://schemas.openxmlformats.org/officeDocument/2006/relationships/tags" Target="../tags/tag73.xml"/><Relationship Id="rId60" Type="http://schemas.openxmlformats.org/officeDocument/2006/relationships/tags" Target="../tags/tag72.xml"/><Relationship Id="rId6" Type="http://schemas.openxmlformats.org/officeDocument/2006/relationships/tags" Target="../tags/tag18.xml"/><Relationship Id="rId59" Type="http://schemas.openxmlformats.org/officeDocument/2006/relationships/tags" Target="../tags/tag71.xml"/><Relationship Id="rId58" Type="http://schemas.openxmlformats.org/officeDocument/2006/relationships/tags" Target="../tags/tag70.xml"/><Relationship Id="rId57" Type="http://schemas.openxmlformats.org/officeDocument/2006/relationships/tags" Target="../tags/tag69.xml"/><Relationship Id="rId56" Type="http://schemas.openxmlformats.org/officeDocument/2006/relationships/tags" Target="../tags/tag68.xml"/><Relationship Id="rId55" Type="http://schemas.openxmlformats.org/officeDocument/2006/relationships/tags" Target="../tags/tag67.xml"/><Relationship Id="rId54" Type="http://schemas.openxmlformats.org/officeDocument/2006/relationships/tags" Target="../tags/tag66.xml"/><Relationship Id="rId53" Type="http://schemas.openxmlformats.org/officeDocument/2006/relationships/tags" Target="../tags/tag65.xml"/><Relationship Id="rId52" Type="http://schemas.openxmlformats.org/officeDocument/2006/relationships/tags" Target="../tags/tag64.xml"/><Relationship Id="rId51" Type="http://schemas.openxmlformats.org/officeDocument/2006/relationships/tags" Target="../tags/tag63.xml"/><Relationship Id="rId50" Type="http://schemas.openxmlformats.org/officeDocument/2006/relationships/tags" Target="../tags/tag62.xml"/><Relationship Id="rId5" Type="http://schemas.openxmlformats.org/officeDocument/2006/relationships/tags" Target="../tags/tag17.xml"/><Relationship Id="rId49" Type="http://schemas.openxmlformats.org/officeDocument/2006/relationships/tags" Target="../tags/tag61.xml"/><Relationship Id="rId48" Type="http://schemas.openxmlformats.org/officeDocument/2006/relationships/tags" Target="../tags/tag60.xml"/><Relationship Id="rId47" Type="http://schemas.openxmlformats.org/officeDocument/2006/relationships/tags" Target="../tags/tag59.xml"/><Relationship Id="rId46" Type="http://schemas.openxmlformats.org/officeDocument/2006/relationships/tags" Target="../tags/tag58.xml"/><Relationship Id="rId45" Type="http://schemas.openxmlformats.org/officeDocument/2006/relationships/tags" Target="../tags/tag57.xml"/><Relationship Id="rId44" Type="http://schemas.openxmlformats.org/officeDocument/2006/relationships/tags" Target="../tags/tag56.xml"/><Relationship Id="rId43" Type="http://schemas.openxmlformats.org/officeDocument/2006/relationships/tags" Target="../tags/tag55.xml"/><Relationship Id="rId42" Type="http://schemas.openxmlformats.org/officeDocument/2006/relationships/tags" Target="../tags/tag54.xml"/><Relationship Id="rId41" Type="http://schemas.openxmlformats.org/officeDocument/2006/relationships/tags" Target="../tags/tag53.xml"/><Relationship Id="rId40" Type="http://schemas.openxmlformats.org/officeDocument/2006/relationships/tags" Target="../tags/tag52.xml"/><Relationship Id="rId4" Type="http://schemas.openxmlformats.org/officeDocument/2006/relationships/tags" Target="../tags/tag16.xml"/><Relationship Id="rId39" Type="http://schemas.openxmlformats.org/officeDocument/2006/relationships/tags" Target="../tags/tag51.xml"/><Relationship Id="rId38" Type="http://schemas.openxmlformats.org/officeDocument/2006/relationships/tags" Target="../tags/tag50.xml"/><Relationship Id="rId37" Type="http://schemas.openxmlformats.org/officeDocument/2006/relationships/tags" Target="../tags/tag49.xml"/><Relationship Id="rId36" Type="http://schemas.openxmlformats.org/officeDocument/2006/relationships/tags" Target="../tags/tag48.xml"/><Relationship Id="rId35" Type="http://schemas.openxmlformats.org/officeDocument/2006/relationships/tags" Target="../tags/tag47.xml"/><Relationship Id="rId34" Type="http://schemas.openxmlformats.org/officeDocument/2006/relationships/tags" Target="../tags/tag46.xml"/><Relationship Id="rId33" Type="http://schemas.openxmlformats.org/officeDocument/2006/relationships/tags" Target="../tags/tag45.xml"/><Relationship Id="rId32" Type="http://schemas.openxmlformats.org/officeDocument/2006/relationships/tags" Target="../tags/tag44.xml"/><Relationship Id="rId31" Type="http://schemas.openxmlformats.org/officeDocument/2006/relationships/tags" Target="../tags/tag43.xml"/><Relationship Id="rId30" Type="http://schemas.openxmlformats.org/officeDocument/2006/relationships/tags" Target="../tags/tag42.xml"/><Relationship Id="rId3" Type="http://schemas.openxmlformats.org/officeDocument/2006/relationships/tags" Target="../tags/tag15.xml"/><Relationship Id="rId29" Type="http://schemas.openxmlformats.org/officeDocument/2006/relationships/tags" Target="../tags/tag41.xml"/><Relationship Id="rId28" Type="http://schemas.openxmlformats.org/officeDocument/2006/relationships/tags" Target="../tags/tag40.xml"/><Relationship Id="rId27" Type="http://schemas.openxmlformats.org/officeDocument/2006/relationships/tags" Target="../tags/tag39.xml"/><Relationship Id="rId26" Type="http://schemas.openxmlformats.org/officeDocument/2006/relationships/tags" Target="../tags/tag38.xml"/><Relationship Id="rId25" Type="http://schemas.openxmlformats.org/officeDocument/2006/relationships/tags" Target="../tags/tag37.xml"/><Relationship Id="rId24" Type="http://schemas.openxmlformats.org/officeDocument/2006/relationships/tags" Target="../tags/tag36.xml"/><Relationship Id="rId23" Type="http://schemas.openxmlformats.org/officeDocument/2006/relationships/tags" Target="../tags/tag35.xml"/><Relationship Id="rId22" Type="http://schemas.openxmlformats.org/officeDocument/2006/relationships/tags" Target="../tags/tag34.xml"/><Relationship Id="rId21" Type="http://schemas.openxmlformats.org/officeDocument/2006/relationships/tags" Target="../tags/tag33.xml"/><Relationship Id="rId20" Type="http://schemas.openxmlformats.org/officeDocument/2006/relationships/tags" Target="../tags/tag32.xml"/><Relationship Id="rId2" Type="http://schemas.openxmlformats.org/officeDocument/2006/relationships/tags" Target="../tags/tag14.xml"/><Relationship Id="rId19" Type="http://schemas.openxmlformats.org/officeDocument/2006/relationships/tags" Target="../tags/tag31.xml"/><Relationship Id="rId18" Type="http://schemas.openxmlformats.org/officeDocument/2006/relationships/tags" Target="../tags/tag30.xml"/><Relationship Id="rId17" Type="http://schemas.openxmlformats.org/officeDocument/2006/relationships/tags" Target="../tags/tag29.xml"/><Relationship Id="rId16" Type="http://schemas.openxmlformats.org/officeDocument/2006/relationships/tags" Target="../tags/tag28.xml"/><Relationship Id="rId15" Type="http://schemas.openxmlformats.org/officeDocument/2006/relationships/tags" Target="../tags/tag27.xml"/><Relationship Id="rId14" Type="http://schemas.openxmlformats.org/officeDocument/2006/relationships/tags" Target="../tags/tag26.xml"/><Relationship Id="rId13" Type="http://schemas.openxmlformats.org/officeDocument/2006/relationships/tags" Target="../tags/tag25.xml"/><Relationship Id="rId12" Type="http://schemas.openxmlformats.org/officeDocument/2006/relationships/tags" Target="../tags/tag24.xml"/><Relationship Id="rId11" Type="http://schemas.openxmlformats.org/officeDocument/2006/relationships/tags" Target="../tags/tag23.xml"/><Relationship Id="rId10" Type="http://schemas.openxmlformats.org/officeDocument/2006/relationships/tags" Target="../tags/tag22.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任意多边形 21"/>
          <p:cNvSpPr/>
          <p:nvPr>
            <p:custDataLst>
              <p:tags r:id="rId1"/>
            </p:custDataLst>
          </p:nvPr>
        </p:nvSpPr>
        <p:spPr>
          <a:xfrm>
            <a:off x="3673476" y="2312988"/>
            <a:ext cx="4900613" cy="1801812"/>
          </a:xfrm>
          <a:custGeom>
            <a:avLst/>
            <a:gdLst>
              <a:gd name="connsiteX0" fmla="*/ 1112071 w 4901184"/>
              <a:gd name="connsiteY0" fmla="*/ 0 h 1801368"/>
              <a:gd name="connsiteX1" fmla="*/ 4901184 w 4901184"/>
              <a:gd name="connsiteY1" fmla="*/ 0 h 1801368"/>
              <a:gd name="connsiteX2" fmla="*/ 4901184 w 4901184"/>
              <a:gd name="connsiteY2" fmla="*/ 1008251 h 1801368"/>
              <a:gd name="connsiteX3" fmla="*/ 3799357 w 4901184"/>
              <a:gd name="connsiteY3" fmla="*/ 1801368 h 1801368"/>
              <a:gd name="connsiteX4" fmla="*/ 0 w 4901184"/>
              <a:gd name="connsiteY4" fmla="*/ 1801368 h 1801368"/>
              <a:gd name="connsiteX5" fmla="*/ 0 w 4901184"/>
              <a:gd name="connsiteY5" fmla="*/ 800490 h 1801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1184" h="1801368">
                <a:moveTo>
                  <a:pt x="1112071" y="0"/>
                </a:moveTo>
                <a:lnTo>
                  <a:pt x="4901184" y="0"/>
                </a:lnTo>
                <a:lnTo>
                  <a:pt x="4901184" y="1008251"/>
                </a:lnTo>
                <a:lnTo>
                  <a:pt x="3799357" y="1801368"/>
                </a:lnTo>
                <a:lnTo>
                  <a:pt x="0" y="1801368"/>
                </a:lnTo>
                <a:lnTo>
                  <a:pt x="0" y="800490"/>
                </a:lnTo>
                <a:close/>
              </a:path>
            </a:pathLst>
          </a:custGeom>
          <a:solidFill>
            <a:schemeClr val="accent1"/>
          </a:solidFill>
          <a:ln w="12700" cap="flat" cmpd="sng" algn="ctr">
            <a:noFill/>
            <a:prstDash val="solid"/>
            <a:miter lim="800000"/>
          </a:ln>
          <a:effectLst/>
        </p:spPr>
        <p:txBody>
          <a:bodyPr anchor="ctr"/>
          <a:lstStyle/>
          <a:p>
            <a:pPr algn="ctr">
              <a:defRPr/>
            </a:pPr>
            <a:endParaRPr lang="zh-CN" altLang="en-US" kern="0">
              <a:solidFill>
                <a:prstClr val="white"/>
              </a:solidFill>
            </a:endParaRPr>
          </a:p>
        </p:txBody>
      </p:sp>
      <p:cxnSp>
        <p:nvCxnSpPr>
          <p:cNvPr id="23" name="直接连接符 22"/>
          <p:cNvCxnSpPr/>
          <p:nvPr>
            <p:custDataLst>
              <p:tags r:id="rId2"/>
            </p:custDataLst>
          </p:nvPr>
        </p:nvCxnSpPr>
        <p:spPr>
          <a:xfrm flipH="1">
            <a:off x="3170239" y="1947863"/>
            <a:ext cx="2103437" cy="1517650"/>
          </a:xfrm>
          <a:prstGeom prst="line">
            <a:avLst/>
          </a:prstGeom>
          <a:noFill/>
          <a:ln w="12700" cap="flat" cmpd="sng" algn="ctr">
            <a:solidFill>
              <a:schemeClr val="accent1">
                <a:lumMod val="75000"/>
              </a:schemeClr>
            </a:solidFill>
            <a:prstDash val="solid"/>
            <a:miter lim="800000"/>
          </a:ln>
          <a:effectLst/>
        </p:spPr>
      </p:cxnSp>
      <p:cxnSp>
        <p:nvCxnSpPr>
          <p:cNvPr id="24" name="直接连接符 23"/>
          <p:cNvCxnSpPr/>
          <p:nvPr>
            <p:custDataLst>
              <p:tags r:id="rId3"/>
            </p:custDataLst>
          </p:nvPr>
        </p:nvCxnSpPr>
        <p:spPr>
          <a:xfrm flipH="1">
            <a:off x="6927850" y="2981325"/>
            <a:ext cx="2103438" cy="1517650"/>
          </a:xfrm>
          <a:prstGeom prst="line">
            <a:avLst/>
          </a:prstGeom>
          <a:noFill/>
          <a:ln w="12700" cap="flat" cmpd="sng" algn="ctr">
            <a:solidFill>
              <a:schemeClr val="accent1">
                <a:lumMod val="75000"/>
              </a:schemeClr>
            </a:solidFill>
            <a:prstDash val="solid"/>
            <a:miter lim="800000"/>
          </a:ln>
          <a:effectLst/>
        </p:spPr>
      </p:cxnSp>
      <p:sp>
        <p:nvSpPr>
          <p:cNvPr id="25" name="文本框 24"/>
          <p:cNvSpPr txBox="1"/>
          <p:nvPr>
            <p:custDataLst>
              <p:tags r:id="rId4"/>
            </p:custDataLst>
          </p:nvPr>
        </p:nvSpPr>
        <p:spPr>
          <a:xfrm>
            <a:off x="7104063" y="2312988"/>
            <a:ext cx="614362" cy="1016000"/>
          </a:xfrm>
          <a:prstGeom prst="rect">
            <a:avLst/>
          </a:prstGeom>
          <a:noFill/>
        </p:spPr>
        <p:txBody>
          <a:bodyPr wrap="none"/>
          <a:lstStyle/>
          <a:p>
            <a:pPr>
              <a:defRPr/>
            </a:pPr>
            <a:r>
              <a:rPr lang="en-US" altLang="zh-CN" sz="6000" b="1" spc="400" smtClean="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rPr>
              <a:t>3</a:t>
            </a:r>
            <a:endParaRPr lang="zh-CN" altLang="en-US" sz="6000" b="1" spc="400">
              <a:solidFill>
                <a:prstClr val="white"/>
              </a:solidFill>
              <a:effectLst>
                <a:outerShdw dist="25400" dir="2700000" algn="tl" rotWithShape="0">
                  <a:prstClr val="black">
                    <a:alpha val="29000"/>
                  </a:prstClr>
                </a:outerShdw>
              </a:effectLst>
              <a:latin typeface="Baskerville Old Face" panose="02020602080505020303" pitchFamily="18" charset="0"/>
              <a:ea typeface="华文隶书" panose="02010800040101010101" pitchFamily="2" charset="-122"/>
              <a:cs typeface="Microsoft New Tai Lue" panose="020B0502040204020203" pitchFamily="34" charset="0"/>
            </a:endParaRPr>
          </a:p>
        </p:txBody>
      </p:sp>
      <p:sp>
        <p:nvSpPr>
          <p:cNvPr id="2054" name="文本框 25"/>
          <p:cNvSpPr txBox="1">
            <a:spLocks noChangeArrowheads="1"/>
          </p:cNvSpPr>
          <p:nvPr>
            <p:custDataLst>
              <p:tags r:id="rId5"/>
            </p:custDataLst>
          </p:nvPr>
        </p:nvSpPr>
        <p:spPr bwMode="auto">
          <a:xfrm>
            <a:off x="4002089" y="3171826"/>
            <a:ext cx="342011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spcAft>
                <a:spcPts val="600"/>
              </a:spcAft>
            </a:pPr>
            <a:r>
              <a:rPr lang="zh-CN" altLang="en-US" sz="2400" smtClean="0">
                <a:solidFill>
                  <a:srgbClr val="FFFFFF"/>
                </a:solidFill>
                <a:latin typeface="微软雅黑" panose="020B0503020204020204" pitchFamily="34" charset="-122"/>
                <a:ea typeface="微软雅黑" panose="020B0503020204020204" pitchFamily="34" charset="-122"/>
              </a:rPr>
              <a:t>最简单的</a:t>
            </a:r>
            <a:r>
              <a:rPr lang="en-US" altLang="zh-CN" sz="2400" smtClean="0">
                <a:solidFill>
                  <a:srgbClr val="FFFFFF"/>
                </a:solidFill>
                <a:latin typeface="微软雅黑" panose="020B0503020204020204" pitchFamily="34" charset="-122"/>
                <a:ea typeface="微软雅黑" panose="020B0503020204020204" pitchFamily="34" charset="-122"/>
              </a:rPr>
              <a:t>C</a:t>
            </a:r>
            <a:r>
              <a:rPr lang="zh-CN" altLang="en-US" sz="2400" smtClean="0">
                <a:solidFill>
                  <a:srgbClr val="FFFFFF"/>
                </a:solidFill>
                <a:latin typeface="微软雅黑" panose="020B0503020204020204" pitchFamily="34" charset="-122"/>
                <a:ea typeface="微软雅黑" panose="020B0503020204020204" pitchFamily="34" charset="-122"/>
              </a:rPr>
              <a:t>程序设计</a:t>
            </a:r>
            <a:endParaRPr lang="en-US" altLang="zh-CN" sz="2400" smtClean="0">
              <a:solidFill>
                <a:srgbClr val="FFFFFF"/>
              </a:solidFill>
              <a:latin typeface="微软雅黑" panose="020B0503020204020204" pitchFamily="34" charset="-122"/>
              <a:ea typeface="微软雅黑" panose="020B0503020204020204" pitchFamily="34" charset="-122"/>
            </a:endParaRPr>
          </a:p>
          <a:p>
            <a:pPr algn="r" eaLnBrk="1" hangingPunct="1">
              <a:spcAft>
                <a:spcPts val="600"/>
              </a:spcAft>
            </a:pPr>
            <a:r>
              <a:rPr lang="en-US" altLang="zh-CN" sz="2400" smtClean="0">
                <a:solidFill>
                  <a:srgbClr val="FFFFFF"/>
                </a:solidFill>
                <a:latin typeface="微软雅黑" panose="020B0503020204020204" pitchFamily="34" charset="-122"/>
                <a:ea typeface="微软雅黑" panose="020B0503020204020204" pitchFamily="34" charset="-122"/>
              </a:rPr>
              <a:t>——</a:t>
            </a:r>
            <a:r>
              <a:rPr lang="zh-CN" altLang="en-US" sz="2400" smtClean="0">
                <a:solidFill>
                  <a:srgbClr val="FFFFFF"/>
                </a:solidFill>
                <a:latin typeface="微软雅黑" panose="020B0503020204020204" pitchFamily="34" charset="-122"/>
                <a:ea typeface="微软雅黑" panose="020B0503020204020204" pitchFamily="34" charset="-122"/>
              </a:rPr>
              <a:t>顺序程序设计</a:t>
            </a:r>
            <a:endParaRPr lang="zh-CN" altLang="en-US" sz="2400">
              <a:solidFill>
                <a:srgbClr val="FFFFFF"/>
              </a:solidFill>
              <a:latin typeface="微软雅黑" panose="020B0503020204020204" pitchFamily="34" charset="-122"/>
              <a:ea typeface="微软雅黑" panose="020B0503020204020204" pitchFamily="34" charset="-122"/>
            </a:endParaRPr>
          </a:p>
        </p:txBody>
      </p:sp>
      <p:sp>
        <p:nvSpPr>
          <p:cNvPr id="27" name="文本框 26"/>
          <p:cNvSpPr txBox="1"/>
          <p:nvPr>
            <p:custDataLst>
              <p:tags r:id="rId6"/>
            </p:custDataLst>
          </p:nvPr>
        </p:nvSpPr>
        <p:spPr>
          <a:xfrm>
            <a:off x="6535738" y="2570164"/>
            <a:ext cx="647700" cy="585787"/>
          </a:xfrm>
          <a:prstGeom prst="rect">
            <a:avLst/>
          </a:prstGeom>
          <a:noFill/>
        </p:spPr>
        <p:txBody>
          <a:bodyPr wrap="none"/>
          <a:lstStyle/>
          <a:p>
            <a:pPr>
              <a:defRPr/>
            </a:pPr>
            <a:r>
              <a:rPr lang="zh-CN" altLang="en-US" sz="3200" b="1" spc="40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rPr>
              <a:t>第</a:t>
            </a:r>
            <a:endParaRPr lang="zh-CN" altLang="en-US" sz="4400" b="1" spc="400">
              <a:solidFill>
                <a:prstClr val="white"/>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endParaRPr>
          </a:p>
        </p:txBody>
      </p:sp>
      <p:sp>
        <p:nvSpPr>
          <p:cNvPr id="28" name="文本框 27"/>
          <p:cNvSpPr txBox="1"/>
          <p:nvPr>
            <p:custDataLst>
              <p:tags r:id="rId7"/>
            </p:custDataLst>
          </p:nvPr>
        </p:nvSpPr>
        <p:spPr>
          <a:xfrm>
            <a:off x="7581901" y="2570164"/>
            <a:ext cx="646113" cy="585787"/>
          </a:xfrm>
          <a:prstGeom prst="rect">
            <a:avLst/>
          </a:prstGeom>
          <a:noFill/>
        </p:spPr>
        <p:txBody>
          <a:bodyPr wrap="none"/>
          <a:lstStyle>
            <a:defPPr>
              <a:defRPr lang="zh-CN"/>
            </a:defPPr>
            <a:lvl1pPr>
              <a:defRPr sz="3200" b="1" spc="400">
                <a:solidFill>
                  <a:schemeClr val="bg1"/>
                </a:solidFill>
                <a:effectLst>
                  <a:outerShdw dist="25400" dir="2700000" algn="tl" rotWithShape="0">
                    <a:prstClr val="black">
                      <a:alpha val="29000"/>
                    </a:prstClr>
                  </a:outerShdw>
                </a:effectLst>
                <a:latin typeface="华文中宋" panose="02010600040101010101" pitchFamily="2" charset="-122"/>
                <a:ea typeface="华文中宋" panose="02010600040101010101" pitchFamily="2" charset="-122"/>
                <a:cs typeface="Microsoft New Tai Lue" panose="020B0502040204020203" pitchFamily="34" charset="0"/>
              </a:defRPr>
            </a:lvl1pPr>
          </a:lstStyle>
          <a:p>
            <a:pPr>
              <a:defRPr/>
            </a:pPr>
            <a:r>
              <a:rPr lang="zh-CN" altLang="en-US" kern="0">
                <a:solidFill>
                  <a:prstClr val="white"/>
                </a:solidFill>
              </a:rPr>
              <a:t>章</a:t>
            </a:r>
            <a:endParaRPr lang="zh-CN" altLang="en-US" kern="0">
              <a:solidFill>
                <a:prstClr val="white"/>
              </a:solidFill>
            </a:endParaRPr>
          </a:p>
        </p:txBody>
      </p:sp>
    </p:spTree>
    <p:custDataLst>
      <p:tags r:id="rId8"/>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C</a:t>
            </a:r>
            <a:r>
              <a:rPr lang="zh-CN" altLang="en-US" smtClean="0"/>
              <a:t>程序结构</a:t>
            </a:r>
            <a:endParaRPr lang="zh-CN" altLang="en-US"/>
          </a:p>
        </p:txBody>
      </p:sp>
      <p:graphicFrame>
        <p:nvGraphicFramePr>
          <p:cNvPr id="4" name="图示 3"/>
          <p:cNvGraphicFramePr/>
          <p:nvPr/>
        </p:nvGraphicFramePr>
        <p:xfrm>
          <a:off x="1079500" y="1460500"/>
          <a:ext cx="9753600" cy="48556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200400" y="1524000"/>
            <a:ext cx="5809442" cy="3379567"/>
            <a:chOff x="3276600" y="2311400"/>
            <a:chExt cx="4831542" cy="2452467"/>
          </a:xfrm>
        </p:grpSpPr>
        <p:grpSp>
          <p:nvGrpSpPr>
            <p:cNvPr id="2" name="组合 1"/>
            <p:cNvGrpSpPr/>
            <p:nvPr/>
          </p:nvGrpSpPr>
          <p:grpSpPr>
            <a:xfrm>
              <a:off x="3276600" y="2311400"/>
              <a:ext cx="4831542" cy="2452467"/>
              <a:chOff x="4737100" y="3352800"/>
              <a:chExt cx="4831542" cy="2452467"/>
            </a:xfrm>
          </p:grpSpPr>
          <p:sp>
            <p:nvSpPr>
              <p:cNvPr id="42" name="MH_SubTitle_3"/>
              <p:cNvSpPr/>
              <p:nvPr>
                <p:custDataLst>
                  <p:tags r:id="rId1"/>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ln>
              <a:effectLst/>
            </p:spPr>
            <p:txBody>
              <a:bodyPr vert="horz" wrap="square" lIns="91440" tIns="46800" rIns="91440" bIns="720000" numCol="1" anchor="ctr" anchorCtr="0" compatLnSpc="1">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endParaRPr lang="zh-CN" altLang="en-US">
                  <a:solidFill>
                    <a:srgbClr val="FFFFFF"/>
                  </a:solidFill>
                </a:endParaRPr>
              </a:p>
            </p:txBody>
          </p:sp>
          <p:sp>
            <p:nvSpPr>
              <p:cNvPr id="43" name="MH_SubTitle_4"/>
              <p:cNvSpPr/>
              <p:nvPr>
                <p:custDataLst>
                  <p:tags r:id="rId2"/>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ln>
              <a:effectLst/>
            </p:spPr>
            <p:txBody>
              <a:bodyPr vert="horz" wrap="square" lIns="288000" tIns="45720" rIns="91440" bIns="432000" numCol="1" anchor="ctr" anchorCtr="0" compatLnSpc="1">
                <a:normAutofit/>
              </a:bodyPr>
              <a:lstStyle/>
              <a:p>
                <a:pPr algn="ctr"/>
                <a:r>
                  <a:rPr lang="zh-CN" altLang="en-US" smtClean="0">
                    <a:solidFill>
                      <a:srgbClr val="FFFFFF"/>
                    </a:solidFill>
                  </a:rPr>
                  <a:t>空语句</a:t>
                </a:r>
                <a:endParaRPr lang="zh-CN" altLang="en-US">
                  <a:solidFill>
                    <a:srgbClr val="FFFFFF"/>
                  </a:solidFill>
                </a:endParaRPr>
              </a:p>
            </p:txBody>
          </p:sp>
          <p:sp>
            <p:nvSpPr>
              <p:cNvPr id="44" name="MH_SubTitle_2"/>
              <p:cNvSpPr/>
              <p:nvPr>
                <p:custDataLst>
                  <p:tags r:id="rId3"/>
                </p:custDataLst>
              </p:nvPr>
            </p:nvSpPr>
            <p:spPr bwMode="auto">
              <a:xfrm>
                <a:off x="5200717" y="3482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ln>
              <a:effectLst/>
            </p:spPr>
            <p:txBody>
              <a:bodyPr vert="horz" wrap="square" lIns="91440" tIns="45720" rIns="180000" bIns="360000" numCol="1" anchor="ctr"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smtClean="0">
                    <a:solidFill>
                      <a:srgbClr val="FFFFFF"/>
                    </a:solidFill>
                  </a:rPr>
                  <a:t>语句</a:t>
                </a:r>
                <a:endParaRPr lang="zh-CN" altLang="en-US">
                  <a:solidFill>
                    <a:srgbClr val="FFFFFF"/>
                  </a:solidFill>
                </a:endParaRPr>
              </a:p>
            </p:txBody>
          </p:sp>
          <p:sp>
            <p:nvSpPr>
              <p:cNvPr id="45" name="MH_SubTitle_5"/>
              <p:cNvSpPr/>
              <p:nvPr>
                <p:custDataLst>
                  <p:tags r:id="rId4"/>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ln>
              <a:effectLst/>
            </p:spPr>
            <p:txBody>
              <a:bodyPr vert="horz" wrap="square" lIns="828000" tIns="360000" rIns="91440" bIns="45720" numCol="1" anchor="ctr" anchorCtr="0" compatLnSpc="1">
                <a:normAutofit/>
              </a:bodyPr>
              <a:lstStyle/>
              <a:p>
                <a:pPr algn="ctr"/>
                <a:r>
                  <a:rPr lang="zh-CN" altLang="en-US" smtClean="0">
                    <a:solidFill>
                      <a:srgbClr val="FFFFFF"/>
                    </a:solidFill>
                  </a:rPr>
                  <a:t>复合语句</a:t>
                </a:r>
                <a:endParaRPr lang="zh-CN" altLang="en-US">
                  <a:solidFill>
                    <a:srgbClr val="FFFFFF"/>
                  </a:solidFill>
                </a:endParaRPr>
              </a:p>
            </p:txBody>
          </p:sp>
          <p:sp>
            <p:nvSpPr>
              <p:cNvPr id="11" name="MH_SubTitle_5"/>
              <p:cNvSpPr/>
              <p:nvPr>
                <p:custDataLst>
                  <p:tags r:id="rId5"/>
                </p:custDataLst>
              </p:nvPr>
            </p:nvSpPr>
            <p:spPr bwMode="auto">
              <a:xfrm flipH="1">
                <a:off x="4737100" y="4358212"/>
                <a:ext cx="2359895"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ln>
              <a:effectLst/>
            </p:spPr>
            <p:txBody>
              <a:bodyPr vert="horz" wrap="square" lIns="828000" tIns="360000" rIns="91440" bIns="45720" numCol="1" anchor="t" anchorCtr="0" compatLnSpc="1">
                <a:normAutofit/>
              </a:bodyPr>
              <a:lstStyle/>
              <a:p>
                <a:endParaRPr lang="zh-CN" altLang="en-US">
                  <a:solidFill>
                    <a:srgbClr val="FFFFFF"/>
                  </a:solidFill>
                </a:endParaRPr>
              </a:p>
            </p:txBody>
          </p:sp>
          <p:sp>
            <p:nvSpPr>
              <p:cNvPr id="46" name="MH_Title_1"/>
              <p:cNvSpPr/>
              <p:nvPr>
                <p:custDataLst>
                  <p:tags r:id="rId6"/>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ln>
              <a:effectLst>
                <a:reflection blurRad="6350" stA="50000" endA="300" endPos="38500" dist="50800" dir="5400000" sy="-100000" algn="bl" rotWithShape="0"/>
              </a:effectLst>
            </p:spPr>
            <p:txBody>
              <a:bodyPr vert="horz" wrap="square" lIns="0" tIns="180000" rIns="0" bIns="0" numCol="1" anchor="ctr" anchorCtr="0" compatLnSpc="1">
                <a:normAutofit/>
              </a:bodyPr>
              <a:lstStyle/>
              <a:p>
                <a:pPr algn="ctr" fontAlgn="base">
                  <a:spcBef>
                    <a:spcPct val="0"/>
                  </a:spcBef>
                  <a:spcAft>
                    <a:spcPct val="0"/>
                  </a:spcAft>
                </a:pPr>
                <a:r>
                  <a:rPr lang="en-US" altLang="zh-CN" sz="2800" b="1" smtClean="0">
                    <a:solidFill>
                      <a:schemeClr val="accent1"/>
                    </a:solidFill>
                  </a:rPr>
                  <a:t>C </a:t>
                </a:r>
                <a:r>
                  <a:rPr lang="zh-CN" altLang="en-US" sz="2800" b="1" smtClean="0">
                    <a:solidFill>
                      <a:schemeClr val="accent1"/>
                    </a:solidFill>
                  </a:rPr>
                  <a:t>语 句</a:t>
                </a:r>
                <a:endParaRPr lang="en-US" sz="2800" b="1">
                  <a:solidFill>
                    <a:schemeClr val="accent1"/>
                  </a:solidFill>
                </a:endParaRPr>
              </a:p>
            </p:txBody>
          </p:sp>
        </p:grpSp>
        <p:sp>
          <p:nvSpPr>
            <p:cNvPr id="3" name="文本框 2"/>
            <p:cNvSpPr txBox="1"/>
            <p:nvPr/>
          </p:nvSpPr>
          <p:spPr>
            <a:xfrm>
              <a:off x="3492500" y="3926899"/>
              <a:ext cx="1218757" cy="369332"/>
            </a:xfrm>
            <a:prstGeom prst="rect">
              <a:avLst/>
            </a:prstGeom>
            <a:noFill/>
          </p:spPr>
          <p:txBody>
            <a:bodyPr wrap="square" rtlCol="0">
              <a:spAutoFit/>
            </a:bodyPr>
            <a:lstStyle/>
            <a:p>
              <a:r>
                <a:rPr lang="zh-CN" altLang="en-US" smtClean="0">
                  <a:solidFill>
                    <a:schemeClr val="bg1"/>
                  </a:solidFill>
                </a:rPr>
                <a:t>控制语句</a:t>
              </a:r>
              <a:endParaRPr lang="zh-CN" altLang="en-US">
                <a:solidFill>
                  <a:schemeClr val="bg1"/>
                </a:solidFill>
              </a:endParaRPr>
            </a:p>
          </p:txBody>
        </p:sp>
      </p:grpSp>
    </p:spTree>
    <p:custDataLst>
      <p:tags r:id="rId7"/>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MH_Text_1"/>
          <p:cNvSpPr/>
          <p:nvPr>
            <p:custDataLst>
              <p:tags r:id="rId1"/>
            </p:custDataLst>
          </p:nvPr>
        </p:nvSpPr>
        <p:spPr>
          <a:xfrm>
            <a:off x="774700" y="622301"/>
            <a:ext cx="6150088" cy="5197340"/>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en-US" altLang="zh-CN">
                <a:solidFill>
                  <a:srgbClr val="000000"/>
                </a:solidFill>
              </a:rPr>
              <a:t>① if()…else…</a:t>
            </a:r>
            <a:r>
              <a:rPr lang="zh-CN" altLang="en-US">
                <a:solidFill>
                  <a:srgbClr val="000000"/>
                </a:solidFill>
              </a:rPr>
              <a:t>（条件语句</a:t>
            </a:r>
            <a:r>
              <a:rPr lang="zh-CN" altLang="en-US" smtClean="0">
                <a:solidFill>
                  <a:srgbClr val="000000"/>
                </a:solidFill>
              </a:rPr>
              <a:t>）</a:t>
            </a:r>
            <a:endParaRPr lang="zh-CN" altLang="en-US">
              <a:solidFill>
                <a:srgbClr val="000000"/>
              </a:solidFill>
            </a:endParaRPr>
          </a:p>
          <a:p>
            <a:pPr lvl="0" algn="just">
              <a:lnSpc>
                <a:spcPct val="150000"/>
              </a:lnSpc>
              <a:defRPr/>
            </a:pPr>
            <a:r>
              <a:rPr lang="zh-CN" altLang="en-US">
                <a:solidFill>
                  <a:srgbClr val="000000"/>
                </a:solidFill>
              </a:rPr>
              <a:t>② </a:t>
            </a:r>
            <a:r>
              <a:rPr lang="en-US" altLang="zh-CN">
                <a:solidFill>
                  <a:srgbClr val="000000"/>
                </a:solidFill>
              </a:rPr>
              <a:t>for()…</a:t>
            </a:r>
            <a:r>
              <a:rPr lang="zh-CN" altLang="en-US">
                <a:solidFill>
                  <a:srgbClr val="000000"/>
                </a:solidFill>
              </a:rPr>
              <a:t>（循环语句）</a:t>
            </a:r>
            <a:endParaRPr lang="zh-CN" altLang="en-US">
              <a:solidFill>
                <a:srgbClr val="000000"/>
              </a:solidFill>
            </a:endParaRPr>
          </a:p>
          <a:p>
            <a:pPr lvl="0" algn="just">
              <a:lnSpc>
                <a:spcPct val="150000"/>
              </a:lnSpc>
              <a:defRPr/>
            </a:pPr>
            <a:r>
              <a:rPr lang="zh-CN" altLang="en-US" smtClean="0">
                <a:solidFill>
                  <a:srgbClr val="000000"/>
                </a:solidFill>
              </a:rPr>
              <a:t>③ </a:t>
            </a:r>
            <a:r>
              <a:rPr lang="en-US" altLang="zh-CN">
                <a:solidFill>
                  <a:srgbClr val="000000"/>
                </a:solidFill>
              </a:rPr>
              <a:t>while()…</a:t>
            </a:r>
            <a:r>
              <a:rPr lang="zh-CN" altLang="en-US">
                <a:solidFill>
                  <a:srgbClr val="000000"/>
                </a:solidFill>
              </a:rPr>
              <a:t>（循环语句</a:t>
            </a:r>
            <a:r>
              <a:rPr lang="zh-CN" altLang="en-US" smtClean="0">
                <a:solidFill>
                  <a:srgbClr val="000000"/>
                </a:solidFill>
              </a:rPr>
              <a:t>）</a:t>
            </a:r>
            <a:endParaRPr lang="zh-CN" altLang="en-US">
              <a:solidFill>
                <a:srgbClr val="000000"/>
              </a:solidFill>
            </a:endParaRPr>
          </a:p>
          <a:p>
            <a:pPr lvl="0" algn="just">
              <a:lnSpc>
                <a:spcPct val="150000"/>
              </a:lnSpc>
              <a:defRPr/>
            </a:pPr>
            <a:r>
              <a:rPr lang="zh-CN" altLang="en-US">
                <a:solidFill>
                  <a:srgbClr val="000000"/>
                </a:solidFill>
              </a:rPr>
              <a:t>④ </a:t>
            </a:r>
            <a:r>
              <a:rPr lang="en-US" altLang="zh-CN">
                <a:solidFill>
                  <a:srgbClr val="000000"/>
                </a:solidFill>
              </a:rPr>
              <a:t>do…while ()</a:t>
            </a:r>
            <a:r>
              <a:rPr lang="zh-CN" altLang="en-US">
                <a:solidFill>
                  <a:srgbClr val="000000"/>
                </a:solidFill>
              </a:rPr>
              <a:t>（循环语句）</a:t>
            </a:r>
            <a:endParaRPr lang="zh-CN" altLang="en-US">
              <a:solidFill>
                <a:srgbClr val="000000"/>
              </a:solidFill>
            </a:endParaRPr>
          </a:p>
          <a:p>
            <a:pPr lvl="0" algn="just">
              <a:lnSpc>
                <a:spcPct val="150000"/>
              </a:lnSpc>
              <a:defRPr/>
            </a:pPr>
            <a:r>
              <a:rPr lang="zh-CN" altLang="en-US" smtClean="0">
                <a:solidFill>
                  <a:srgbClr val="000000"/>
                </a:solidFill>
              </a:rPr>
              <a:t>⑤ </a:t>
            </a:r>
            <a:r>
              <a:rPr lang="en-US" altLang="zh-CN">
                <a:solidFill>
                  <a:srgbClr val="000000"/>
                </a:solidFill>
              </a:rPr>
              <a:t>continue</a:t>
            </a:r>
            <a:r>
              <a:rPr lang="zh-CN" altLang="en-US">
                <a:solidFill>
                  <a:srgbClr val="000000"/>
                </a:solidFill>
              </a:rPr>
              <a:t>（结束本次循环语句</a:t>
            </a:r>
            <a:r>
              <a:rPr lang="zh-CN" altLang="en-US" smtClean="0">
                <a:solidFill>
                  <a:srgbClr val="000000"/>
                </a:solidFill>
              </a:rPr>
              <a:t>）</a:t>
            </a:r>
            <a:endParaRPr lang="zh-CN" altLang="en-US">
              <a:solidFill>
                <a:srgbClr val="000000"/>
              </a:solidFill>
            </a:endParaRPr>
          </a:p>
          <a:p>
            <a:pPr lvl="0" algn="just">
              <a:lnSpc>
                <a:spcPct val="150000"/>
              </a:lnSpc>
              <a:defRPr/>
            </a:pPr>
            <a:r>
              <a:rPr lang="zh-CN" altLang="en-US">
                <a:solidFill>
                  <a:srgbClr val="000000"/>
                </a:solidFill>
              </a:rPr>
              <a:t>⑥ </a:t>
            </a:r>
            <a:r>
              <a:rPr lang="en-US" altLang="zh-CN">
                <a:solidFill>
                  <a:srgbClr val="000000"/>
                </a:solidFill>
              </a:rPr>
              <a:t>break</a:t>
            </a:r>
            <a:r>
              <a:rPr lang="zh-CN" altLang="en-US">
                <a:solidFill>
                  <a:srgbClr val="000000"/>
                </a:solidFill>
              </a:rPr>
              <a:t>（中止执行</a:t>
            </a:r>
            <a:r>
              <a:rPr lang="en-US" altLang="zh-CN">
                <a:solidFill>
                  <a:srgbClr val="000000"/>
                </a:solidFill>
              </a:rPr>
              <a:t>switch</a:t>
            </a:r>
            <a:r>
              <a:rPr lang="zh-CN" altLang="en-US">
                <a:solidFill>
                  <a:srgbClr val="000000"/>
                </a:solidFill>
              </a:rPr>
              <a:t>或循环语句</a:t>
            </a:r>
            <a:r>
              <a:rPr lang="zh-CN" altLang="en-US" smtClean="0">
                <a:solidFill>
                  <a:srgbClr val="000000"/>
                </a:solidFill>
              </a:rPr>
              <a:t>）</a:t>
            </a:r>
            <a:endParaRPr lang="zh-CN" altLang="en-US">
              <a:solidFill>
                <a:srgbClr val="000000"/>
              </a:solidFill>
            </a:endParaRPr>
          </a:p>
          <a:p>
            <a:pPr lvl="0" algn="just">
              <a:lnSpc>
                <a:spcPct val="150000"/>
              </a:lnSpc>
              <a:defRPr/>
            </a:pPr>
            <a:r>
              <a:rPr lang="zh-CN" altLang="en-US">
                <a:solidFill>
                  <a:srgbClr val="000000"/>
                </a:solidFill>
              </a:rPr>
              <a:t>⑦ </a:t>
            </a:r>
            <a:r>
              <a:rPr lang="en-US" altLang="zh-CN">
                <a:solidFill>
                  <a:srgbClr val="000000"/>
                </a:solidFill>
              </a:rPr>
              <a:t>switch</a:t>
            </a:r>
            <a:r>
              <a:rPr lang="zh-CN" altLang="en-US">
                <a:solidFill>
                  <a:srgbClr val="000000"/>
                </a:solidFill>
              </a:rPr>
              <a:t>（多分支选择语句）</a:t>
            </a:r>
            <a:endParaRPr lang="zh-CN" altLang="en-US">
              <a:solidFill>
                <a:srgbClr val="000000"/>
              </a:solidFill>
            </a:endParaRPr>
          </a:p>
          <a:p>
            <a:pPr lvl="0" algn="just">
              <a:lnSpc>
                <a:spcPct val="150000"/>
              </a:lnSpc>
              <a:defRPr/>
            </a:pPr>
            <a:r>
              <a:rPr lang="zh-CN" altLang="en-US" smtClean="0">
                <a:solidFill>
                  <a:srgbClr val="000000"/>
                </a:solidFill>
              </a:rPr>
              <a:t>⑧ </a:t>
            </a:r>
            <a:r>
              <a:rPr lang="en-US" altLang="zh-CN">
                <a:solidFill>
                  <a:srgbClr val="000000"/>
                </a:solidFill>
              </a:rPr>
              <a:t>return</a:t>
            </a:r>
            <a:r>
              <a:rPr lang="zh-CN" altLang="en-US">
                <a:solidFill>
                  <a:srgbClr val="000000"/>
                </a:solidFill>
              </a:rPr>
              <a:t>（从函数返回语句）</a:t>
            </a:r>
            <a:endParaRPr lang="zh-CN" altLang="en-US">
              <a:solidFill>
                <a:srgbClr val="000000"/>
              </a:solidFill>
            </a:endParaRPr>
          </a:p>
          <a:p>
            <a:pPr lvl="0" algn="just">
              <a:lnSpc>
                <a:spcPct val="150000"/>
              </a:lnSpc>
              <a:defRPr/>
            </a:pPr>
            <a:r>
              <a:rPr lang="zh-CN" altLang="en-US" smtClean="0">
                <a:solidFill>
                  <a:srgbClr val="000000"/>
                </a:solidFill>
              </a:rPr>
              <a:t>⑨ </a:t>
            </a:r>
            <a:r>
              <a:rPr lang="en-US" altLang="zh-CN" err="1">
                <a:solidFill>
                  <a:srgbClr val="000000"/>
                </a:solidFill>
              </a:rPr>
              <a:t>goto</a:t>
            </a:r>
            <a:r>
              <a:rPr lang="zh-CN" altLang="en-US">
                <a:solidFill>
                  <a:srgbClr val="000000"/>
                </a:solidFill>
              </a:rPr>
              <a:t>（转向语句，在结构化程序中基本不用</a:t>
            </a:r>
            <a:r>
              <a:rPr lang="en-US" altLang="zh-CN" err="1">
                <a:solidFill>
                  <a:srgbClr val="000000"/>
                </a:solidFill>
              </a:rPr>
              <a:t>goto</a:t>
            </a:r>
            <a:r>
              <a:rPr lang="zh-CN" altLang="en-US">
                <a:solidFill>
                  <a:srgbClr val="000000"/>
                </a:solidFill>
              </a:rPr>
              <a:t>语句</a:t>
            </a:r>
            <a:r>
              <a:rPr lang="zh-CN" altLang="en-US" smtClean="0">
                <a:solidFill>
                  <a:srgbClr val="000000"/>
                </a:solidFill>
              </a:rPr>
              <a:t>）</a:t>
            </a:r>
            <a:endParaRPr lang="en-US" altLang="zh-CN" smtClean="0">
              <a:solidFill>
                <a:srgbClr val="000000"/>
              </a:solidFill>
            </a:endParaRPr>
          </a:p>
          <a:p>
            <a:pPr lvl="0" algn="just">
              <a:lnSpc>
                <a:spcPct val="150000"/>
              </a:lnSpc>
              <a:defRPr/>
            </a:pPr>
            <a:endParaRPr lang="en-US" altLang="zh-CN" smtClean="0">
              <a:solidFill>
                <a:srgbClr val="000000"/>
              </a:solidFill>
            </a:endParaRPr>
          </a:p>
          <a:p>
            <a:pPr lvl="0" algn="just">
              <a:lnSpc>
                <a:spcPct val="150000"/>
              </a:lnSpc>
              <a:defRPr/>
            </a:pPr>
            <a:r>
              <a:rPr lang="en-US" altLang="zh-CN" smtClean="0">
                <a:solidFill>
                  <a:srgbClr val="000000"/>
                </a:solidFill>
              </a:rPr>
              <a:t>()</a:t>
            </a:r>
            <a:r>
              <a:rPr lang="zh-CN" altLang="en-US" smtClean="0">
                <a:solidFill>
                  <a:srgbClr val="000000"/>
                </a:solidFill>
              </a:rPr>
              <a:t>表示</a:t>
            </a:r>
            <a:r>
              <a:rPr lang="zh-CN" altLang="en-US">
                <a:solidFill>
                  <a:srgbClr val="000000"/>
                </a:solidFill>
              </a:rPr>
              <a:t>括号中是一</a:t>
            </a:r>
            <a:r>
              <a:rPr lang="zh-CN" altLang="en-US" smtClean="0">
                <a:solidFill>
                  <a:srgbClr val="000000"/>
                </a:solidFill>
              </a:rPr>
              <a:t>个判别条件</a:t>
            </a:r>
            <a:endParaRPr lang="en-US" altLang="zh-CN" smtClean="0">
              <a:solidFill>
                <a:srgbClr val="000000"/>
              </a:solidFill>
            </a:endParaRPr>
          </a:p>
          <a:p>
            <a:pPr lvl="0" algn="just">
              <a:lnSpc>
                <a:spcPct val="150000"/>
              </a:lnSpc>
              <a:defRPr/>
            </a:pPr>
            <a:r>
              <a:rPr lang="en-US" altLang="zh-CN" smtClean="0">
                <a:solidFill>
                  <a:srgbClr val="000000"/>
                </a:solidFill>
              </a:rPr>
              <a:t>…</a:t>
            </a:r>
            <a:r>
              <a:rPr lang="zh-CN" altLang="en-US" smtClean="0">
                <a:solidFill>
                  <a:srgbClr val="000000"/>
                </a:solidFill>
              </a:rPr>
              <a:t>表示</a:t>
            </a:r>
            <a:r>
              <a:rPr lang="zh-CN" altLang="en-US">
                <a:solidFill>
                  <a:srgbClr val="000000"/>
                </a:solidFill>
              </a:rPr>
              <a:t>内嵌的语句</a:t>
            </a:r>
            <a:endParaRPr lang="zh-CN" altLang="en-US">
              <a:solidFill>
                <a:srgbClr val="000000"/>
              </a:solidFill>
            </a:endParaRPr>
          </a:p>
        </p:txBody>
      </p:sp>
      <p:sp>
        <p:nvSpPr>
          <p:cNvPr id="39" name="MH_Other_1"/>
          <p:cNvSpPr/>
          <p:nvPr>
            <p:custDataLst>
              <p:tags r:id="rId2"/>
            </p:custDataLst>
          </p:nvPr>
        </p:nvSpPr>
        <p:spPr>
          <a:xfrm>
            <a:off x="774700" y="284827"/>
            <a:ext cx="6150088"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6490718" y="3632200"/>
            <a:ext cx="5084524" cy="2452467"/>
            <a:chOff x="4484118" y="3352800"/>
            <a:chExt cx="5084524" cy="2452467"/>
          </a:xfrm>
        </p:grpSpPr>
        <p:sp>
          <p:nvSpPr>
            <p:cNvPr id="41" name="MH_SubTitle_1"/>
            <p:cNvSpPr/>
            <p:nvPr>
              <p:custDataLst>
                <p:tags r:id="rId3"/>
              </p:custDataLst>
            </p:nvPr>
          </p:nvSpPr>
          <p:spPr bwMode="auto">
            <a:xfrm>
              <a:off x="4484118" y="4198910"/>
              <a:ext cx="2509592" cy="1377697"/>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2"/>
            </a:solidFill>
            <a:ln w="9525">
              <a:solidFill>
                <a:srgbClr val="F088A1"/>
              </a:solidFill>
              <a:round/>
            </a:ln>
          </p:spPr>
          <p:txBody>
            <a:bodyPr vert="horz" wrap="square" lIns="180000" tIns="540000" rIns="91440" bIns="45720" numCol="1" anchor="ctr"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2" name="MH_SubTitle_3"/>
            <p:cNvSpPr/>
            <p:nvPr>
              <p:custDataLst>
                <p:tags r:id="rId4"/>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ln>
            <a:effectLst/>
          </p:spPr>
          <p:txBody>
            <a:bodyPr vert="horz" wrap="square" lIns="91440" tIns="46800" rIns="91440" bIns="720000" numCol="1" anchor="ctr" anchorCtr="0" compatLnSpc="1">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endParaRPr lang="zh-CN" altLang="en-US">
                <a:solidFill>
                  <a:srgbClr val="FFFFFF"/>
                </a:solidFill>
              </a:endParaRPr>
            </a:p>
          </p:txBody>
        </p:sp>
        <p:sp>
          <p:nvSpPr>
            <p:cNvPr id="43" name="MH_SubTitle_4"/>
            <p:cNvSpPr/>
            <p:nvPr>
              <p:custDataLst>
                <p:tags r:id="rId5"/>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ln>
            <a:effectLst/>
          </p:spPr>
          <p:txBody>
            <a:bodyPr vert="horz" wrap="square" lIns="288000" tIns="45720" rIns="91440" bIns="432000" numCol="1" anchor="ctr" anchorCtr="0" compatLnSpc="1">
              <a:normAutofit/>
            </a:bodyPr>
            <a:lstStyle/>
            <a:p>
              <a:pPr algn="ctr"/>
              <a:r>
                <a:rPr lang="zh-CN" altLang="en-US" smtClean="0">
                  <a:solidFill>
                    <a:srgbClr val="FFFFFF"/>
                  </a:solidFill>
                </a:rPr>
                <a:t>空语句</a:t>
              </a:r>
              <a:endParaRPr lang="zh-CN" altLang="en-US">
                <a:solidFill>
                  <a:srgbClr val="FFFFFF"/>
                </a:solidFill>
              </a:endParaRPr>
            </a:p>
          </p:txBody>
        </p:sp>
        <p:sp>
          <p:nvSpPr>
            <p:cNvPr id="44" name="MH_SubTitle_2"/>
            <p:cNvSpPr/>
            <p:nvPr>
              <p:custDataLst>
                <p:tags r:id="rId6"/>
              </p:custDataLst>
            </p:nvPr>
          </p:nvSpPr>
          <p:spPr bwMode="auto">
            <a:xfrm>
              <a:off x="5200717" y="3482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ln>
            <a:effectLst/>
          </p:spPr>
          <p:txBody>
            <a:bodyPr vert="horz" wrap="square" lIns="91440" tIns="45720" rIns="180000" bIns="360000" numCol="1" anchor="ctr"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endParaRPr lang="zh-CN" altLang="en-US">
                <a:solidFill>
                  <a:srgbClr val="FFFFFF"/>
                </a:solidFill>
              </a:endParaRPr>
            </a:p>
          </p:txBody>
        </p:sp>
        <p:sp>
          <p:nvSpPr>
            <p:cNvPr id="45" name="MH_SubTitle_5"/>
            <p:cNvSpPr/>
            <p:nvPr>
              <p:custDataLst>
                <p:tags r:id="rId7"/>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ln>
            <a:effectLst/>
          </p:spPr>
          <p:txBody>
            <a:bodyPr vert="horz" wrap="square" lIns="828000" tIns="360000" rIns="91440" bIns="45720" numCol="1" anchor="ctr" anchorCtr="0" compatLnSpc="1">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p:nvPr>
              <p:custDataLst>
                <p:tags r:id="rId8"/>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ln>
            <a:effectLst>
              <a:reflection blurRad="6350" stA="50000" endA="300" endPos="38500" dist="50800" dir="5400000" sy="-100000" algn="bl" rotWithShape="0"/>
            </a:effectLst>
          </p:spPr>
          <p:txBody>
            <a:bodyPr vert="horz" wrap="square" lIns="0" tIns="180000" rIns="0" bIns="0" numCol="1" anchor="ctr" anchorCtr="0" compatLnSpc="1">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grpSp>
    </p:spTree>
    <p:custDataLst>
      <p:tags r:id="rId9"/>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MH_Text_1"/>
          <p:cNvSpPr/>
          <p:nvPr>
            <p:custDataLst>
              <p:tags r:id="rId1"/>
            </p:custDataLst>
          </p:nvPr>
        </p:nvSpPr>
        <p:spPr>
          <a:xfrm>
            <a:off x="3136899" y="1371600"/>
            <a:ext cx="5136519" cy="307702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a:solidFill>
                  <a:srgbClr val="000000"/>
                </a:solidFill>
              </a:rPr>
              <a:t>函数调用语句由一个函数调用加一个分号</a:t>
            </a:r>
            <a:r>
              <a:rPr lang="zh-CN" altLang="en-US" smtClean="0">
                <a:solidFill>
                  <a:srgbClr val="000000"/>
                </a:solidFill>
              </a:rPr>
              <a:t>构成。</a:t>
            </a:r>
            <a:endParaRPr lang="en-US" altLang="zh-CN" smtClean="0">
              <a:solidFill>
                <a:srgbClr val="000000"/>
              </a:solidFill>
            </a:endParaRPr>
          </a:p>
          <a:p>
            <a:pPr lvl="0" algn="just">
              <a:lnSpc>
                <a:spcPct val="150000"/>
              </a:lnSpc>
              <a:defRPr/>
            </a:pPr>
            <a:endParaRPr lang="en-US" altLang="zh-CN" smtClean="0">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r>
              <a:rPr lang="zh-CN" altLang="en-US">
                <a:solidFill>
                  <a:srgbClr val="000000"/>
                </a:solidFill>
              </a:rPr>
              <a:t>其中</a:t>
            </a:r>
            <a:r>
              <a:rPr lang="en-US" altLang="zh-CN" err="1">
                <a:solidFill>
                  <a:srgbClr val="000000"/>
                </a:solidFill>
              </a:rPr>
              <a:t>printf</a:t>
            </a:r>
            <a:r>
              <a:rPr lang="en-US" altLang="zh-CN">
                <a:solidFill>
                  <a:srgbClr val="000000"/>
                </a:solidFill>
              </a:rPr>
              <a:t>("This is a C statement. ")</a:t>
            </a:r>
            <a:r>
              <a:rPr lang="zh-CN" altLang="en-US">
                <a:solidFill>
                  <a:srgbClr val="000000"/>
                </a:solidFill>
              </a:rPr>
              <a:t>是一个函数调用，加一个分号成为一个语句。</a:t>
            </a:r>
            <a:endParaRPr lang="zh-CN" altLang="en-US">
              <a:solidFill>
                <a:srgbClr val="000000"/>
              </a:solidFill>
            </a:endParaRPr>
          </a:p>
        </p:txBody>
      </p:sp>
      <p:sp>
        <p:nvSpPr>
          <p:cNvPr id="39" name="MH_Other_1"/>
          <p:cNvSpPr/>
          <p:nvPr>
            <p:custDataLst>
              <p:tags r:id="rId2"/>
            </p:custDataLst>
          </p:nvPr>
        </p:nvSpPr>
        <p:spPr>
          <a:xfrm>
            <a:off x="3136899" y="1034660"/>
            <a:ext cx="5136519"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6680200" y="3492500"/>
            <a:ext cx="4895042" cy="2592167"/>
            <a:chOff x="4673600" y="3213100"/>
            <a:chExt cx="4895042" cy="2592167"/>
          </a:xfrm>
        </p:grpSpPr>
        <p:sp>
          <p:nvSpPr>
            <p:cNvPr id="41" name="MH_SubTitle_1"/>
            <p:cNvSpPr/>
            <p:nvPr>
              <p:custDataLst>
                <p:tags r:id="rId3"/>
              </p:custDataLst>
            </p:nvPr>
          </p:nvSpPr>
          <p:spPr bwMode="auto">
            <a:xfrm>
              <a:off x="4673600" y="4397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ln>
          </p:spPr>
          <p:txBody>
            <a:bodyPr vert="horz" wrap="square" lIns="180000" tIns="540000" rIns="91440" bIns="45720" numCol="1" anchor="ctr"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2" name="MH_SubTitle_3"/>
            <p:cNvSpPr/>
            <p:nvPr>
              <p:custDataLst>
                <p:tags r:id="rId4"/>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ln>
            <a:effectLst/>
          </p:spPr>
          <p:txBody>
            <a:bodyPr vert="horz" wrap="square" lIns="91440" tIns="46800" rIns="91440" bIns="720000" numCol="1" anchor="ctr" anchorCtr="0" compatLnSpc="1">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endParaRPr lang="zh-CN" altLang="en-US">
                <a:solidFill>
                  <a:srgbClr val="FFFFFF"/>
                </a:solidFill>
              </a:endParaRPr>
            </a:p>
          </p:txBody>
        </p:sp>
        <p:sp>
          <p:nvSpPr>
            <p:cNvPr id="43" name="MH_SubTitle_4"/>
            <p:cNvSpPr/>
            <p:nvPr>
              <p:custDataLst>
                <p:tags r:id="rId5"/>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ln>
            <a:effectLst/>
          </p:spPr>
          <p:txBody>
            <a:bodyPr vert="horz" wrap="square" lIns="288000" tIns="45720" rIns="91440" bIns="432000" numCol="1" anchor="ctr" anchorCtr="0" compatLnSpc="1">
              <a:normAutofit/>
            </a:bodyPr>
            <a:lstStyle/>
            <a:p>
              <a:pPr algn="ctr"/>
              <a:r>
                <a:rPr lang="zh-CN" altLang="en-US" smtClean="0">
                  <a:solidFill>
                    <a:srgbClr val="FFFFFF"/>
                  </a:solidFill>
                </a:rPr>
                <a:t>空语句</a:t>
              </a:r>
              <a:endParaRPr lang="zh-CN" altLang="en-US">
                <a:solidFill>
                  <a:srgbClr val="FFFFFF"/>
                </a:solidFill>
              </a:endParaRPr>
            </a:p>
          </p:txBody>
        </p:sp>
        <p:sp>
          <p:nvSpPr>
            <p:cNvPr id="44" name="MH_SubTitle_2"/>
            <p:cNvSpPr/>
            <p:nvPr>
              <p:custDataLst>
                <p:tags r:id="rId6"/>
              </p:custDataLst>
            </p:nvPr>
          </p:nvSpPr>
          <p:spPr bwMode="auto">
            <a:xfrm>
              <a:off x="4918188" y="3213100"/>
              <a:ext cx="2165015" cy="2337727"/>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2"/>
            </a:solidFill>
            <a:ln w="9525">
              <a:solidFill>
                <a:schemeClr val="accent6">
                  <a:lumMod val="40000"/>
                  <a:lumOff val="60000"/>
                </a:schemeClr>
              </a:solidFill>
              <a:round/>
            </a:ln>
            <a:effectLst/>
          </p:spPr>
          <p:txBody>
            <a:bodyPr vert="horz" wrap="square" lIns="91440" tIns="45720" rIns="180000" bIns="360000" numCol="1" anchor="ctr"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endParaRPr lang="zh-CN" altLang="en-US">
                <a:solidFill>
                  <a:srgbClr val="FFFFFF"/>
                </a:solidFill>
              </a:endParaRPr>
            </a:p>
          </p:txBody>
        </p:sp>
        <p:sp>
          <p:nvSpPr>
            <p:cNvPr id="45" name="MH_SubTitle_5"/>
            <p:cNvSpPr/>
            <p:nvPr>
              <p:custDataLst>
                <p:tags r:id="rId7"/>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ln>
            <a:effectLst/>
          </p:spPr>
          <p:txBody>
            <a:bodyPr vert="horz" wrap="square" lIns="828000" tIns="360000" rIns="91440" bIns="45720" numCol="1" anchor="ctr" anchorCtr="0" compatLnSpc="1">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p:nvPr>
              <p:custDataLst>
                <p:tags r:id="rId8"/>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ln>
            <a:effectLst>
              <a:reflection blurRad="6350" stA="50000" endA="300" endPos="38500" dist="50800" dir="5400000" sy="-100000" algn="bl" rotWithShape="0"/>
            </a:effectLst>
          </p:spPr>
          <p:txBody>
            <a:bodyPr vert="horz" wrap="square" lIns="0" tIns="180000" rIns="0" bIns="0" numCol="1" anchor="ctr" anchorCtr="0" compatLnSpc="1">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grpSp>
      <p:sp>
        <p:nvSpPr>
          <p:cNvPr id="11" name="圆角矩形 10"/>
          <p:cNvSpPr/>
          <p:nvPr/>
        </p:nvSpPr>
        <p:spPr>
          <a:xfrm>
            <a:off x="3776402" y="2063745"/>
            <a:ext cx="3857512" cy="454001"/>
          </a:xfrm>
          <a:prstGeom prst="roundRect">
            <a:avLst>
              <a:gd name="adj" fmla="val 26174"/>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err="1">
                <a:solidFill>
                  <a:srgbClr val="000000"/>
                </a:solidFill>
              </a:rPr>
              <a:t>printf</a:t>
            </a:r>
            <a:r>
              <a:rPr lang="en-US" altLang="zh-CN">
                <a:solidFill>
                  <a:srgbClr val="000000"/>
                </a:solidFill>
              </a:rPr>
              <a:t>("This is a C statement. ");</a:t>
            </a:r>
            <a:endParaRPr lang="en-US" altLang="zh-CN">
              <a:solidFill>
                <a:srgbClr val="000000"/>
              </a:solidFill>
            </a:endParaRPr>
          </a:p>
        </p:txBody>
      </p:sp>
    </p:spTree>
    <p:custDataLst>
      <p:tags r:id="rId9"/>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SubTitle_2"/>
          <p:cNvSpPr/>
          <p:nvPr>
            <p:custDataLst>
              <p:tags r:id="rId1"/>
            </p:custDataLst>
          </p:nvPr>
        </p:nvSpPr>
        <p:spPr bwMode="auto">
          <a:xfrm>
            <a:off x="4172017" y="38004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ln>
          <a:effectLst/>
        </p:spPr>
        <p:txBody>
          <a:bodyPr vert="horz" wrap="square" lIns="91440" tIns="45720" rIns="180000" bIns="360000" numCol="1" anchor="ctr"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endParaRPr lang="zh-CN" altLang="en-US">
              <a:solidFill>
                <a:srgbClr val="FFFFFF"/>
              </a:solidFill>
            </a:endParaRPr>
          </a:p>
        </p:txBody>
      </p:sp>
      <p:sp>
        <p:nvSpPr>
          <p:cNvPr id="38" name="MH_Text_1"/>
          <p:cNvSpPr/>
          <p:nvPr>
            <p:custDataLst>
              <p:tags r:id="rId2"/>
            </p:custDataLst>
          </p:nvPr>
        </p:nvSpPr>
        <p:spPr>
          <a:xfrm>
            <a:off x="3572531" y="685009"/>
            <a:ext cx="5136519" cy="307702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a:solidFill>
                  <a:srgbClr val="000000"/>
                </a:solidFill>
              </a:rPr>
              <a:t>表达式语句由</a:t>
            </a:r>
            <a:r>
              <a:rPr lang="zh-CN" altLang="en-US" b="1">
                <a:solidFill>
                  <a:srgbClr val="000000"/>
                </a:solidFill>
              </a:rPr>
              <a:t>一个表达式加一个分号构成</a:t>
            </a:r>
            <a:r>
              <a:rPr lang="zh-CN" altLang="en-US">
                <a:solidFill>
                  <a:srgbClr val="000000"/>
                </a:solidFill>
              </a:rPr>
              <a:t>，最典型的是由赋值表达式构成一个赋值语句。例如</a:t>
            </a:r>
            <a:r>
              <a:rPr lang="en-US" altLang="zh-CN">
                <a:solidFill>
                  <a:srgbClr val="000000"/>
                </a:solidFill>
              </a:rPr>
              <a:t>: </a:t>
            </a:r>
            <a:endParaRPr lang="en-US" altLang="zh-CN">
              <a:solidFill>
                <a:srgbClr val="000000"/>
              </a:solidFill>
            </a:endParaRPr>
          </a:p>
          <a:p>
            <a:pPr lvl="0" algn="just">
              <a:lnSpc>
                <a:spcPct val="150000"/>
              </a:lnSpc>
              <a:defRPr/>
            </a:pPr>
            <a:r>
              <a:rPr lang="en-US" altLang="zh-CN" smtClean="0">
                <a:solidFill>
                  <a:srgbClr val="000000"/>
                </a:solidFill>
              </a:rPr>
              <a:t>a=3</a:t>
            </a:r>
            <a:endParaRPr lang="en-US" altLang="zh-CN">
              <a:solidFill>
                <a:srgbClr val="000000"/>
              </a:solidFill>
            </a:endParaRPr>
          </a:p>
          <a:p>
            <a:pPr lvl="0" algn="just">
              <a:lnSpc>
                <a:spcPct val="150000"/>
              </a:lnSpc>
              <a:defRPr/>
            </a:pPr>
            <a:r>
              <a:rPr lang="zh-CN" altLang="en-US" smtClean="0">
                <a:solidFill>
                  <a:srgbClr val="000000"/>
                </a:solidFill>
              </a:rPr>
              <a:t>是</a:t>
            </a:r>
            <a:r>
              <a:rPr lang="zh-CN" altLang="en-US">
                <a:solidFill>
                  <a:srgbClr val="000000"/>
                </a:solidFill>
              </a:rPr>
              <a:t>一个赋值表达式，而</a:t>
            </a:r>
            <a:endParaRPr lang="zh-CN" altLang="en-US">
              <a:solidFill>
                <a:srgbClr val="000000"/>
              </a:solidFill>
            </a:endParaRPr>
          </a:p>
          <a:p>
            <a:pPr lvl="0" algn="just">
              <a:lnSpc>
                <a:spcPct val="150000"/>
              </a:lnSpc>
              <a:defRPr/>
            </a:pPr>
            <a:r>
              <a:rPr lang="en-US" altLang="zh-CN" smtClean="0">
                <a:solidFill>
                  <a:srgbClr val="000000"/>
                </a:solidFill>
              </a:rPr>
              <a:t>a=3</a:t>
            </a:r>
            <a:r>
              <a:rPr lang="en-US" altLang="zh-CN">
                <a:solidFill>
                  <a:srgbClr val="000000"/>
                </a:solidFill>
              </a:rPr>
              <a:t>;</a:t>
            </a:r>
            <a:endParaRPr lang="en-US" altLang="zh-CN">
              <a:solidFill>
                <a:srgbClr val="000000"/>
              </a:solidFill>
            </a:endParaRPr>
          </a:p>
          <a:p>
            <a:pPr lvl="0" algn="just">
              <a:lnSpc>
                <a:spcPct val="150000"/>
              </a:lnSpc>
              <a:defRPr/>
            </a:pPr>
            <a:r>
              <a:rPr lang="zh-CN" altLang="en-US" smtClean="0">
                <a:solidFill>
                  <a:srgbClr val="000000"/>
                </a:solidFill>
              </a:rPr>
              <a:t>是</a:t>
            </a:r>
            <a:r>
              <a:rPr lang="zh-CN" altLang="en-US">
                <a:solidFill>
                  <a:srgbClr val="000000"/>
                </a:solidFill>
              </a:rPr>
              <a:t>一个赋值</a:t>
            </a:r>
            <a:r>
              <a:rPr lang="zh-CN" altLang="en-US" smtClean="0">
                <a:solidFill>
                  <a:srgbClr val="000000"/>
                </a:solidFill>
              </a:rPr>
              <a:t>语句。</a:t>
            </a:r>
            <a:endParaRPr lang="zh-CN" altLang="en-US">
              <a:solidFill>
                <a:srgbClr val="000000"/>
              </a:solidFill>
            </a:endParaRPr>
          </a:p>
        </p:txBody>
      </p:sp>
      <p:sp>
        <p:nvSpPr>
          <p:cNvPr id="39" name="MH_Other_1"/>
          <p:cNvSpPr/>
          <p:nvPr>
            <p:custDataLst>
              <p:tags r:id="rId3"/>
            </p:custDataLst>
          </p:nvPr>
        </p:nvSpPr>
        <p:spPr>
          <a:xfrm>
            <a:off x="3572531" y="345033"/>
            <a:ext cx="5136519"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1" name="MH_SubTitle_1"/>
          <p:cNvSpPr/>
          <p:nvPr>
            <p:custDataLst>
              <p:tags r:id="rId4"/>
            </p:custDataLst>
          </p:nvPr>
        </p:nvSpPr>
        <p:spPr bwMode="auto">
          <a:xfrm>
            <a:off x="3644900" y="47153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ln>
        </p:spPr>
        <p:txBody>
          <a:bodyPr vert="horz" wrap="square" lIns="180000" tIns="540000" rIns="91440" bIns="45720" numCol="1" anchor="ctr"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2" name="MH_SubTitle_3"/>
          <p:cNvSpPr/>
          <p:nvPr>
            <p:custDataLst>
              <p:tags r:id="rId5"/>
            </p:custDataLst>
          </p:nvPr>
        </p:nvSpPr>
        <p:spPr bwMode="auto">
          <a:xfrm>
            <a:off x="5346972" y="3302000"/>
            <a:ext cx="1599927" cy="25691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2"/>
          </a:solidFill>
          <a:ln w="9525">
            <a:solidFill>
              <a:schemeClr val="accent6">
                <a:lumMod val="40000"/>
                <a:lumOff val="60000"/>
              </a:schemeClr>
            </a:solidFill>
            <a:round/>
          </a:ln>
          <a:effectLst/>
        </p:spPr>
        <p:txBody>
          <a:bodyPr vert="horz" wrap="square" lIns="91440" tIns="46800" rIns="91440" bIns="720000" numCol="1" anchor="ctr" anchorCtr="0" compatLnSpc="1">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endParaRPr lang="zh-CN" altLang="en-US">
              <a:solidFill>
                <a:srgbClr val="FFFFFF"/>
              </a:solidFill>
            </a:endParaRPr>
          </a:p>
        </p:txBody>
      </p:sp>
      <p:sp>
        <p:nvSpPr>
          <p:cNvPr id="43" name="MH_SubTitle_4"/>
          <p:cNvSpPr/>
          <p:nvPr>
            <p:custDataLst>
              <p:tags r:id="rId6"/>
            </p:custDataLst>
          </p:nvPr>
        </p:nvSpPr>
        <p:spPr bwMode="auto">
          <a:xfrm>
            <a:off x="6215645" y="38004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ln>
          <a:effectLst/>
        </p:spPr>
        <p:txBody>
          <a:bodyPr vert="horz" wrap="square" lIns="288000" tIns="45720" rIns="91440" bIns="432000" numCol="1" anchor="ctr" anchorCtr="0" compatLnSpc="1">
            <a:normAutofit/>
          </a:bodyPr>
          <a:lstStyle/>
          <a:p>
            <a:pPr algn="ctr"/>
            <a:r>
              <a:rPr lang="zh-CN" altLang="en-US" smtClean="0">
                <a:solidFill>
                  <a:srgbClr val="FFFFFF"/>
                </a:solidFill>
              </a:rPr>
              <a:t>空语句</a:t>
            </a:r>
            <a:endParaRPr lang="zh-CN" altLang="en-US">
              <a:solidFill>
                <a:srgbClr val="FFFFFF"/>
              </a:solidFill>
            </a:endParaRPr>
          </a:p>
        </p:txBody>
      </p:sp>
      <p:sp>
        <p:nvSpPr>
          <p:cNvPr id="45" name="MH_SubTitle_5"/>
          <p:cNvSpPr/>
          <p:nvPr>
            <p:custDataLst>
              <p:tags r:id="rId7"/>
            </p:custDataLst>
          </p:nvPr>
        </p:nvSpPr>
        <p:spPr bwMode="auto">
          <a:xfrm>
            <a:off x="6324499" y="46757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ln>
          <a:effectLst/>
        </p:spPr>
        <p:txBody>
          <a:bodyPr vert="horz" wrap="square" lIns="828000" tIns="360000" rIns="91440" bIns="45720" numCol="1" anchor="ctr" anchorCtr="0" compatLnSpc="1">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p:nvPr>
            <p:custDataLst>
              <p:tags r:id="rId8"/>
            </p:custDataLst>
          </p:nvPr>
        </p:nvSpPr>
        <p:spPr bwMode="auto">
          <a:xfrm>
            <a:off x="4970368" y="49431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ln>
          <a:effectLst>
            <a:reflection blurRad="6350" stA="50000" endA="300" endPos="38500" dist="50800" dir="5400000" sy="-100000" algn="bl" rotWithShape="0"/>
          </a:effectLst>
        </p:spPr>
        <p:txBody>
          <a:bodyPr vert="horz" wrap="square" lIns="0" tIns="180000" rIns="0" bIns="0" numCol="1" anchor="ctr" anchorCtr="0" compatLnSpc="1">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spTree>
    <p:custDataLst>
      <p:tags r:id="rId9"/>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H_SubTitle_3"/>
          <p:cNvSpPr/>
          <p:nvPr>
            <p:custDataLst>
              <p:tags r:id="rId1"/>
            </p:custDataLst>
          </p:nvPr>
        </p:nvSpPr>
        <p:spPr bwMode="auto">
          <a:xfrm>
            <a:off x="2194241" y="3857949"/>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ln>
          <a:effectLst/>
        </p:spPr>
        <p:txBody>
          <a:bodyPr vert="horz" wrap="square" lIns="91440" tIns="46800" rIns="91440" bIns="720000" numCol="1" anchor="ctr" anchorCtr="0" compatLnSpc="1">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endParaRPr lang="zh-CN" altLang="en-US">
              <a:solidFill>
                <a:srgbClr val="FFFFFF"/>
              </a:solidFill>
            </a:endParaRPr>
          </a:p>
        </p:txBody>
      </p:sp>
      <p:sp>
        <p:nvSpPr>
          <p:cNvPr id="12" name="MH_SubTitle_2"/>
          <p:cNvSpPr/>
          <p:nvPr>
            <p:custDataLst>
              <p:tags r:id="rId2"/>
            </p:custDataLst>
          </p:nvPr>
        </p:nvSpPr>
        <p:spPr bwMode="auto">
          <a:xfrm>
            <a:off x="958917" y="3990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ln>
          <a:effectLst/>
        </p:spPr>
        <p:txBody>
          <a:bodyPr vert="horz" wrap="square" lIns="91440" tIns="45720" rIns="180000" bIns="360000" numCol="1" anchor="ctr"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endParaRPr lang="zh-CN" altLang="en-US">
              <a:solidFill>
                <a:srgbClr val="FFFFFF"/>
              </a:solidFill>
            </a:endParaRPr>
          </a:p>
        </p:txBody>
      </p:sp>
      <p:sp>
        <p:nvSpPr>
          <p:cNvPr id="38" name="MH_Text_1"/>
          <p:cNvSpPr/>
          <p:nvPr>
            <p:custDataLst>
              <p:tags r:id="rId3"/>
            </p:custDataLst>
          </p:nvPr>
        </p:nvSpPr>
        <p:spPr>
          <a:xfrm>
            <a:off x="3830210" y="1066009"/>
            <a:ext cx="5136519" cy="3558122"/>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en-US" altLang="zh-CN" smtClean="0">
                <a:solidFill>
                  <a:srgbClr val="000000"/>
                </a:solidFill>
              </a:rPr>
              <a:t>;</a:t>
            </a:r>
            <a:endParaRPr lang="en-US" altLang="zh-CN" smtClean="0">
              <a:solidFill>
                <a:srgbClr val="000000"/>
              </a:solidFill>
            </a:endParaRPr>
          </a:p>
          <a:p>
            <a:pPr lvl="0" algn="just">
              <a:lnSpc>
                <a:spcPct val="150000"/>
              </a:lnSpc>
              <a:defRPr/>
            </a:pPr>
            <a:r>
              <a:rPr lang="zh-CN" altLang="en-US" smtClean="0">
                <a:solidFill>
                  <a:srgbClr val="000000"/>
                </a:solidFill>
              </a:rPr>
              <a:t>只有一个分号的语句即为空语句。</a:t>
            </a:r>
            <a:endParaRPr lang="en-US" altLang="zh-CN" smtClean="0">
              <a:solidFill>
                <a:srgbClr val="000000"/>
              </a:solidFill>
            </a:endParaRPr>
          </a:p>
          <a:p>
            <a:pPr lvl="0" algn="just">
              <a:lnSpc>
                <a:spcPct val="150000"/>
              </a:lnSpc>
              <a:defRPr/>
            </a:pPr>
            <a:r>
              <a:rPr lang="zh-CN" altLang="en-US">
                <a:solidFill>
                  <a:srgbClr val="000000"/>
                </a:solidFill>
              </a:rPr>
              <a:t>可以用来作为流程的转向点</a:t>
            </a:r>
            <a:r>
              <a:rPr lang="en-US" altLang="zh-CN">
                <a:solidFill>
                  <a:srgbClr val="000000"/>
                </a:solidFill>
              </a:rPr>
              <a:t>(</a:t>
            </a:r>
            <a:r>
              <a:rPr lang="zh-CN" altLang="en-US">
                <a:solidFill>
                  <a:srgbClr val="000000"/>
                </a:solidFill>
              </a:rPr>
              <a:t>流程从程序其他地方转到此语句处</a:t>
            </a:r>
            <a:r>
              <a:rPr lang="en-US" altLang="zh-CN" smtClean="0">
                <a:solidFill>
                  <a:srgbClr val="000000"/>
                </a:solidFill>
              </a:rPr>
              <a:t>)</a:t>
            </a:r>
            <a:r>
              <a:rPr lang="zh-CN" altLang="en-US" smtClean="0">
                <a:solidFill>
                  <a:srgbClr val="000000"/>
                </a:solidFill>
              </a:rPr>
              <a:t>；</a:t>
            </a:r>
            <a:endParaRPr lang="en-US" altLang="zh-CN" smtClean="0">
              <a:solidFill>
                <a:srgbClr val="000000"/>
              </a:solidFill>
            </a:endParaRPr>
          </a:p>
          <a:p>
            <a:pPr lvl="0" algn="just">
              <a:lnSpc>
                <a:spcPct val="150000"/>
              </a:lnSpc>
              <a:defRPr/>
            </a:pPr>
            <a:r>
              <a:rPr lang="zh-CN" altLang="en-US" smtClean="0">
                <a:solidFill>
                  <a:srgbClr val="000000"/>
                </a:solidFill>
              </a:rPr>
              <a:t>也</a:t>
            </a:r>
            <a:r>
              <a:rPr lang="zh-CN" altLang="en-US">
                <a:solidFill>
                  <a:srgbClr val="000000"/>
                </a:solidFill>
              </a:rPr>
              <a:t>可用来作为循环语句中的循环体（循环体是空语句，表示循环体什么也不做）。</a:t>
            </a:r>
            <a:endParaRPr lang="zh-CN" altLang="en-US">
              <a:solidFill>
                <a:srgbClr val="000000"/>
              </a:solidFill>
            </a:endParaRPr>
          </a:p>
        </p:txBody>
      </p:sp>
      <p:sp>
        <p:nvSpPr>
          <p:cNvPr id="39" name="MH_Other_1"/>
          <p:cNvSpPr/>
          <p:nvPr>
            <p:custDataLst>
              <p:tags r:id="rId4"/>
            </p:custDataLst>
          </p:nvPr>
        </p:nvSpPr>
        <p:spPr>
          <a:xfrm>
            <a:off x="3830210" y="726032"/>
            <a:ext cx="5136519" cy="390239"/>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1" name="MH_SubTitle_1"/>
          <p:cNvSpPr/>
          <p:nvPr>
            <p:custDataLst>
              <p:tags r:id="rId5"/>
            </p:custDataLst>
          </p:nvPr>
        </p:nvSpPr>
        <p:spPr bwMode="auto">
          <a:xfrm>
            <a:off x="431800" y="4905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ln>
        </p:spPr>
        <p:txBody>
          <a:bodyPr vert="horz" wrap="square" lIns="180000" tIns="540000" rIns="91440" bIns="45720" numCol="1" anchor="ctr"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3" name="MH_SubTitle_4"/>
          <p:cNvSpPr/>
          <p:nvPr>
            <p:custDataLst>
              <p:tags r:id="rId6"/>
            </p:custDataLst>
          </p:nvPr>
        </p:nvSpPr>
        <p:spPr bwMode="auto">
          <a:xfrm>
            <a:off x="3002544" y="3670300"/>
            <a:ext cx="2179056" cy="2400886"/>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2"/>
          </a:solidFill>
          <a:ln w="9525">
            <a:solidFill>
              <a:schemeClr val="accent6">
                <a:lumMod val="40000"/>
                <a:lumOff val="60000"/>
              </a:schemeClr>
            </a:solidFill>
            <a:round/>
          </a:ln>
          <a:effectLst/>
        </p:spPr>
        <p:txBody>
          <a:bodyPr vert="horz" wrap="square" lIns="288000" tIns="45720" rIns="91440" bIns="432000" numCol="1" anchor="ctr" anchorCtr="0" compatLnSpc="1">
            <a:normAutofit/>
          </a:bodyPr>
          <a:lstStyle/>
          <a:p>
            <a:pPr algn="ctr"/>
            <a:r>
              <a:rPr lang="zh-CN" altLang="en-US" smtClean="0">
                <a:solidFill>
                  <a:srgbClr val="FFFFFF"/>
                </a:solidFill>
              </a:rPr>
              <a:t>空语句</a:t>
            </a:r>
            <a:endParaRPr lang="zh-CN" altLang="en-US">
              <a:solidFill>
                <a:srgbClr val="FFFFFF"/>
              </a:solidFill>
            </a:endParaRPr>
          </a:p>
        </p:txBody>
      </p:sp>
      <p:sp>
        <p:nvSpPr>
          <p:cNvPr id="45" name="MH_SubTitle_5"/>
          <p:cNvSpPr/>
          <p:nvPr>
            <p:custDataLst>
              <p:tags r:id="rId7"/>
            </p:custDataLst>
          </p:nvPr>
        </p:nvSpPr>
        <p:spPr bwMode="auto">
          <a:xfrm>
            <a:off x="3111399" y="4866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ln>
          <a:effectLst/>
        </p:spPr>
        <p:txBody>
          <a:bodyPr vert="horz" wrap="square" lIns="828000" tIns="360000" rIns="91440" bIns="45720" numCol="1" anchor="ctr" anchorCtr="0" compatLnSpc="1">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p:nvPr>
            <p:custDataLst>
              <p:tags r:id="rId8"/>
            </p:custDataLst>
          </p:nvPr>
        </p:nvSpPr>
        <p:spPr bwMode="auto">
          <a:xfrm>
            <a:off x="1757268" y="5133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ln>
          <a:effectLst>
            <a:reflection blurRad="6350" stA="50000" endA="300" endPos="38500" dist="50800" dir="5400000" sy="-100000" algn="bl" rotWithShape="0"/>
          </a:effectLst>
        </p:spPr>
        <p:txBody>
          <a:bodyPr vert="horz" wrap="square" lIns="0" tIns="180000" rIns="0" bIns="0" numCol="1" anchor="ctr" anchorCtr="0" compatLnSpc="1">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spTree>
    <p:custDataLst>
      <p:tags r:id="rId9"/>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H_SubTitle_3"/>
          <p:cNvSpPr/>
          <p:nvPr>
            <p:custDataLst>
              <p:tags r:id="rId1"/>
            </p:custDataLst>
          </p:nvPr>
        </p:nvSpPr>
        <p:spPr bwMode="auto">
          <a:xfrm>
            <a:off x="2194241" y="3857949"/>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ln>
          <a:effectLst/>
        </p:spPr>
        <p:txBody>
          <a:bodyPr vert="horz" wrap="square" lIns="91440" tIns="46800" rIns="91440" bIns="720000" numCol="1" anchor="ctr" anchorCtr="0" compatLnSpc="1">
            <a:normAutofit/>
          </a:bodyPr>
          <a:lstStyle/>
          <a:p>
            <a:pPr algn="ctr"/>
            <a:r>
              <a:rPr lang="zh-CN" altLang="en-US" smtClean="0">
                <a:solidFill>
                  <a:srgbClr val="FFFFFF"/>
                </a:solidFill>
              </a:rPr>
              <a:t>表达式</a:t>
            </a:r>
            <a:endParaRPr lang="en-US" altLang="zh-CN" smtClean="0">
              <a:solidFill>
                <a:srgbClr val="FFFFFF"/>
              </a:solidFill>
            </a:endParaRPr>
          </a:p>
          <a:p>
            <a:pPr algn="ctr"/>
            <a:r>
              <a:rPr lang="zh-CN" altLang="en-US">
                <a:solidFill>
                  <a:srgbClr val="FFFFFF"/>
                </a:solidFill>
              </a:rPr>
              <a:t>语句</a:t>
            </a:r>
            <a:endParaRPr lang="zh-CN" altLang="en-US">
              <a:solidFill>
                <a:srgbClr val="FFFFFF"/>
              </a:solidFill>
            </a:endParaRPr>
          </a:p>
        </p:txBody>
      </p:sp>
      <p:sp>
        <p:nvSpPr>
          <p:cNvPr id="12" name="MH_SubTitle_2"/>
          <p:cNvSpPr/>
          <p:nvPr>
            <p:custDataLst>
              <p:tags r:id="rId2"/>
            </p:custDataLst>
          </p:nvPr>
        </p:nvSpPr>
        <p:spPr bwMode="auto">
          <a:xfrm>
            <a:off x="958917" y="3990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ln>
          <a:effectLst/>
        </p:spPr>
        <p:txBody>
          <a:bodyPr vert="horz" wrap="square" lIns="91440" tIns="45720" rIns="180000" bIns="360000" numCol="1" anchor="ctr"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smtClean="0">
                <a:solidFill>
                  <a:srgbClr val="FFFFFF"/>
                </a:solidFill>
              </a:rPr>
              <a:t>函数调用</a:t>
            </a:r>
            <a:endParaRPr lang="en-US" altLang="zh-CN" smtClean="0">
              <a:solidFill>
                <a:srgbClr val="FFFFFF"/>
              </a:solidFill>
            </a:endParaRPr>
          </a:p>
          <a:p>
            <a:pPr algn="ctr">
              <a:defRPr/>
            </a:pPr>
            <a:r>
              <a:rPr lang="zh-CN" altLang="en-US">
                <a:solidFill>
                  <a:srgbClr val="FFFFFF"/>
                </a:solidFill>
              </a:rPr>
              <a:t>语句</a:t>
            </a:r>
            <a:endParaRPr lang="zh-CN" altLang="en-US">
              <a:solidFill>
                <a:srgbClr val="FFFFFF"/>
              </a:solidFill>
            </a:endParaRPr>
          </a:p>
        </p:txBody>
      </p:sp>
      <p:sp>
        <p:nvSpPr>
          <p:cNvPr id="38" name="MH_Text_1"/>
          <p:cNvSpPr/>
          <p:nvPr>
            <p:custDataLst>
              <p:tags r:id="rId3"/>
            </p:custDataLst>
          </p:nvPr>
        </p:nvSpPr>
        <p:spPr>
          <a:xfrm>
            <a:off x="5255192" y="963735"/>
            <a:ext cx="6301808" cy="5095092"/>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a:solidFill>
                  <a:srgbClr val="000000"/>
                </a:solidFill>
              </a:rPr>
              <a:t>可以用</a:t>
            </a:r>
            <a:r>
              <a:rPr lang="en-US" altLang="zh-CN">
                <a:solidFill>
                  <a:srgbClr val="000000"/>
                </a:solidFill>
              </a:rPr>
              <a:t>{}</a:t>
            </a:r>
            <a:r>
              <a:rPr lang="zh-CN" altLang="en-US">
                <a:solidFill>
                  <a:srgbClr val="000000"/>
                </a:solidFill>
              </a:rPr>
              <a:t>把一些语句和声明括起来成为复合语句</a:t>
            </a:r>
            <a:r>
              <a:rPr lang="en-US" altLang="zh-CN">
                <a:solidFill>
                  <a:srgbClr val="000000"/>
                </a:solidFill>
              </a:rPr>
              <a:t>(</a:t>
            </a:r>
            <a:r>
              <a:rPr lang="zh-CN" altLang="en-US">
                <a:solidFill>
                  <a:srgbClr val="000000"/>
                </a:solidFill>
              </a:rPr>
              <a:t>又称语句块</a:t>
            </a:r>
            <a:r>
              <a:rPr lang="en-US" altLang="zh-CN">
                <a:solidFill>
                  <a:srgbClr val="000000"/>
                </a:solidFill>
              </a:rPr>
              <a:t>)</a:t>
            </a:r>
            <a:r>
              <a:rPr lang="zh-CN" altLang="en-US" smtClean="0">
                <a:solidFill>
                  <a:srgbClr val="000000"/>
                </a:solidFill>
              </a:rPr>
              <a:t>。</a:t>
            </a:r>
            <a:endParaRPr lang="en-US" altLang="zh-CN" smtClean="0">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smtClean="0">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smtClean="0">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r>
              <a:rPr lang="zh-CN" altLang="en-US" smtClean="0">
                <a:solidFill>
                  <a:srgbClr val="000000"/>
                </a:solidFill>
              </a:rPr>
              <a:t>复合语句</a:t>
            </a:r>
            <a:r>
              <a:rPr lang="zh-CN" altLang="en-US">
                <a:solidFill>
                  <a:srgbClr val="000000"/>
                </a:solidFill>
              </a:rPr>
              <a:t>常用在</a:t>
            </a:r>
            <a:r>
              <a:rPr lang="en-US" altLang="zh-CN">
                <a:solidFill>
                  <a:srgbClr val="000000"/>
                </a:solidFill>
              </a:rPr>
              <a:t>if</a:t>
            </a:r>
            <a:r>
              <a:rPr lang="zh-CN" altLang="en-US">
                <a:solidFill>
                  <a:srgbClr val="000000"/>
                </a:solidFill>
              </a:rPr>
              <a:t>语句或循环中，此时程序需要连续执行一组语句。</a:t>
            </a:r>
            <a:endParaRPr lang="zh-CN" altLang="en-US">
              <a:solidFill>
                <a:srgbClr val="000000"/>
              </a:solidFill>
            </a:endParaRPr>
          </a:p>
          <a:p>
            <a:pPr lvl="1" algn="just">
              <a:lnSpc>
                <a:spcPct val="150000"/>
              </a:lnSpc>
              <a:defRPr/>
            </a:pPr>
            <a:r>
              <a:rPr lang="en-US" altLang="zh-CN" smtClean="0">
                <a:solidFill>
                  <a:srgbClr val="000000"/>
                </a:solidFill>
              </a:rPr>
              <a:t>	</a:t>
            </a:r>
            <a:r>
              <a:rPr lang="zh-CN" altLang="en-US" smtClean="0">
                <a:solidFill>
                  <a:schemeClr val="accent1"/>
                </a:solidFill>
              </a:rPr>
              <a:t>复合语句</a:t>
            </a:r>
            <a:r>
              <a:rPr lang="zh-CN" altLang="en-US">
                <a:solidFill>
                  <a:schemeClr val="accent1"/>
                </a:solidFill>
              </a:rPr>
              <a:t>中最后一个语句末尾的分号不能忽略不写。</a:t>
            </a:r>
            <a:endParaRPr lang="zh-CN" altLang="en-US">
              <a:solidFill>
                <a:schemeClr val="accent1"/>
              </a:solidFill>
            </a:endParaRPr>
          </a:p>
        </p:txBody>
      </p:sp>
      <p:sp>
        <p:nvSpPr>
          <p:cNvPr id="39" name="MH_Other_1"/>
          <p:cNvSpPr/>
          <p:nvPr>
            <p:custDataLst>
              <p:tags r:id="rId4"/>
            </p:custDataLst>
          </p:nvPr>
        </p:nvSpPr>
        <p:spPr>
          <a:xfrm>
            <a:off x="5255192" y="626260"/>
            <a:ext cx="6301808"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1" name="MH_SubTitle_1"/>
          <p:cNvSpPr/>
          <p:nvPr>
            <p:custDataLst>
              <p:tags r:id="rId5"/>
            </p:custDataLst>
          </p:nvPr>
        </p:nvSpPr>
        <p:spPr bwMode="auto">
          <a:xfrm>
            <a:off x="431800" y="4905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ln>
        </p:spPr>
        <p:txBody>
          <a:bodyPr vert="horz" wrap="square" lIns="180000" tIns="540000" rIns="91440" bIns="45720" numCol="1" anchor="ctr" anchorCtr="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smtClean="0">
                <a:solidFill>
                  <a:srgbClr val="FFFFFF"/>
                </a:solidFill>
              </a:rPr>
              <a:t>控制语句</a:t>
            </a:r>
            <a:endParaRPr lang="zh-CN" altLang="en-US">
              <a:solidFill>
                <a:srgbClr val="FFFFFF"/>
              </a:solidFill>
            </a:endParaRPr>
          </a:p>
        </p:txBody>
      </p:sp>
      <p:sp>
        <p:nvSpPr>
          <p:cNvPr id="43" name="MH_SubTitle_4"/>
          <p:cNvSpPr/>
          <p:nvPr>
            <p:custDataLst>
              <p:tags r:id="rId6"/>
            </p:custDataLst>
          </p:nvPr>
        </p:nvSpPr>
        <p:spPr bwMode="auto">
          <a:xfrm>
            <a:off x="3002545" y="3990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ln>
          <a:effectLst/>
        </p:spPr>
        <p:txBody>
          <a:bodyPr vert="horz" wrap="square" lIns="288000" tIns="45720" rIns="91440" bIns="432000" numCol="1" anchor="ctr" anchorCtr="0" compatLnSpc="1">
            <a:normAutofit/>
          </a:bodyPr>
          <a:lstStyle/>
          <a:p>
            <a:pPr algn="ctr"/>
            <a:r>
              <a:rPr lang="zh-CN" altLang="en-US" smtClean="0">
                <a:solidFill>
                  <a:srgbClr val="FFFFFF"/>
                </a:solidFill>
              </a:rPr>
              <a:t>空语句</a:t>
            </a:r>
            <a:endParaRPr lang="zh-CN" altLang="en-US">
              <a:solidFill>
                <a:srgbClr val="FFFFFF"/>
              </a:solidFill>
            </a:endParaRPr>
          </a:p>
        </p:txBody>
      </p:sp>
      <p:sp>
        <p:nvSpPr>
          <p:cNvPr id="45" name="MH_SubTitle_5"/>
          <p:cNvSpPr/>
          <p:nvPr>
            <p:custDataLst>
              <p:tags r:id="rId7"/>
            </p:custDataLst>
          </p:nvPr>
        </p:nvSpPr>
        <p:spPr bwMode="auto">
          <a:xfrm>
            <a:off x="3111399" y="4699000"/>
            <a:ext cx="2565501" cy="1387387"/>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2"/>
          </a:solidFill>
          <a:ln w="9525">
            <a:solidFill>
              <a:schemeClr val="accent6">
                <a:lumMod val="40000"/>
                <a:lumOff val="60000"/>
              </a:schemeClr>
            </a:solidFill>
            <a:round/>
          </a:ln>
          <a:effectLst/>
        </p:spPr>
        <p:txBody>
          <a:bodyPr vert="horz" wrap="square" lIns="828000" tIns="360000" rIns="91440" bIns="45720" numCol="1" anchor="ctr" anchorCtr="0" compatLnSpc="1">
            <a:normAutofit/>
          </a:bodyPr>
          <a:lstStyle/>
          <a:p>
            <a:pPr algn="ctr"/>
            <a:r>
              <a:rPr lang="zh-CN" altLang="en-US" smtClean="0">
                <a:solidFill>
                  <a:srgbClr val="FFFFFF"/>
                </a:solidFill>
              </a:rPr>
              <a:t>复合语句</a:t>
            </a:r>
            <a:endParaRPr lang="zh-CN" altLang="en-US">
              <a:solidFill>
                <a:srgbClr val="FFFFFF"/>
              </a:solidFill>
            </a:endParaRPr>
          </a:p>
        </p:txBody>
      </p:sp>
      <p:sp>
        <p:nvSpPr>
          <p:cNvPr id="46" name="MH_Title_1"/>
          <p:cNvSpPr/>
          <p:nvPr>
            <p:custDataLst>
              <p:tags r:id="rId8"/>
            </p:custDataLst>
          </p:nvPr>
        </p:nvSpPr>
        <p:spPr bwMode="auto">
          <a:xfrm>
            <a:off x="1757268" y="5133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ln>
          <a:effectLst>
            <a:reflection blurRad="6350" stA="50000" endA="300" endPos="38500" dist="50800" dir="5400000" sy="-100000" algn="bl" rotWithShape="0"/>
          </a:effectLst>
        </p:spPr>
        <p:txBody>
          <a:bodyPr vert="horz" wrap="square" lIns="0" tIns="180000" rIns="0" bIns="0" numCol="1" anchor="ctr" anchorCtr="0" compatLnSpc="1">
            <a:normAutofit/>
          </a:bodyPr>
          <a:lstStyle/>
          <a:p>
            <a:pPr algn="ctr" fontAlgn="base">
              <a:spcBef>
                <a:spcPct val="0"/>
              </a:spcBef>
              <a:spcAft>
                <a:spcPct val="0"/>
              </a:spcAft>
            </a:pPr>
            <a:r>
              <a:rPr lang="en-US" altLang="zh-CN" sz="2400" b="1" smtClean="0">
                <a:solidFill>
                  <a:schemeClr val="accent1"/>
                </a:solidFill>
              </a:rPr>
              <a:t>C </a:t>
            </a:r>
            <a:r>
              <a:rPr lang="zh-CN" altLang="en-US" sz="2400" b="1" smtClean="0">
                <a:solidFill>
                  <a:schemeClr val="accent1"/>
                </a:solidFill>
              </a:rPr>
              <a:t>语 句</a:t>
            </a:r>
            <a:endParaRPr lang="en-US" sz="2400" b="1">
              <a:solidFill>
                <a:schemeClr val="accent1"/>
              </a:solidFill>
            </a:endParaRPr>
          </a:p>
        </p:txBody>
      </p:sp>
      <p:sp>
        <p:nvSpPr>
          <p:cNvPr id="11" name="圆角矩形 10"/>
          <p:cNvSpPr/>
          <p:nvPr/>
        </p:nvSpPr>
        <p:spPr>
          <a:xfrm>
            <a:off x="6077897" y="1717077"/>
            <a:ext cx="4656398" cy="1673823"/>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a:solidFill>
                  <a:srgbClr val="000000"/>
                </a:solidFill>
              </a:rPr>
              <a:t>{</a:t>
            </a:r>
            <a:endParaRPr lang="en-US" altLang="zh-CN">
              <a:solidFill>
                <a:srgbClr val="000000"/>
              </a:solidFill>
            </a:endParaRPr>
          </a:p>
          <a:p>
            <a:pPr lvl="0" algn="just" defTabSz="355600">
              <a:defRPr/>
            </a:pPr>
            <a:r>
              <a:rPr lang="en-US" altLang="zh-CN">
                <a:solidFill>
                  <a:srgbClr val="000000"/>
                </a:solidFill>
              </a:rPr>
              <a:t>	float pi=3.14159, r=2.5, area</a:t>
            </a:r>
            <a:r>
              <a:rPr lang="en-US" altLang="zh-CN" smtClean="0">
                <a:solidFill>
                  <a:srgbClr val="000000"/>
                </a:solidFill>
              </a:rPr>
              <a:t>; </a:t>
            </a:r>
            <a:r>
              <a:rPr lang="en-US" altLang="zh-CN" smtClean="0">
                <a:solidFill>
                  <a:srgbClr val="008000"/>
                </a:solidFill>
              </a:rPr>
              <a:t>//</a:t>
            </a:r>
            <a:r>
              <a:rPr lang="zh-CN" altLang="en-US">
                <a:solidFill>
                  <a:srgbClr val="008000"/>
                </a:solidFill>
              </a:rPr>
              <a:t>定义变量</a:t>
            </a:r>
            <a:endParaRPr lang="zh-CN" altLang="en-US">
              <a:solidFill>
                <a:srgbClr val="008000"/>
              </a:solidFill>
            </a:endParaRPr>
          </a:p>
          <a:p>
            <a:pPr lvl="0" algn="just" defTabSz="355600">
              <a:defRPr/>
            </a:pPr>
            <a:r>
              <a:rPr lang="zh-CN" altLang="en-US">
                <a:solidFill>
                  <a:srgbClr val="000000"/>
                </a:solidFill>
              </a:rPr>
              <a:t>	</a:t>
            </a:r>
            <a:r>
              <a:rPr lang="en-US" altLang="zh-CN">
                <a:solidFill>
                  <a:srgbClr val="000000"/>
                </a:solidFill>
              </a:rPr>
              <a:t>area=pi*r*r;</a:t>
            </a:r>
            <a:endParaRPr lang="en-US" altLang="zh-CN">
              <a:solidFill>
                <a:srgbClr val="000000"/>
              </a:solidFill>
            </a:endParaRPr>
          </a:p>
          <a:p>
            <a:pPr lvl="0" algn="just" defTabSz="355600">
              <a:defRPr/>
            </a:pPr>
            <a:r>
              <a:rPr lang="en-US" altLang="zh-CN">
                <a:solidFill>
                  <a:srgbClr val="000000"/>
                </a:solidFill>
              </a:rPr>
              <a:t>	</a:t>
            </a:r>
            <a:r>
              <a:rPr lang="en-US" altLang="zh-CN" err="1">
                <a:solidFill>
                  <a:srgbClr val="000000"/>
                </a:solidFill>
              </a:rPr>
              <a:t>printf</a:t>
            </a:r>
            <a:r>
              <a:rPr lang="en-US" altLang="zh-CN">
                <a:solidFill>
                  <a:srgbClr val="000000"/>
                </a:solidFill>
              </a:rPr>
              <a:t>("area=%</a:t>
            </a:r>
            <a:r>
              <a:rPr lang="en-US" altLang="zh-CN" err="1">
                <a:solidFill>
                  <a:srgbClr val="000000"/>
                </a:solidFill>
              </a:rPr>
              <a:t>f",area</a:t>
            </a:r>
            <a:r>
              <a:rPr lang="en-US" altLang="zh-CN">
                <a:solidFill>
                  <a:srgbClr val="000000"/>
                </a:solidFill>
              </a:rPr>
              <a:t>);</a:t>
            </a:r>
            <a:endParaRPr lang="en-US" altLang="zh-CN">
              <a:solidFill>
                <a:srgbClr val="000000"/>
              </a:solidFill>
            </a:endParaRPr>
          </a:p>
          <a:p>
            <a:pPr lvl="0" algn="just">
              <a:defRPr/>
            </a:pPr>
            <a:r>
              <a:rPr lang="en-US" altLang="zh-CN">
                <a:solidFill>
                  <a:srgbClr val="000000"/>
                </a:solidFill>
              </a:rPr>
              <a:t>}</a:t>
            </a:r>
            <a:endParaRPr lang="en-US" altLang="zh-CN">
              <a:solidFill>
                <a:srgbClr val="000000"/>
              </a:solidFill>
            </a:endParaRPr>
          </a:p>
        </p:txBody>
      </p:sp>
      <p:sp>
        <p:nvSpPr>
          <p:cNvPr id="13" name="MH_Other_1"/>
          <p:cNvSpPr/>
          <p:nvPr>
            <p:custDataLst>
              <p:tags r:id="rId9"/>
            </p:custDataLst>
          </p:nvPr>
        </p:nvSpPr>
        <p:spPr>
          <a:xfrm>
            <a:off x="5345724" y="4393797"/>
            <a:ext cx="662352" cy="446544"/>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mtClean="0">
                <a:solidFill>
                  <a:srgbClr val="FEFFFF"/>
                </a:solidFill>
              </a:rPr>
              <a:t>注意</a:t>
            </a:r>
            <a:endParaRPr lang="zh-CN" altLang="en-US">
              <a:solidFill>
                <a:srgbClr val="FEFFFF"/>
              </a:solidFill>
            </a:endParaRPr>
          </a:p>
        </p:txBody>
      </p:sp>
    </p:spTree>
    <p:custDataLst>
      <p:tags r:id="rId10"/>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赋值语句</a:t>
            </a:r>
            <a:endParaRPr lang="zh-CN" altLang="en-US"/>
          </a:p>
        </p:txBody>
      </p:sp>
      <p:sp>
        <p:nvSpPr>
          <p:cNvPr id="5" name="内容占位符 2"/>
          <p:cNvSpPr>
            <a:spLocks noGrp="1"/>
          </p:cNvSpPr>
          <p:nvPr>
            <p:ph idx="1"/>
          </p:nvPr>
        </p:nvSpPr>
        <p:spPr>
          <a:xfrm>
            <a:off x="838200" y="1395896"/>
            <a:ext cx="9715500" cy="589584"/>
          </a:xfrm>
        </p:spPr>
        <p:txBody>
          <a:bodyPr>
            <a:noAutofit/>
          </a:bodyPr>
          <a:lstStyle/>
          <a:p>
            <a:pPr marL="0" indent="0">
              <a:lnSpc>
                <a:spcPct val="120000"/>
              </a:lnSpc>
              <a:buNone/>
            </a:pPr>
            <a:r>
              <a:rPr lang="en-US" altLang="zh-CN" sz="2400" smtClean="0">
                <a:solidFill>
                  <a:schemeClr val="accent1"/>
                </a:solidFill>
              </a:rPr>
              <a:t>【</a:t>
            </a:r>
            <a:r>
              <a:rPr lang="zh-CN" altLang="en-US" sz="2400" smtClean="0">
                <a:solidFill>
                  <a:schemeClr val="accent1"/>
                </a:solidFill>
              </a:rPr>
              <a:t>例</a:t>
            </a:r>
            <a:r>
              <a:rPr lang="en-US" altLang="zh-CN" sz="2400" smtClean="0">
                <a:solidFill>
                  <a:schemeClr val="accent1"/>
                </a:solidFill>
              </a:rPr>
              <a:t>3.4】</a:t>
            </a:r>
            <a:r>
              <a:rPr lang="zh-CN" altLang="en-US" sz="2400">
                <a:solidFill>
                  <a:schemeClr val="accent1"/>
                </a:solidFill>
              </a:rPr>
              <a:t>给出三角形的三边长，求三角形面积。</a:t>
            </a:r>
            <a:endParaRPr lang="en-US" altLang="zh-CN" sz="2400" smtClean="0">
              <a:solidFill>
                <a:schemeClr val="accent1"/>
              </a:solidFill>
            </a:endParaRPr>
          </a:p>
        </p:txBody>
      </p:sp>
      <mc:AlternateContent xmlns:mc="http://schemas.openxmlformats.org/markup-compatibility/2006">
        <mc:Choice xmlns:a14="http://schemas.microsoft.com/office/drawing/2010/main" Requires="a14">
          <p:sp>
            <p:nvSpPr>
              <p:cNvPr id="6" name="矩形 5"/>
              <p:cNvSpPr/>
              <p:nvPr/>
            </p:nvSpPr>
            <p:spPr>
              <a:xfrm>
                <a:off x="1036733" y="1861624"/>
                <a:ext cx="10038162" cy="772840"/>
              </a:xfrm>
              <a:prstGeom prst="rect">
                <a:avLst/>
              </a:prstGeom>
            </p:spPr>
            <p:txBody>
              <a:bodyPr wrap="square">
                <a:spAutoFit/>
              </a:bodyPr>
              <a:lstStyle/>
              <a:p>
                <a:r>
                  <a:rPr lang="zh-CN" altLang="en-US" sz="2000" b="1" smtClean="0"/>
                  <a:t>解题思路</a:t>
                </a:r>
                <a:r>
                  <a:rPr lang="en-US" altLang="zh-CN" sz="2000" b="1" smtClean="0"/>
                  <a:t>: </a:t>
                </a:r>
                <a:r>
                  <a:rPr lang="zh-CN" altLang="en-US" sz="2000" smtClean="0"/>
                  <a:t> 假设</a:t>
                </a:r>
                <a:r>
                  <a:rPr lang="zh-CN" altLang="en-US" sz="2000"/>
                  <a:t>给定的三个边符合构成三角形的条件</a:t>
                </a:r>
                <a:r>
                  <a:rPr lang="en-US" altLang="zh-CN" sz="2000"/>
                  <a:t>: </a:t>
                </a:r>
                <a:r>
                  <a:rPr lang="zh-CN" altLang="en-US" sz="2000"/>
                  <a:t>任意两边之和大于第三边</a:t>
                </a:r>
                <a:r>
                  <a:rPr lang="zh-CN" altLang="en-US" sz="2000" smtClean="0"/>
                  <a:t>。</a:t>
                </a:r>
                <a:endParaRPr lang="en-US" altLang="zh-CN" sz="2000" smtClean="0"/>
              </a:p>
              <a:p>
                <a:r>
                  <a:rPr lang="zh-CN" altLang="en-US" sz="2000" smtClean="0"/>
                  <a:t>从</a:t>
                </a:r>
                <a:r>
                  <a:rPr lang="zh-CN" altLang="en-US" sz="2000"/>
                  <a:t>数学知识已知求三角形面积的公式</a:t>
                </a:r>
                <a:r>
                  <a:rPr lang="zh-CN" altLang="en-US" sz="2000" smtClean="0"/>
                  <a:t>为：</a:t>
                </a:r>
                <a:r>
                  <a:rPr lang="en-US" altLang="zh-CN" sz="2000" smtClean="0"/>
                  <a:t>area=</a:t>
                </a:r>
                <a14:m>
                  <m:oMath xmlns:m="http://schemas.openxmlformats.org/officeDocument/2006/math">
                    <m:rad>
                      <m:radPr>
                        <m:degHide m:val="on"/>
                        <m:ctrlPr>
                          <a:rPr lang="en-US" altLang="zh-CN" sz="2000" i="1" smtClean="0">
                            <a:latin typeface="Cambria Math" panose="02040503050406030204" pitchFamily="18" charset="0"/>
                          </a:rPr>
                        </m:ctrlPr>
                      </m:radPr>
                      <m:deg/>
                      <m:e>
                        <m:r>
                          <m:rPr>
                            <m:nor/>
                          </m:rPr>
                          <a:rPr lang="en-US" altLang="zh-CN" sz="2000">
                            <a:latin typeface="Cambria Math" panose="02040503050406030204" pitchFamily="18" charset="0"/>
                          </a:rPr>
                          <m:t>s</m:t>
                        </m:r>
                        <m:r>
                          <m:rPr>
                            <m:nor/>
                          </m:rPr>
                          <a:rPr lang="en-US" altLang="zh-CN" sz="2000">
                            <a:latin typeface="Cambria Math" panose="02040503050406030204" pitchFamily="18" charset="0"/>
                          </a:rPr>
                          <m:t>(</m:t>
                        </m:r>
                        <m:r>
                          <m:rPr>
                            <m:nor/>
                          </m:rPr>
                          <a:rPr lang="en-US" altLang="zh-CN" sz="2000">
                            <a:latin typeface="Cambria Math" panose="02040503050406030204" pitchFamily="18" charset="0"/>
                          </a:rPr>
                          <m:t>s</m:t>
                        </m:r>
                        <m:r>
                          <m:rPr>
                            <m:nor/>
                          </m:rPr>
                          <a:rPr lang="en-US" altLang="zh-CN" sz="2000">
                            <a:latin typeface="Cambria Math" panose="02040503050406030204" pitchFamily="18" charset="0"/>
                          </a:rPr>
                          <m:t>−</m:t>
                        </m:r>
                        <m:r>
                          <m:rPr>
                            <m:nor/>
                          </m:rPr>
                          <a:rPr lang="en-US" altLang="zh-CN" sz="2000">
                            <a:latin typeface="Cambria Math" panose="02040503050406030204" pitchFamily="18" charset="0"/>
                          </a:rPr>
                          <m:t>a</m:t>
                        </m:r>
                        <m:r>
                          <m:rPr>
                            <m:nor/>
                          </m:rPr>
                          <a:rPr lang="en-US" altLang="zh-CN" sz="2000">
                            <a:latin typeface="Cambria Math" panose="02040503050406030204" pitchFamily="18" charset="0"/>
                          </a:rPr>
                          <m:t>)(</m:t>
                        </m:r>
                        <m:r>
                          <m:rPr>
                            <m:nor/>
                          </m:rPr>
                          <a:rPr lang="en-US" altLang="zh-CN" sz="2000">
                            <a:latin typeface="Cambria Math" panose="02040503050406030204" pitchFamily="18" charset="0"/>
                          </a:rPr>
                          <m:t>s</m:t>
                        </m:r>
                        <m:r>
                          <m:rPr>
                            <m:nor/>
                          </m:rPr>
                          <a:rPr lang="en-US" altLang="zh-CN" sz="2000">
                            <a:latin typeface="Cambria Math" panose="02040503050406030204" pitchFamily="18" charset="0"/>
                          </a:rPr>
                          <m:t>−</m:t>
                        </m:r>
                        <m:r>
                          <m:rPr>
                            <m:nor/>
                          </m:rPr>
                          <a:rPr lang="en-US" altLang="zh-CN" sz="2000">
                            <a:latin typeface="Cambria Math" panose="02040503050406030204" pitchFamily="18" charset="0"/>
                          </a:rPr>
                          <m:t>b</m:t>
                        </m:r>
                        <m:r>
                          <m:rPr>
                            <m:nor/>
                          </m:rPr>
                          <a:rPr lang="en-US" altLang="zh-CN" sz="2000">
                            <a:latin typeface="Cambria Math" panose="02040503050406030204" pitchFamily="18" charset="0"/>
                          </a:rPr>
                          <m:t>)(</m:t>
                        </m:r>
                        <m:r>
                          <m:rPr>
                            <m:nor/>
                          </m:rPr>
                          <a:rPr lang="en-US" altLang="zh-CN" sz="2000">
                            <a:latin typeface="Cambria Math" panose="02040503050406030204" pitchFamily="18" charset="0"/>
                          </a:rPr>
                          <m:t>s</m:t>
                        </m:r>
                        <m:r>
                          <m:rPr>
                            <m:nor/>
                          </m:rPr>
                          <a:rPr lang="en-US" altLang="zh-CN" sz="2000">
                            <a:latin typeface="Cambria Math" panose="02040503050406030204" pitchFamily="18" charset="0"/>
                          </a:rPr>
                          <m:t>−</m:t>
                        </m:r>
                        <m:r>
                          <m:rPr>
                            <m:nor/>
                          </m:rPr>
                          <a:rPr lang="en-US" altLang="zh-CN" sz="2000">
                            <a:latin typeface="Cambria Math" panose="02040503050406030204" pitchFamily="18" charset="0"/>
                          </a:rPr>
                          <m:t>c</m:t>
                        </m:r>
                        <m:r>
                          <m:rPr>
                            <m:nor/>
                          </m:rPr>
                          <a:rPr lang="en-US" altLang="zh-CN" sz="2000">
                            <a:latin typeface="Cambria Math" panose="02040503050406030204" pitchFamily="18" charset="0"/>
                          </a:rPr>
                          <m:t>)</m:t>
                        </m:r>
                      </m:e>
                    </m:rad>
                  </m:oMath>
                </a14:m>
                <a:r>
                  <a:rPr lang="zh-CN" altLang="en-US" sz="2000" smtClean="0"/>
                  <a:t>，其中</a:t>
                </a:r>
                <a:r>
                  <a:rPr lang="en-US" altLang="zh-CN" sz="2000"/>
                  <a:t>s=(</a:t>
                </a:r>
                <a:r>
                  <a:rPr lang="en-US" altLang="zh-CN" sz="2000" err="1"/>
                  <a:t>a+b+c</a:t>
                </a:r>
                <a:r>
                  <a:rPr lang="en-US" altLang="zh-CN" sz="2000"/>
                  <a:t>)/2</a:t>
                </a:r>
                <a:r>
                  <a:rPr lang="zh-CN" altLang="en-US" sz="2000"/>
                  <a:t>。</a:t>
                </a:r>
                <a:endParaRPr lang="zh-CN" altLang="en-US" sz="2000"/>
              </a:p>
            </p:txBody>
          </p:sp>
        </mc:Choice>
        <mc:Fallback>
          <p:sp>
            <p:nvSpPr>
              <p:cNvPr id="6" name="矩形 5"/>
              <p:cNvSpPr>
                <a:spLocks noRot="1" noChangeAspect="1" noMove="1" noResize="1" noEditPoints="1" noAdjustHandles="1" noChangeArrowheads="1" noChangeShapeType="1" noTextEdit="1"/>
              </p:cNvSpPr>
              <p:nvPr/>
            </p:nvSpPr>
            <p:spPr>
              <a:xfrm>
                <a:off x="1036733" y="1861624"/>
                <a:ext cx="10038162" cy="772840"/>
              </a:xfrm>
              <a:prstGeom prst="rect">
                <a:avLst/>
              </a:prstGeom>
              <a:blipFill rotWithShape="1">
                <a:blip r:embed="rId1"/>
                <a:stretch>
                  <a:fillRect l="-4" t="-57" r="5" b="63"/>
                </a:stretch>
              </a:blipFill>
            </p:spPr>
            <p:txBody>
              <a:bodyPr/>
              <a:lstStyle/>
              <a:p>
                <a:r>
                  <a:rPr lang="zh-CN" altLang="en-US">
                    <a:noFill/>
                  </a:rPr>
                  <a:t> </a:t>
                </a:r>
              </a:p>
            </p:txBody>
          </p:sp>
        </mc:Fallback>
      </mc:AlternateContent>
      <p:sp>
        <p:nvSpPr>
          <p:cNvPr id="7" name="圆角矩形 6"/>
          <p:cNvSpPr/>
          <p:nvPr/>
        </p:nvSpPr>
        <p:spPr>
          <a:xfrm>
            <a:off x="1036733" y="2707459"/>
            <a:ext cx="6813852" cy="3963700"/>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855"/>
            <a:r>
              <a:rPr lang="en-US" altLang="zh-CN"/>
              <a:t>#include &lt;</a:t>
            </a:r>
            <a:r>
              <a:rPr lang="en-US" altLang="zh-CN" err="1"/>
              <a:t>stdio.h</a:t>
            </a:r>
            <a:r>
              <a:rPr lang="en-US" altLang="zh-CN"/>
              <a:t>&gt;</a:t>
            </a:r>
            <a:endParaRPr lang="en-US" altLang="zh-CN"/>
          </a:p>
          <a:p>
            <a:pPr defTabSz="363855"/>
            <a:r>
              <a:rPr lang="en-US" altLang="zh-CN"/>
              <a:t>#include &lt;</a:t>
            </a:r>
            <a:r>
              <a:rPr lang="en-US" altLang="zh-CN" err="1"/>
              <a:t>math.h</a:t>
            </a:r>
            <a:r>
              <a:rPr lang="en-US" altLang="zh-CN"/>
              <a:t>&gt;</a:t>
            </a:r>
            <a:endParaRPr lang="en-US" altLang="zh-CN"/>
          </a:p>
          <a:p>
            <a:pPr defTabSz="363855"/>
            <a:r>
              <a:rPr lang="en-US" altLang="zh-CN" err="1"/>
              <a:t>int</a:t>
            </a:r>
            <a:r>
              <a:rPr lang="en-US" altLang="zh-CN"/>
              <a:t> main ()</a:t>
            </a:r>
            <a:endParaRPr lang="en-US" altLang="zh-CN"/>
          </a:p>
          <a:p>
            <a:pPr defTabSz="363855"/>
            <a:r>
              <a:rPr lang="en-US" altLang="zh-CN"/>
              <a:t> {</a:t>
            </a:r>
            <a:endParaRPr lang="en-US" altLang="zh-CN"/>
          </a:p>
          <a:p>
            <a:pPr defTabSz="363855"/>
            <a:r>
              <a:rPr lang="en-US" altLang="zh-CN"/>
              <a:t>	double </a:t>
            </a:r>
            <a:r>
              <a:rPr lang="en-US" altLang="zh-CN" err="1"/>
              <a:t>a,b,c,s,area</a:t>
            </a:r>
            <a:r>
              <a:rPr lang="en-US" altLang="zh-CN" smtClean="0"/>
              <a:t>;				</a:t>
            </a:r>
            <a:r>
              <a:rPr lang="en-US" altLang="zh-CN" smtClean="0">
                <a:solidFill>
                  <a:srgbClr val="008000"/>
                </a:solidFill>
              </a:rPr>
              <a:t>//</a:t>
            </a:r>
            <a:r>
              <a:rPr lang="zh-CN" altLang="en-US">
                <a:solidFill>
                  <a:srgbClr val="008000"/>
                </a:solidFill>
              </a:rPr>
              <a:t>定义各变量，均为</a:t>
            </a:r>
            <a:r>
              <a:rPr lang="en-US" altLang="zh-CN">
                <a:solidFill>
                  <a:srgbClr val="008000"/>
                </a:solidFill>
              </a:rPr>
              <a:t>double</a:t>
            </a:r>
            <a:r>
              <a:rPr lang="zh-CN" altLang="en-US">
                <a:solidFill>
                  <a:srgbClr val="008000"/>
                </a:solidFill>
              </a:rPr>
              <a:t>型 </a:t>
            </a:r>
            <a:endParaRPr lang="zh-CN" altLang="en-US">
              <a:solidFill>
                <a:srgbClr val="008000"/>
              </a:solidFill>
            </a:endParaRPr>
          </a:p>
          <a:p>
            <a:pPr defTabSz="363855"/>
            <a:r>
              <a:rPr lang="zh-CN" altLang="en-US"/>
              <a:t>	</a:t>
            </a:r>
            <a:r>
              <a:rPr lang="en-US" altLang="zh-CN"/>
              <a:t>a=3.67</a:t>
            </a:r>
            <a:r>
              <a:rPr lang="en-US" altLang="zh-CN" smtClean="0"/>
              <a:t>;							</a:t>
            </a:r>
            <a:r>
              <a:rPr lang="en-US" altLang="zh-CN">
                <a:solidFill>
                  <a:srgbClr val="008000"/>
                </a:solidFill>
              </a:rPr>
              <a:t>//</a:t>
            </a:r>
            <a:r>
              <a:rPr lang="zh-CN" altLang="en-US">
                <a:solidFill>
                  <a:srgbClr val="008000"/>
                </a:solidFill>
              </a:rPr>
              <a:t>对边长</a:t>
            </a:r>
            <a:r>
              <a:rPr lang="en-US" altLang="zh-CN">
                <a:solidFill>
                  <a:srgbClr val="008000"/>
                </a:solidFill>
              </a:rPr>
              <a:t>a</a:t>
            </a:r>
            <a:r>
              <a:rPr lang="zh-CN" altLang="en-US">
                <a:solidFill>
                  <a:srgbClr val="008000"/>
                </a:solidFill>
              </a:rPr>
              <a:t>赋值 </a:t>
            </a:r>
            <a:endParaRPr lang="zh-CN" altLang="en-US">
              <a:solidFill>
                <a:srgbClr val="008000"/>
              </a:solidFill>
            </a:endParaRPr>
          </a:p>
          <a:p>
            <a:pPr defTabSz="363855"/>
            <a:r>
              <a:rPr lang="zh-CN" altLang="en-US"/>
              <a:t>	</a:t>
            </a:r>
            <a:r>
              <a:rPr lang="en-US" altLang="zh-CN"/>
              <a:t>b=5.43</a:t>
            </a:r>
            <a:r>
              <a:rPr lang="en-US" altLang="zh-CN" smtClean="0"/>
              <a:t>;							</a:t>
            </a:r>
            <a:r>
              <a:rPr lang="en-US" altLang="zh-CN">
                <a:solidFill>
                  <a:srgbClr val="008000"/>
                </a:solidFill>
              </a:rPr>
              <a:t>//</a:t>
            </a:r>
            <a:r>
              <a:rPr lang="zh-CN" altLang="en-US">
                <a:solidFill>
                  <a:srgbClr val="008000"/>
                </a:solidFill>
              </a:rPr>
              <a:t>对边长</a:t>
            </a:r>
            <a:r>
              <a:rPr lang="en-US" altLang="zh-CN">
                <a:solidFill>
                  <a:srgbClr val="008000"/>
                </a:solidFill>
              </a:rPr>
              <a:t>b</a:t>
            </a:r>
            <a:r>
              <a:rPr lang="zh-CN" altLang="en-US">
                <a:solidFill>
                  <a:srgbClr val="008000"/>
                </a:solidFill>
              </a:rPr>
              <a:t>赋值</a:t>
            </a:r>
            <a:r>
              <a:rPr lang="zh-CN" altLang="en-US"/>
              <a:t> </a:t>
            </a:r>
            <a:endParaRPr lang="zh-CN" altLang="en-US"/>
          </a:p>
          <a:p>
            <a:pPr defTabSz="363855"/>
            <a:r>
              <a:rPr lang="zh-CN" altLang="en-US"/>
              <a:t>	</a:t>
            </a:r>
            <a:r>
              <a:rPr lang="en-US" altLang="zh-CN"/>
              <a:t>c=6.21</a:t>
            </a:r>
            <a:r>
              <a:rPr lang="en-US" altLang="zh-CN" smtClean="0"/>
              <a:t>;								</a:t>
            </a:r>
            <a:r>
              <a:rPr lang="en-US" altLang="zh-CN">
                <a:solidFill>
                  <a:srgbClr val="008000"/>
                </a:solidFill>
              </a:rPr>
              <a:t>//</a:t>
            </a:r>
            <a:r>
              <a:rPr lang="zh-CN" altLang="en-US">
                <a:solidFill>
                  <a:srgbClr val="008000"/>
                </a:solidFill>
              </a:rPr>
              <a:t>对边长</a:t>
            </a:r>
            <a:r>
              <a:rPr lang="en-US" altLang="zh-CN">
                <a:solidFill>
                  <a:srgbClr val="008000"/>
                </a:solidFill>
              </a:rPr>
              <a:t>c</a:t>
            </a:r>
            <a:r>
              <a:rPr lang="zh-CN" altLang="en-US">
                <a:solidFill>
                  <a:srgbClr val="008000"/>
                </a:solidFill>
              </a:rPr>
              <a:t>赋值</a:t>
            </a:r>
            <a:endParaRPr lang="zh-CN" altLang="en-US">
              <a:solidFill>
                <a:srgbClr val="008000"/>
              </a:solidFill>
            </a:endParaRPr>
          </a:p>
          <a:p>
            <a:pPr defTabSz="363855"/>
            <a:r>
              <a:rPr lang="zh-CN" altLang="en-US"/>
              <a:t>	</a:t>
            </a:r>
            <a:r>
              <a:rPr lang="en-US" altLang="zh-CN"/>
              <a:t>s=(</a:t>
            </a:r>
            <a:r>
              <a:rPr lang="en-US" altLang="zh-CN" err="1"/>
              <a:t>a+b+c</a:t>
            </a:r>
            <a:r>
              <a:rPr lang="en-US" altLang="zh-CN"/>
              <a:t>)/2; </a:t>
            </a:r>
            <a:r>
              <a:rPr lang="en-US" altLang="zh-CN" smtClean="0"/>
              <a:t>						</a:t>
            </a:r>
            <a:r>
              <a:rPr lang="en-US" altLang="zh-CN">
                <a:solidFill>
                  <a:srgbClr val="008000"/>
                </a:solidFill>
              </a:rPr>
              <a:t>//</a:t>
            </a:r>
            <a:r>
              <a:rPr lang="zh-CN" altLang="en-US">
                <a:solidFill>
                  <a:srgbClr val="008000"/>
                </a:solidFill>
              </a:rPr>
              <a:t>计算</a:t>
            </a:r>
            <a:r>
              <a:rPr lang="en-US" altLang="zh-CN">
                <a:solidFill>
                  <a:srgbClr val="008000"/>
                </a:solidFill>
              </a:rPr>
              <a:t>s </a:t>
            </a:r>
            <a:endParaRPr lang="en-US" altLang="zh-CN">
              <a:solidFill>
                <a:srgbClr val="008000"/>
              </a:solidFill>
            </a:endParaRPr>
          </a:p>
          <a:p>
            <a:pPr defTabSz="363855"/>
            <a:r>
              <a:rPr lang="en-US" altLang="zh-CN"/>
              <a:t>	area=</a:t>
            </a:r>
            <a:r>
              <a:rPr lang="en-US" altLang="zh-CN" err="1"/>
              <a:t>sqrt</a:t>
            </a:r>
            <a:r>
              <a:rPr lang="en-US" altLang="zh-CN"/>
              <a:t>(s*(s-a)*(s-b)*(s-c</a:t>
            </a:r>
            <a:r>
              <a:rPr lang="en-US" altLang="zh-CN" smtClean="0"/>
              <a:t>));		</a:t>
            </a:r>
            <a:r>
              <a:rPr lang="en-US" altLang="zh-CN">
                <a:solidFill>
                  <a:srgbClr val="008000"/>
                </a:solidFill>
              </a:rPr>
              <a:t>//</a:t>
            </a:r>
            <a:r>
              <a:rPr lang="zh-CN" altLang="en-US">
                <a:solidFill>
                  <a:srgbClr val="008000"/>
                </a:solidFill>
              </a:rPr>
              <a:t>计算</a:t>
            </a:r>
            <a:r>
              <a:rPr lang="en-US" altLang="zh-CN">
                <a:solidFill>
                  <a:srgbClr val="008000"/>
                </a:solidFill>
              </a:rPr>
              <a:t>area</a:t>
            </a:r>
            <a:r>
              <a:rPr lang="en-US" altLang="zh-CN"/>
              <a:t> </a:t>
            </a:r>
            <a:endParaRPr lang="en-US" altLang="zh-CN"/>
          </a:p>
          <a:p>
            <a:pPr defTabSz="363855"/>
            <a:r>
              <a:rPr lang="en-US" altLang="zh-CN"/>
              <a:t>	</a:t>
            </a:r>
            <a:r>
              <a:rPr lang="en-US" altLang="zh-CN" err="1"/>
              <a:t>printf</a:t>
            </a:r>
            <a:r>
              <a:rPr lang="en-US" altLang="zh-CN"/>
              <a:t>("a=%f\</a:t>
            </a:r>
            <a:r>
              <a:rPr lang="en-US" altLang="zh-CN" err="1"/>
              <a:t>tb</a:t>
            </a:r>
            <a:r>
              <a:rPr lang="en-US" altLang="zh-CN"/>
              <a:t>=%f\</a:t>
            </a:r>
            <a:r>
              <a:rPr lang="en-US" altLang="zh-CN" err="1"/>
              <a:t>t%f</a:t>
            </a:r>
            <a:r>
              <a:rPr lang="en-US" altLang="zh-CN"/>
              <a:t>\n",</a:t>
            </a:r>
            <a:r>
              <a:rPr lang="en-US" altLang="zh-CN" err="1"/>
              <a:t>a,b,c</a:t>
            </a:r>
            <a:r>
              <a:rPr lang="en-US" altLang="zh-CN"/>
              <a:t>); </a:t>
            </a:r>
            <a:r>
              <a:rPr lang="en-US" altLang="zh-CN" smtClean="0"/>
              <a:t>	</a:t>
            </a:r>
            <a:r>
              <a:rPr lang="en-US" altLang="zh-CN">
                <a:solidFill>
                  <a:srgbClr val="008000"/>
                </a:solidFill>
              </a:rPr>
              <a:t>//</a:t>
            </a:r>
            <a:r>
              <a:rPr lang="zh-CN" altLang="en-US">
                <a:solidFill>
                  <a:srgbClr val="008000"/>
                </a:solidFill>
              </a:rPr>
              <a:t>输出三边</a:t>
            </a:r>
            <a:r>
              <a:rPr lang="en-US" altLang="zh-CN" err="1">
                <a:solidFill>
                  <a:srgbClr val="008000"/>
                </a:solidFill>
              </a:rPr>
              <a:t>a,b,c</a:t>
            </a:r>
            <a:r>
              <a:rPr lang="zh-CN" altLang="en-US">
                <a:solidFill>
                  <a:srgbClr val="008000"/>
                </a:solidFill>
              </a:rPr>
              <a:t>的值 </a:t>
            </a:r>
            <a:endParaRPr lang="zh-CN" altLang="en-US">
              <a:solidFill>
                <a:srgbClr val="008000"/>
              </a:solidFill>
            </a:endParaRPr>
          </a:p>
          <a:p>
            <a:pPr defTabSz="363855"/>
            <a:r>
              <a:rPr lang="zh-CN" altLang="en-US"/>
              <a:t>	</a:t>
            </a:r>
            <a:r>
              <a:rPr lang="en-US" altLang="zh-CN" err="1"/>
              <a:t>printf</a:t>
            </a:r>
            <a:r>
              <a:rPr lang="en-US" altLang="zh-CN"/>
              <a:t>("area=%f\</a:t>
            </a:r>
            <a:r>
              <a:rPr lang="en-US" altLang="zh-CN" err="1"/>
              <a:t>n",area</a:t>
            </a:r>
            <a:r>
              <a:rPr lang="en-US" altLang="zh-CN" smtClean="0"/>
              <a:t>);			</a:t>
            </a:r>
            <a:r>
              <a:rPr lang="en-US" altLang="zh-CN">
                <a:solidFill>
                  <a:srgbClr val="008000"/>
                </a:solidFill>
              </a:rPr>
              <a:t>//</a:t>
            </a:r>
            <a:r>
              <a:rPr lang="zh-CN" altLang="en-US">
                <a:solidFill>
                  <a:srgbClr val="008000"/>
                </a:solidFill>
              </a:rPr>
              <a:t>输出面积</a:t>
            </a:r>
            <a:r>
              <a:rPr lang="en-US" altLang="zh-CN">
                <a:solidFill>
                  <a:srgbClr val="008000"/>
                </a:solidFill>
              </a:rPr>
              <a:t>area</a:t>
            </a:r>
            <a:r>
              <a:rPr lang="zh-CN" altLang="en-US">
                <a:solidFill>
                  <a:srgbClr val="008000"/>
                </a:solidFill>
              </a:rPr>
              <a:t>的值</a:t>
            </a:r>
            <a:endParaRPr lang="zh-CN" altLang="en-US">
              <a:solidFill>
                <a:srgbClr val="008000"/>
              </a:solidFill>
            </a:endParaRPr>
          </a:p>
          <a:p>
            <a:pPr defTabSz="363855"/>
            <a:r>
              <a:rPr lang="zh-CN" altLang="en-US"/>
              <a:t>	</a:t>
            </a:r>
            <a:r>
              <a:rPr lang="en-US" altLang="zh-CN"/>
              <a:t>return 0;</a:t>
            </a:r>
            <a:endParaRPr lang="en-US" altLang="zh-CN"/>
          </a:p>
          <a:p>
            <a:pPr defTabSz="363855"/>
            <a:r>
              <a:rPr lang="en-US" altLang="zh-CN"/>
              <a:t> }</a:t>
            </a:r>
            <a:endParaRPr lang="en-US" altLang="zh-CN" smtClean="0">
              <a:solidFill>
                <a:srgbClr val="008000"/>
              </a:solidFill>
            </a:endParaRPr>
          </a:p>
        </p:txBody>
      </p:sp>
      <p:pic>
        <p:nvPicPr>
          <p:cNvPr id="8" name="图片 7"/>
          <p:cNvPicPr>
            <a:picLocks noChangeAspect="1"/>
          </p:cNvPicPr>
          <p:nvPr/>
        </p:nvPicPr>
        <p:blipFill>
          <a:blip r:embed="rId2" cstate="print"/>
          <a:stretch>
            <a:fillRect/>
          </a:stretch>
        </p:blipFill>
        <p:spPr>
          <a:xfrm>
            <a:off x="8118475" y="2721459"/>
            <a:ext cx="3524250" cy="895350"/>
          </a:xfrm>
          <a:prstGeom prst="rect">
            <a:avLst/>
          </a:prstGeom>
        </p:spPr>
      </p:pic>
      <p:grpSp>
        <p:nvGrpSpPr>
          <p:cNvPr id="9" name="组合 8"/>
          <p:cNvGrpSpPr/>
          <p:nvPr/>
        </p:nvGrpSpPr>
        <p:grpSpPr>
          <a:xfrm>
            <a:off x="7816691" y="3740114"/>
            <a:ext cx="4127817" cy="377687"/>
            <a:chOff x="8050696" y="5019261"/>
            <a:chExt cx="4127817" cy="377687"/>
          </a:xfrm>
          <a:effectLst>
            <a:outerShdw blurRad="63500" sx="102000" sy="102000" algn="ctr" rotWithShape="0">
              <a:prstClr val="black">
                <a:alpha val="40000"/>
              </a:prstClr>
            </a:outerShdw>
          </a:effectLst>
        </p:grpSpPr>
        <p:sp>
          <p:nvSpPr>
            <p:cNvPr id="10" name="剪去单角的矩形 9"/>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2" name="文本框 11"/>
            <p:cNvSpPr txBox="1"/>
            <p:nvPr/>
          </p:nvSpPr>
          <p:spPr>
            <a:xfrm>
              <a:off x="8388005" y="5054496"/>
              <a:ext cx="3790508" cy="307777"/>
            </a:xfrm>
            <a:prstGeom prst="rect">
              <a:avLst/>
            </a:prstGeom>
            <a:noFill/>
          </p:spPr>
          <p:txBody>
            <a:bodyPr wrap="square" rtlCol="0">
              <a:spAutoFit/>
            </a:bodyPr>
            <a:lstStyle/>
            <a:p>
              <a:r>
                <a:rPr lang="zh-CN" altLang="en-US" sz="1400" smtClean="0">
                  <a:solidFill>
                    <a:schemeClr val="bg1"/>
                  </a:solidFill>
                </a:rPr>
                <a:t>为提高精度，变量都定义为双精度类型</a:t>
              </a:r>
              <a:endParaRPr lang="zh-CN" altLang="en-US" sz="1400">
                <a:solidFill>
                  <a:schemeClr val="bg1"/>
                </a:solidFill>
              </a:endParaRPr>
            </a:p>
          </p:txBody>
        </p:sp>
      </p:grpSp>
      <p:grpSp>
        <p:nvGrpSpPr>
          <p:cNvPr id="13" name="组合 12"/>
          <p:cNvGrpSpPr/>
          <p:nvPr/>
        </p:nvGrpSpPr>
        <p:grpSpPr>
          <a:xfrm>
            <a:off x="5994867" y="4938167"/>
            <a:ext cx="5949641" cy="558455"/>
            <a:chOff x="8050696" y="5019261"/>
            <a:chExt cx="5949641" cy="558455"/>
          </a:xfrm>
          <a:effectLst>
            <a:outerShdw blurRad="63500" sx="102000" sy="102000" algn="ctr" rotWithShape="0">
              <a:prstClr val="black">
                <a:alpha val="40000"/>
              </a:prstClr>
            </a:outerShdw>
          </a:effectLst>
        </p:grpSpPr>
        <p:sp>
          <p:nvSpPr>
            <p:cNvPr id="14" name="剪去单角的矩形 13"/>
            <p:cNvSpPr/>
            <p:nvPr/>
          </p:nvSpPr>
          <p:spPr>
            <a:xfrm>
              <a:off x="8050696" y="5019261"/>
              <a:ext cx="5949641"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5" y="5054496"/>
              <a:ext cx="5612332" cy="523220"/>
            </a:xfrm>
            <a:prstGeom prst="rect">
              <a:avLst/>
            </a:prstGeom>
            <a:noFill/>
          </p:spPr>
          <p:txBody>
            <a:bodyPr wrap="square" rtlCol="0">
              <a:spAutoFit/>
            </a:bodyPr>
            <a:lstStyle/>
            <a:p>
              <a:r>
                <a:rPr lang="en-US" altLang="zh-CN" sz="1400" err="1">
                  <a:solidFill>
                    <a:schemeClr val="bg1"/>
                  </a:solidFill>
                </a:rPr>
                <a:t>sqrt</a:t>
              </a:r>
              <a:r>
                <a:rPr lang="zh-CN" altLang="en-US" sz="1400">
                  <a:solidFill>
                    <a:schemeClr val="bg1"/>
                  </a:solidFill>
                </a:rPr>
                <a:t>函数是求平方根的函数。由于要调用数学函数库中的函数，必须在程序的开头加一条</a:t>
              </a:r>
              <a:r>
                <a:rPr lang="en-US" altLang="zh-CN" sz="1400">
                  <a:solidFill>
                    <a:schemeClr val="bg1"/>
                  </a:solidFill>
                </a:rPr>
                <a:t>#include</a:t>
              </a:r>
              <a:r>
                <a:rPr lang="zh-CN" altLang="en-US" sz="1400">
                  <a:solidFill>
                    <a:schemeClr val="bg1"/>
                  </a:solidFill>
                </a:rPr>
                <a:t>指令，把头文件“</a:t>
              </a:r>
              <a:r>
                <a:rPr lang="en-US" altLang="zh-CN" sz="1400" err="1">
                  <a:solidFill>
                    <a:schemeClr val="bg1"/>
                  </a:solidFill>
                </a:rPr>
                <a:t>math.h</a:t>
              </a:r>
              <a:r>
                <a:rPr lang="en-US" altLang="zh-CN" sz="1400">
                  <a:solidFill>
                    <a:schemeClr val="bg1"/>
                  </a:solidFill>
                </a:rPr>
                <a:t>”</a:t>
              </a:r>
              <a:r>
                <a:rPr lang="zh-CN" altLang="en-US" sz="1400">
                  <a:solidFill>
                    <a:schemeClr val="bg1"/>
                  </a:solidFill>
                </a:rPr>
                <a:t>包含到程序中来。</a:t>
              </a:r>
              <a:endParaRPr lang="zh-CN" altLang="en-US" sz="1400">
                <a:solidFill>
                  <a:schemeClr val="bg1"/>
                </a:solidFill>
              </a:endParaRPr>
            </a:p>
          </p:txBody>
        </p:sp>
      </p:grpSp>
      <p:grpSp>
        <p:nvGrpSpPr>
          <p:cNvPr id="17" name="组合 16"/>
          <p:cNvGrpSpPr/>
          <p:nvPr/>
        </p:nvGrpSpPr>
        <p:grpSpPr>
          <a:xfrm>
            <a:off x="6947078" y="5516026"/>
            <a:ext cx="4997430" cy="558455"/>
            <a:chOff x="8050696" y="5019261"/>
            <a:chExt cx="4127817" cy="558455"/>
          </a:xfrm>
          <a:effectLst>
            <a:outerShdw blurRad="63500" sx="102000" sy="102000" algn="ctr" rotWithShape="0">
              <a:prstClr val="black">
                <a:alpha val="40000"/>
              </a:prstClr>
            </a:outerShdw>
          </a:effectLst>
        </p:grpSpPr>
        <p:sp>
          <p:nvSpPr>
            <p:cNvPr id="18" name="剪去单角的矩形 17"/>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40858" cy="327600"/>
            </a:xfrm>
            <a:prstGeom prst="rect">
              <a:avLst/>
            </a:prstGeom>
          </p:spPr>
        </p:pic>
        <p:sp>
          <p:nvSpPr>
            <p:cNvPr id="20" name="文本框 19"/>
            <p:cNvSpPr txBox="1"/>
            <p:nvPr/>
          </p:nvSpPr>
          <p:spPr>
            <a:xfrm>
              <a:off x="8388005" y="5054496"/>
              <a:ext cx="3648762" cy="523220"/>
            </a:xfrm>
            <a:prstGeom prst="rect">
              <a:avLst/>
            </a:prstGeom>
            <a:noFill/>
          </p:spPr>
          <p:txBody>
            <a:bodyPr wrap="square" rtlCol="0">
              <a:spAutoFit/>
            </a:bodyPr>
            <a:lstStyle/>
            <a:p>
              <a:r>
                <a:rPr lang="zh-CN" altLang="en-US" sz="1400" smtClean="0">
                  <a:solidFill>
                    <a:schemeClr val="bg1"/>
                  </a:solidFill>
                </a:rPr>
                <a:t>转移字符</a:t>
              </a:r>
              <a:r>
                <a:rPr lang="en-US" altLang="zh-CN" sz="1400" smtClean="0">
                  <a:solidFill>
                    <a:schemeClr val="bg1"/>
                  </a:solidFill>
                </a:rPr>
                <a:t>′\t′</a:t>
              </a:r>
              <a:r>
                <a:rPr lang="zh-CN" altLang="en-US" sz="1400" smtClean="0">
                  <a:solidFill>
                    <a:schemeClr val="bg1"/>
                  </a:solidFill>
                </a:rPr>
                <a:t>用来</a:t>
              </a:r>
              <a:r>
                <a:rPr lang="zh-CN" altLang="en-US" sz="1400">
                  <a:solidFill>
                    <a:schemeClr val="bg1"/>
                  </a:solidFill>
                </a:rPr>
                <a:t>调整输出的位置，使输出的数据清晰、整齐、美观</a:t>
              </a:r>
              <a:endParaRPr lang="zh-CN" altLang="en-US" sz="140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1"/>
            </p:custDataLst>
          </p:nvPr>
        </p:nvSpPr>
        <p:spPr>
          <a:xfrm>
            <a:off x="1038358" y="1188514"/>
            <a:ext cx="4219442"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赋值运算符“</a:t>
            </a:r>
            <a:r>
              <a:rPr lang="en-US" altLang="zh-CN" sz="2400" b="1" smtClean="0">
                <a:solidFill>
                  <a:srgbClr val="FFFFFF"/>
                </a:solidFill>
                <a:latin typeface="微软雅黑" panose="020B0503020204020204" pitchFamily="34" charset="-122"/>
                <a:ea typeface="微软雅黑" panose="020B0503020204020204" pitchFamily="34" charset="-122"/>
              </a:rPr>
              <a:t>=</a:t>
            </a:r>
            <a:r>
              <a:rPr lang="zh-CN" altLang="en-US" sz="2400" b="1" smtClean="0">
                <a:solidFill>
                  <a:srgbClr val="FFFFFF"/>
                </a:solidFill>
                <a:latin typeface="微软雅黑" panose="020B0503020204020204" pitchFamily="34" charset="-122"/>
                <a:ea typeface="微软雅黑" panose="020B0503020204020204" pitchFamily="34" charset="-122"/>
              </a:rPr>
              <a:t>”</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038358" y="2207756"/>
            <a:ext cx="9667742" cy="1754326"/>
          </a:xfrm>
          <a:prstGeom prst="rect">
            <a:avLst/>
          </a:prstGeom>
          <a:noFill/>
        </p:spPr>
        <p:txBody>
          <a:bodyPr wrap="square" rtlCol="0">
            <a:spAutoFit/>
          </a:bodyPr>
          <a:lstStyle/>
          <a:p>
            <a:pPr>
              <a:lnSpc>
                <a:spcPct val="200000"/>
              </a:lnSpc>
            </a:pPr>
            <a:r>
              <a:rPr lang="zh-CN" altLang="en-US" smtClean="0"/>
              <a:t>“</a:t>
            </a:r>
            <a:r>
              <a:rPr lang="en-US" altLang="zh-CN" smtClean="0"/>
              <a:t>=</a:t>
            </a:r>
            <a:r>
              <a:rPr lang="zh-CN" altLang="en-US" smtClean="0"/>
              <a:t>”的</a:t>
            </a:r>
            <a:r>
              <a:rPr lang="zh-CN" altLang="en-US"/>
              <a:t>作用是将一个数据赋给一个变量</a:t>
            </a:r>
            <a:r>
              <a:rPr lang="zh-CN" altLang="en-US" smtClean="0"/>
              <a:t>。</a:t>
            </a:r>
            <a:endParaRPr lang="en-US" altLang="zh-CN" smtClean="0"/>
          </a:p>
          <a:p>
            <a:pPr>
              <a:lnSpc>
                <a:spcPct val="200000"/>
              </a:lnSpc>
            </a:pPr>
            <a:r>
              <a:rPr lang="zh-CN" altLang="en-US" smtClean="0"/>
              <a:t>例如：</a:t>
            </a:r>
            <a:r>
              <a:rPr lang="en-US" altLang="zh-CN" smtClean="0"/>
              <a:t>a=3</a:t>
            </a:r>
            <a:r>
              <a:rPr lang="zh-CN" altLang="en-US"/>
              <a:t>的作用是执行一次赋值操作（或称赋值运算）。把常量</a:t>
            </a:r>
            <a:r>
              <a:rPr lang="en-US" altLang="zh-CN"/>
              <a:t>3</a:t>
            </a:r>
            <a:r>
              <a:rPr lang="zh-CN" altLang="en-US"/>
              <a:t>赋给变量</a:t>
            </a:r>
            <a:r>
              <a:rPr lang="en-US" altLang="zh-CN"/>
              <a:t>a</a:t>
            </a:r>
            <a:r>
              <a:rPr lang="zh-CN" altLang="en-US" smtClean="0"/>
              <a:t>。</a:t>
            </a:r>
            <a:endParaRPr lang="en-US" altLang="zh-CN" smtClean="0"/>
          </a:p>
          <a:p>
            <a:pPr>
              <a:lnSpc>
                <a:spcPct val="200000"/>
              </a:lnSpc>
            </a:pPr>
            <a:r>
              <a:rPr lang="zh-CN" altLang="en-US" smtClean="0"/>
              <a:t>也</a:t>
            </a:r>
            <a:r>
              <a:rPr lang="zh-CN" altLang="en-US"/>
              <a:t>可以将一个表达式的值赋给一个变量。</a:t>
            </a:r>
            <a:endParaRPr lang="zh-CN" altLang="en-US"/>
          </a:p>
        </p:txBody>
      </p:sp>
    </p:spTree>
    <p:custDataLst>
      <p:tags r:id="rId2"/>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1"/>
            </p:custDataLst>
          </p:nvPr>
        </p:nvSpPr>
        <p:spPr>
          <a:xfrm>
            <a:off x="1038358" y="1188514"/>
            <a:ext cx="4219442"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*复合赋值运算符</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1038358" y="1591739"/>
            <a:ext cx="7051542" cy="3970318"/>
          </a:xfrm>
          <a:prstGeom prst="rect">
            <a:avLst/>
          </a:prstGeom>
          <a:noFill/>
        </p:spPr>
        <p:txBody>
          <a:bodyPr wrap="square" rtlCol="0">
            <a:spAutoFit/>
          </a:bodyPr>
          <a:lstStyle/>
          <a:p>
            <a:pPr>
              <a:lnSpc>
                <a:spcPct val="200000"/>
              </a:lnSpc>
            </a:pPr>
            <a:r>
              <a:rPr lang="zh-CN" altLang="en-US"/>
              <a:t>在赋值符</a:t>
            </a:r>
            <a:r>
              <a:rPr lang="en-US" altLang="zh-CN"/>
              <a:t>=</a:t>
            </a:r>
            <a:r>
              <a:rPr lang="zh-CN" altLang="en-US"/>
              <a:t>之前加上其他运算符，可以构成复合的运算符</a:t>
            </a:r>
            <a:r>
              <a:rPr lang="zh-CN" altLang="en-US" smtClean="0"/>
              <a:t>。</a:t>
            </a:r>
            <a:endParaRPr lang="en-US" altLang="zh-CN" smtClean="0"/>
          </a:p>
          <a:p>
            <a:pPr>
              <a:lnSpc>
                <a:spcPct val="200000"/>
              </a:lnSpc>
            </a:pPr>
            <a:endParaRPr lang="en-US" altLang="zh-CN"/>
          </a:p>
          <a:p>
            <a:pPr>
              <a:lnSpc>
                <a:spcPct val="200000"/>
              </a:lnSpc>
            </a:pPr>
            <a:endParaRPr lang="en-US" altLang="zh-CN" smtClean="0"/>
          </a:p>
          <a:p>
            <a:pPr>
              <a:lnSpc>
                <a:spcPct val="200000"/>
              </a:lnSpc>
            </a:pPr>
            <a:endParaRPr lang="en-US" altLang="zh-CN"/>
          </a:p>
          <a:p>
            <a:pPr>
              <a:lnSpc>
                <a:spcPct val="200000"/>
              </a:lnSpc>
            </a:pPr>
            <a:endParaRPr lang="en-US" altLang="zh-CN" smtClean="0"/>
          </a:p>
          <a:p>
            <a:pPr>
              <a:lnSpc>
                <a:spcPct val="200000"/>
              </a:lnSpc>
            </a:pPr>
            <a:r>
              <a:rPr lang="zh-CN" altLang="en-US" smtClean="0"/>
              <a:t>凡是</a:t>
            </a:r>
            <a:r>
              <a:rPr lang="zh-CN" altLang="en-US"/>
              <a:t>二元（二目）运算符，都可以与赋值符一起组合成复合赋值符</a:t>
            </a:r>
            <a:r>
              <a:rPr lang="zh-CN" altLang="en-US" smtClean="0"/>
              <a:t>。</a:t>
            </a:r>
            <a:endParaRPr lang="en-US" altLang="zh-CN" smtClean="0"/>
          </a:p>
          <a:p>
            <a:pPr>
              <a:lnSpc>
                <a:spcPct val="200000"/>
              </a:lnSpc>
            </a:pPr>
            <a:r>
              <a:rPr lang="zh-CN" altLang="en-US" smtClean="0"/>
              <a:t>有关</a:t>
            </a:r>
            <a:r>
              <a:rPr lang="zh-CN" altLang="en-US"/>
              <a:t>算术运算的复合赋值运算符有</a:t>
            </a:r>
            <a:r>
              <a:rPr lang="en-US" altLang="zh-CN"/>
              <a:t>+=</a:t>
            </a:r>
            <a:r>
              <a:rPr lang="zh-CN" altLang="en-US"/>
              <a:t>，－</a:t>
            </a:r>
            <a:r>
              <a:rPr lang="en-US" altLang="zh-CN"/>
              <a:t>=</a:t>
            </a:r>
            <a:r>
              <a:rPr lang="zh-CN" altLang="en-US"/>
              <a:t>，</a:t>
            </a:r>
            <a:r>
              <a:rPr lang="en-US" altLang="zh-CN"/>
              <a:t>=</a:t>
            </a:r>
            <a:r>
              <a:rPr lang="zh-CN" altLang="en-US"/>
              <a:t>，／</a:t>
            </a:r>
            <a:r>
              <a:rPr lang="en-US" altLang="zh-CN"/>
              <a:t>=</a:t>
            </a:r>
            <a:r>
              <a:rPr lang="zh-CN" altLang="en-US"/>
              <a:t>，％</a:t>
            </a:r>
            <a:r>
              <a:rPr lang="en-US" altLang="zh-CN"/>
              <a:t>=</a:t>
            </a:r>
            <a:r>
              <a:rPr lang="zh-CN" altLang="en-US"/>
              <a:t>。</a:t>
            </a:r>
            <a:endParaRPr lang="zh-CN" altLang="en-US"/>
          </a:p>
        </p:txBody>
      </p:sp>
      <p:sp>
        <p:nvSpPr>
          <p:cNvPr id="4" name="圆角矩形 3"/>
          <p:cNvSpPr/>
          <p:nvPr/>
        </p:nvSpPr>
        <p:spPr>
          <a:xfrm>
            <a:off x="1038358" y="2434560"/>
            <a:ext cx="4656398" cy="1673823"/>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a:solidFill>
                  <a:srgbClr val="000000"/>
                </a:solidFill>
              </a:rPr>
              <a:t>a+=</a:t>
            </a:r>
            <a:r>
              <a:rPr lang="en-US" altLang="zh-CN" smtClean="0">
                <a:solidFill>
                  <a:srgbClr val="000000"/>
                </a:solidFill>
              </a:rPr>
              <a:t>3	</a:t>
            </a:r>
            <a:r>
              <a:rPr lang="zh-CN" altLang="en-US" smtClean="0">
                <a:solidFill>
                  <a:srgbClr val="0070C0"/>
                </a:solidFill>
              </a:rPr>
              <a:t>等价</a:t>
            </a:r>
            <a:r>
              <a:rPr lang="zh-CN" altLang="en-US">
                <a:solidFill>
                  <a:srgbClr val="0070C0"/>
                </a:solidFill>
              </a:rPr>
              <a:t>于</a:t>
            </a:r>
            <a:r>
              <a:rPr lang="en-US" altLang="zh-CN">
                <a:solidFill>
                  <a:srgbClr val="0070C0"/>
                </a:solidFill>
              </a:rPr>
              <a:t>a=a+3</a:t>
            </a:r>
            <a:endParaRPr lang="en-US" altLang="zh-CN">
              <a:solidFill>
                <a:srgbClr val="0070C0"/>
              </a:solidFill>
            </a:endParaRPr>
          </a:p>
          <a:p>
            <a:pPr lvl="0" algn="just">
              <a:defRPr/>
            </a:pPr>
            <a:endParaRPr lang="en-US" altLang="zh-CN">
              <a:solidFill>
                <a:srgbClr val="000000"/>
              </a:solidFill>
            </a:endParaRPr>
          </a:p>
          <a:p>
            <a:pPr lvl="0" algn="just">
              <a:defRPr/>
            </a:pPr>
            <a:r>
              <a:rPr lang="en-US" altLang="zh-CN" smtClean="0">
                <a:solidFill>
                  <a:srgbClr val="000000"/>
                </a:solidFill>
              </a:rPr>
              <a:t>x</a:t>
            </a:r>
            <a:r>
              <a:rPr lang="zh-CN" altLang="en-US" smtClean="0">
                <a:solidFill>
                  <a:srgbClr val="000000"/>
                </a:solidFill>
              </a:rPr>
              <a:t>*</a:t>
            </a:r>
            <a:r>
              <a:rPr lang="en-US" altLang="zh-CN" smtClean="0">
                <a:solidFill>
                  <a:srgbClr val="000000"/>
                </a:solidFill>
              </a:rPr>
              <a:t>=</a:t>
            </a:r>
            <a:r>
              <a:rPr lang="en-US" altLang="zh-CN">
                <a:solidFill>
                  <a:srgbClr val="000000"/>
                </a:solidFill>
              </a:rPr>
              <a:t>y+8 </a:t>
            </a:r>
            <a:r>
              <a:rPr lang="en-US" altLang="zh-CN" smtClean="0">
                <a:solidFill>
                  <a:srgbClr val="000000"/>
                </a:solidFill>
              </a:rPr>
              <a:t>	</a:t>
            </a:r>
            <a:r>
              <a:rPr lang="zh-CN" altLang="en-US" smtClean="0">
                <a:solidFill>
                  <a:srgbClr val="0070C0"/>
                </a:solidFill>
              </a:rPr>
              <a:t>等价</a:t>
            </a:r>
            <a:r>
              <a:rPr lang="zh-CN" altLang="en-US">
                <a:solidFill>
                  <a:srgbClr val="0070C0"/>
                </a:solidFill>
              </a:rPr>
              <a:t>于</a:t>
            </a:r>
            <a:r>
              <a:rPr lang="en-US" altLang="zh-CN" smtClean="0">
                <a:solidFill>
                  <a:srgbClr val="0070C0"/>
                </a:solidFill>
              </a:rPr>
              <a:t>x=x</a:t>
            </a:r>
            <a:r>
              <a:rPr lang="zh-CN" altLang="en-US" smtClean="0">
                <a:solidFill>
                  <a:srgbClr val="0070C0"/>
                </a:solidFill>
              </a:rPr>
              <a:t>*</a:t>
            </a:r>
            <a:r>
              <a:rPr lang="en-US" altLang="zh-CN" smtClean="0">
                <a:solidFill>
                  <a:srgbClr val="0070C0"/>
                </a:solidFill>
              </a:rPr>
              <a:t>(y+8)</a:t>
            </a:r>
            <a:endParaRPr lang="zh-CN" altLang="en-US">
              <a:solidFill>
                <a:srgbClr val="0070C0"/>
              </a:solidFill>
            </a:endParaRPr>
          </a:p>
          <a:p>
            <a:pPr lvl="0" algn="just">
              <a:defRPr/>
            </a:pPr>
            <a:endParaRPr lang="zh-CN" altLang="en-US">
              <a:solidFill>
                <a:srgbClr val="000000"/>
              </a:solidFill>
            </a:endParaRPr>
          </a:p>
          <a:p>
            <a:pPr lvl="0" algn="just">
              <a:defRPr/>
            </a:pPr>
            <a:r>
              <a:rPr lang="en-US" altLang="zh-CN">
                <a:solidFill>
                  <a:srgbClr val="000000"/>
                </a:solidFill>
              </a:rPr>
              <a:t>x</a:t>
            </a:r>
            <a:r>
              <a:rPr lang="zh-CN" altLang="en-US">
                <a:solidFill>
                  <a:srgbClr val="000000"/>
                </a:solidFill>
              </a:rPr>
              <a:t>％</a:t>
            </a:r>
            <a:r>
              <a:rPr lang="en-US" altLang="zh-CN">
                <a:solidFill>
                  <a:srgbClr val="000000"/>
                </a:solidFill>
              </a:rPr>
              <a:t>=</a:t>
            </a:r>
            <a:r>
              <a:rPr lang="en-US" altLang="zh-CN" smtClean="0">
                <a:solidFill>
                  <a:srgbClr val="000000"/>
                </a:solidFill>
              </a:rPr>
              <a:t>3	</a:t>
            </a:r>
            <a:r>
              <a:rPr lang="zh-CN" altLang="en-US" smtClean="0">
                <a:solidFill>
                  <a:srgbClr val="0070C0"/>
                </a:solidFill>
              </a:rPr>
              <a:t>等价</a:t>
            </a:r>
            <a:r>
              <a:rPr lang="zh-CN" altLang="en-US">
                <a:solidFill>
                  <a:srgbClr val="0070C0"/>
                </a:solidFill>
              </a:rPr>
              <a:t>于</a:t>
            </a:r>
            <a:r>
              <a:rPr lang="en-US" altLang="zh-CN">
                <a:solidFill>
                  <a:srgbClr val="0070C0"/>
                </a:solidFill>
              </a:rPr>
              <a:t>x=x</a:t>
            </a:r>
            <a:r>
              <a:rPr lang="zh-CN" altLang="en-US">
                <a:solidFill>
                  <a:srgbClr val="0070C0"/>
                </a:solidFill>
              </a:rPr>
              <a:t>％</a:t>
            </a:r>
            <a:r>
              <a:rPr lang="en-US" altLang="zh-CN">
                <a:solidFill>
                  <a:srgbClr val="0070C0"/>
                </a:solidFill>
              </a:rPr>
              <a:t>3</a:t>
            </a:r>
            <a:endParaRPr lang="en-US" altLang="zh-CN">
              <a:solidFill>
                <a:srgbClr val="0070C0"/>
              </a:solidFill>
            </a:endParaRPr>
          </a:p>
        </p:txBody>
      </p:sp>
      <p:cxnSp>
        <p:nvCxnSpPr>
          <p:cNvPr id="5" name="直接连接符 4"/>
          <p:cNvCxnSpPr/>
          <p:nvPr/>
        </p:nvCxnSpPr>
        <p:spPr>
          <a:xfrm>
            <a:off x="8088984" y="1801356"/>
            <a:ext cx="0" cy="3760701"/>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MH_Other_1"/>
          <p:cNvSpPr/>
          <p:nvPr>
            <p:custDataLst>
              <p:tags r:id="rId2"/>
            </p:custDataLst>
          </p:nvPr>
        </p:nvSpPr>
        <p:spPr>
          <a:xfrm>
            <a:off x="8266804" y="243251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7" name="MH_SubTitle_1"/>
          <p:cNvSpPr/>
          <p:nvPr>
            <p:custDataLst>
              <p:tags r:id="rId3"/>
            </p:custDataLst>
          </p:nvPr>
        </p:nvSpPr>
        <p:spPr>
          <a:xfrm>
            <a:off x="9041504" y="2432516"/>
            <a:ext cx="2488992" cy="246697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smtClean="0">
                <a:solidFill>
                  <a:srgbClr val="1C1C1C"/>
                </a:solidFill>
              </a:rPr>
              <a:t>如果赋值符右边是</a:t>
            </a:r>
            <a:r>
              <a:rPr lang="zh-CN" altLang="en-US">
                <a:solidFill>
                  <a:srgbClr val="1C1C1C"/>
                </a:solidFill>
              </a:rPr>
              <a:t>包含若干项的表达式，则相当于它</a:t>
            </a:r>
            <a:r>
              <a:rPr lang="zh-CN" altLang="en-US" b="1">
                <a:solidFill>
                  <a:schemeClr val="accent1"/>
                </a:solidFill>
              </a:rPr>
              <a:t>有括号</a:t>
            </a:r>
            <a:r>
              <a:rPr lang="zh-CN" altLang="en-US">
                <a:solidFill>
                  <a:srgbClr val="1C1C1C"/>
                </a:solidFill>
              </a:rPr>
              <a:t>。例如</a:t>
            </a:r>
            <a:r>
              <a:rPr lang="zh-CN" altLang="en-US" smtClean="0">
                <a:solidFill>
                  <a:srgbClr val="1C1C1C"/>
                </a:solidFill>
              </a:rPr>
              <a:t>，</a:t>
            </a:r>
            <a:endParaRPr lang="en-US" altLang="zh-CN" smtClean="0">
              <a:solidFill>
                <a:srgbClr val="1C1C1C"/>
              </a:solidFill>
            </a:endParaRPr>
          </a:p>
          <a:p>
            <a:pPr>
              <a:lnSpc>
                <a:spcPct val="130000"/>
              </a:lnSpc>
              <a:defRPr/>
            </a:pPr>
            <a:r>
              <a:rPr lang="en-US" altLang="zh-CN" smtClean="0">
                <a:solidFill>
                  <a:srgbClr val="1C1C1C"/>
                </a:solidFill>
              </a:rPr>
              <a:t>x%=y+3</a:t>
            </a:r>
            <a:r>
              <a:rPr lang="zh-CN" altLang="en-US" smtClean="0">
                <a:solidFill>
                  <a:srgbClr val="1C1C1C"/>
                </a:solidFill>
              </a:rPr>
              <a:t>等价于</a:t>
            </a:r>
            <a:r>
              <a:rPr lang="en-US" altLang="zh-CN" smtClean="0">
                <a:solidFill>
                  <a:srgbClr val="1C1C1C"/>
                </a:solidFill>
              </a:rPr>
              <a:t>x=x%(y+3)</a:t>
            </a:r>
            <a:r>
              <a:rPr lang="zh-CN" altLang="en-US" smtClean="0">
                <a:solidFill>
                  <a:srgbClr val="1C1C1C"/>
                </a:solidFill>
              </a:rPr>
              <a:t>，切勿错写为</a:t>
            </a:r>
            <a:r>
              <a:rPr lang="en-US" altLang="zh-CN" smtClean="0">
                <a:solidFill>
                  <a:srgbClr val="1C1C1C"/>
                </a:solidFill>
              </a:rPr>
              <a:t>x=x%y+3</a:t>
            </a:r>
            <a:r>
              <a:rPr lang="zh-CN" altLang="en-US" smtClean="0">
                <a:solidFill>
                  <a:srgbClr val="1C1C1C"/>
                </a:solidFill>
              </a:rPr>
              <a:t>。</a:t>
            </a:r>
            <a:endParaRPr lang="en-US" altLang="zh-CN">
              <a:solidFill>
                <a:srgbClr val="1C1C1C"/>
              </a:solidFill>
            </a:endParaRPr>
          </a:p>
          <a:p>
            <a:pPr>
              <a:lnSpc>
                <a:spcPct val="130000"/>
              </a:lnSpc>
              <a:defRPr/>
            </a:pPr>
            <a:endParaRPr lang="zh-CN" altLang="en-US">
              <a:solidFill>
                <a:srgbClr val="1C1C1C"/>
              </a:solidFill>
            </a:endParaRPr>
          </a:p>
        </p:txBody>
      </p:sp>
      <p:sp>
        <p:nvSpPr>
          <p:cNvPr id="8" name="MH_Other_2"/>
          <p:cNvSpPr/>
          <p:nvPr>
            <p:custDataLst>
              <p:tags r:id="rId4"/>
            </p:custDataLst>
          </p:nvPr>
        </p:nvSpPr>
        <p:spPr>
          <a:xfrm rot="16200000">
            <a:off x="11228871" y="459002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5"/>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顺序程序设计举例</a:t>
            </a:r>
            <a:endParaRPr lang="zh-CN" altLang="en-US"/>
          </a:p>
        </p:txBody>
      </p:sp>
      <p:sp>
        <p:nvSpPr>
          <p:cNvPr id="3" name="内容占位符 2"/>
          <p:cNvSpPr>
            <a:spLocks noGrp="1"/>
          </p:cNvSpPr>
          <p:nvPr>
            <p:ph idx="1"/>
          </p:nvPr>
        </p:nvSpPr>
        <p:spPr>
          <a:xfrm>
            <a:off x="888923" y="1417784"/>
            <a:ext cx="7392478" cy="1007364"/>
          </a:xfrm>
        </p:spPr>
        <p:txBody>
          <a:bodyPr>
            <a:noAutofit/>
          </a:body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3.2】</a:t>
            </a:r>
            <a:r>
              <a:rPr lang="zh-CN" altLang="en-US" sz="2000">
                <a:solidFill>
                  <a:schemeClr val="accent1"/>
                </a:solidFill>
              </a:rPr>
              <a:t>有人用温度计测量出用华氏法表示的温度</a:t>
            </a:r>
            <a:r>
              <a:rPr lang="en-US" altLang="zh-CN" sz="2000">
                <a:solidFill>
                  <a:schemeClr val="accent1"/>
                </a:solidFill>
              </a:rPr>
              <a:t>(</a:t>
            </a:r>
            <a:r>
              <a:rPr lang="zh-CN" altLang="en-US" sz="2000">
                <a:solidFill>
                  <a:schemeClr val="accent1"/>
                </a:solidFill>
              </a:rPr>
              <a:t>如</a:t>
            </a:r>
            <a:r>
              <a:rPr lang="en-US" altLang="zh-CN" sz="2000">
                <a:solidFill>
                  <a:schemeClr val="accent1"/>
                </a:solidFill>
              </a:rPr>
              <a:t>64°F</a:t>
            </a:r>
            <a:r>
              <a:rPr lang="zh-CN" altLang="en-US" sz="2000" smtClean="0">
                <a:solidFill>
                  <a:schemeClr val="accent1"/>
                </a:solidFill>
              </a:rPr>
              <a:t>），</a:t>
            </a:r>
            <a:endParaRPr lang="en-US" altLang="zh-CN" sz="2000" smtClean="0">
              <a:solidFill>
                <a:schemeClr val="accent1"/>
              </a:solidFill>
            </a:endParaRPr>
          </a:p>
          <a:p>
            <a:pPr marL="0" indent="0">
              <a:lnSpc>
                <a:spcPct val="120000"/>
              </a:lnSpc>
              <a:buNone/>
            </a:pPr>
            <a:r>
              <a:rPr lang="en-US" altLang="zh-CN" sz="2000">
                <a:solidFill>
                  <a:schemeClr val="accent1"/>
                </a:solidFill>
              </a:rPr>
              <a:t> </a:t>
            </a:r>
            <a:r>
              <a:rPr lang="en-US" altLang="zh-CN" sz="2000" smtClean="0">
                <a:solidFill>
                  <a:schemeClr val="accent1"/>
                </a:solidFill>
              </a:rPr>
              <a:t> </a:t>
            </a:r>
            <a:r>
              <a:rPr lang="zh-CN" altLang="en-US" sz="2000" smtClean="0">
                <a:solidFill>
                  <a:schemeClr val="accent1"/>
                </a:solidFill>
              </a:rPr>
              <a:t>今</a:t>
            </a:r>
            <a:r>
              <a:rPr lang="zh-CN" altLang="en-US" sz="2000">
                <a:solidFill>
                  <a:schemeClr val="accent1"/>
                </a:solidFill>
              </a:rPr>
              <a:t>要求把它转换为以摄氏法表示的温度</a:t>
            </a:r>
            <a:r>
              <a:rPr lang="en-US" altLang="zh-CN" sz="2000">
                <a:solidFill>
                  <a:schemeClr val="accent1"/>
                </a:solidFill>
              </a:rPr>
              <a:t>(</a:t>
            </a:r>
            <a:r>
              <a:rPr lang="zh-CN" altLang="en-US" sz="2000">
                <a:solidFill>
                  <a:schemeClr val="accent1"/>
                </a:solidFill>
              </a:rPr>
              <a:t>如</a:t>
            </a:r>
            <a:r>
              <a:rPr lang="en-US" altLang="zh-CN" sz="2000">
                <a:solidFill>
                  <a:schemeClr val="accent1"/>
                </a:solidFill>
              </a:rPr>
              <a:t>17.8℃</a:t>
            </a:r>
            <a:r>
              <a:rPr lang="en-US" altLang="zh-CN" sz="2000" smtClean="0">
                <a:solidFill>
                  <a:schemeClr val="accent1"/>
                </a:solidFill>
              </a:rPr>
              <a:t>)</a:t>
            </a:r>
            <a:r>
              <a:rPr lang="zh-CN" altLang="en-US" sz="2000" smtClean="0">
                <a:solidFill>
                  <a:schemeClr val="accent1"/>
                </a:solidFill>
              </a:rPr>
              <a:t>。</a:t>
            </a:r>
            <a:endParaRPr lang="en-US" altLang="zh-CN" sz="2000" smtClean="0">
              <a:solidFill>
                <a:schemeClr val="accent1"/>
              </a:solidFill>
            </a:endParaRPr>
          </a:p>
        </p:txBody>
      </p:sp>
      <p:sp>
        <p:nvSpPr>
          <p:cNvPr id="27" name="MH_SubTitle_1"/>
          <p:cNvSpPr/>
          <p:nvPr>
            <p:custDataLst>
              <p:tags r:id="rId1"/>
            </p:custDataLst>
          </p:nvPr>
        </p:nvSpPr>
        <p:spPr>
          <a:xfrm>
            <a:off x="8281401" y="964918"/>
            <a:ext cx="3448050" cy="2365375"/>
          </a:xfrm>
          <a:custGeom>
            <a:avLst/>
            <a:gdLst>
              <a:gd name="connsiteX0" fmla="*/ 4225707 w 4387423"/>
              <a:gd name="connsiteY0" fmla="*/ 474136 h 3234796"/>
              <a:gd name="connsiteX1" fmla="*/ 4183374 w 4387423"/>
              <a:gd name="connsiteY1" fmla="*/ 516469 h 3234796"/>
              <a:gd name="connsiteX2" fmla="*/ 4225707 w 4387423"/>
              <a:gd name="connsiteY2" fmla="*/ 558802 h 3234796"/>
              <a:gd name="connsiteX3" fmla="*/ 4268040 w 4387423"/>
              <a:gd name="connsiteY3" fmla="*/ 516469 h 3234796"/>
              <a:gd name="connsiteX4" fmla="*/ 4225707 w 4387423"/>
              <a:gd name="connsiteY4" fmla="*/ 474136 h 3234796"/>
              <a:gd name="connsiteX5" fmla="*/ 4056374 w 4387423"/>
              <a:gd name="connsiteY5" fmla="*/ 474136 h 3234796"/>
              <a:gd name="connsiteX6" fmla="*/ 4014041 w 4387423"/>
              <a:gd name="connsiteY6" fmla="*/ 516469 h 3234796"/>
              <a:gd name="connsiteX7" fmla="*/ 4056374 w 4387423"/>
              <a:gd name="connsiteY7" fmla="*/ 558802 h 3234796"/>
              <a:gd name="connsiteX8" fmla="*/ 4098707 w 4387423"/>
              <a:gd name="connsiteY8" fmla="*/ 516469 h 3234796"/>
              <a:gd name="connsiteX9" fmla="*/ 4056374 w 4387423"/>
              <a:gd name="connsiteY9" fmla="*/ 474136 h 3234796"/>
              <a:gd name="connsiteX10" fmla="*/ 3887041 w 4387423"/>
              <a:gd name="connsiteY10" fmla="*/ 474136 h 3234796"/>
              <a:gd name="connsiteX11" fmla="*/ 3844708 w 4387423"/>
              <a:gd name="connsiteY11" fmla="*/ 516469 h 3234796"/>
              <a:gd name="connsiteX12" fmla="*/ 3887041 w 4387423"/>
              <a:gd name="connsiteY12" fmla="*/ 558802 h 3234796"/>
              <a:gd name="connsiteX13" fmla="*/ 3929374 w 4387423"/>
              <a:gd name="connsiteY13" fmla="*/ 516469 h 3234796"/>
              <a:gd name="connsiteX14" fmla="*/ 3887041 w 4387423"/>
              <a:gd name="connsiteY14" fmla="*/ 474136 h 3234796"/>
              <a:gd name="connsiteX15" fmla="*/ 3717708 w 4387423"/>
              <a:gd name="connsiteY15" fmla="*/ 474136 h 3234796"/>
              <a:gd name="connsiteX16" fmla="*/ 3675375 w 4387423"/>
              <a:gd name="connsiteY16" fmla="*/ 516469 h 3234796"/>
              <a:gd name="connsiteX17" fmla="*/ 3717708 w 4387423"/>
              <a:gd name="connsiteY17" fmla="*/ 558802 h 3234796"/>
              <a:gd name="connsiteX18" fmla="*/ 3760041 w 4387423"/>
              <a:gd name="connsiteY18" fmla="*/ 516469 h 3234796"/>
              <a:gd name="connsiteX19" fmla="*/ 3717708 w 4387423"/>
              <a:gd name="connsiteY19" fmla="*/ 474136 h 3234796"/>
              <a:gd name="connsiteX20" fmla="*/ 3548375 w 4387423"/>
              <a:gd name="connsiteY20" fmla="*/ 474136 h 3234796"/>
              <a:gd name="connsiteX21" fmla="*/ 3506042 w 4387423"/>
              <a:gd name="connsiteY21" fmla="*/ 516469 h 3234796"/>
              <a:gd name="connsiteX22" fmla="*/ 3548375 w 4387423"/>
              <a:gd name="connsiteY22" fmla="*/ 558802 h 3234796"/>
              <a:gd name="connsiteX23" fmla="*/ 3590708 w 4387423"/>
              <a:gd name="connsiteY23" fmla="*/ 516469 h 3234796"/>
              <a:gd name="connsiteX24" fmla="*/ 3548375 w 4387423"/>
              <a:gd name="connsiteY24" fmla="*/ 474136 h 3234796"/>
              <a:gd name="connsiteX25" fmla="*/ 3379042 w 4387423"/>
              <a:gd name="connsiteY25" fmla="*/ 474136 h 3234796"/>
              <a:gd name="connsiteX26" fmla="*/ 3336709 w 4387423"/>
              <a:gd name="connsiteY26" fmla="*/ 516469 h 3234796"/>
              <a:gd name="connsiteX27" fmla="*/ 3379042 w 4387423"/>
              <a:gd name="connsiteY27" fmla="*/ 558802 h 3234796"/>
              <a:gd name="connsiteX28" fmla="*/ 3421375 w 4387423"/>
              <a:gd name="connsiteY28" fmla="*/ 516469 h 3234796"/>
              <a:gd name="connsiteX29" fmla="*/ 3379042 w 4387423"/>
              <a:gd name="connsiteY29" fmla="*/ 474136 h 3234796"/>
              <a:gd name="connsiteX30" fmla="*/ 3209709 w 4387423"/>
              <a:gd name="connsiteY30" fmla="*/ 474136 h 3234796"/>
              <a:gd name="connsiteX31" fmla="*/ 3167376 w 4387423"/>
              <a:gd name="connsiteY31" fmla="*/ 516469 h 3234796"/>
              <a:gd name="connsiteX32" fmla="*/ 3209709 w 4387423"/>
              <a:gd name="connsiteY32" fmla="*/ 558802 h 3234796"/>
              <a:gd name="connsiteX33" fmla="*/ 3252042 w 4387423"/>
              <a:gd name="connsiteY33" fmla="*/ 516469 h 3234796"/>
              <a:gd name="connsiteX34" fmla="*/ 3209709 w 4387423"/>
              <a:gd name="connsiteY34" fmla="*/ 474136 h 3234796"/>
              <a:gd name="connsiteX35" fmla="*/ 3040376 w 4387423"/>
              <a:gd name="connsiteY35" fmla="*/ 474136 h 3234796"/>
              <a:gd name="connsiteX36" fmla="*/ 2998043 w 4387423"/>
              <a:gd name="connsiteY36" fmla="*/ 516469 h 3234796"/>
              <a:gd name="connsiteX37" fmla="*/ 3040376 w 4387423"/>
              <a:gd name="connsiteY37" fmla="*/ 558802 h 3234796"/>
              <a:gd name="connsiteX38" fmla="*/ 3082709 w 4387423"/>
              <a:gd name="connsiteY38" fmla="*/ 516469 h 3234796"/>
              <a:gd name="connsiteX39" fmla="*/ 3040376 w 4387423"/>
              <a:gd name="connsiteY39" fmla="*/ 474136 h 3234796"/>
              <a:gd name="connsiteX40" fmla="*/ 2871043 w 4387423"/>
              <a:gd name="connsiteY40" fmla="*/ 474136 h 3234796"/>
              <a:gd name="connsiteX41" fmla="*/ 2828710 w 4387423"/>
              <a:gd name="connsiteY41" fmla="*/ 516469 h 3234796"/>
              <a:gd name="connsiteX42" fmla="*/ 2871043 w 4387423"/>
              <a:gd name="connsiteY42" fmla="*/ 558802 h 3234796"/>
              <a:gd name="connsiteX43" fmla="*/ 2913376 w 4387423"/>
              <a:gd name="connsiteY43" fmla="*/ 516469 h 3234796"/>
              <a:gd name="connsiteX44" fmla="*/ 2871043 w 4387423"/>
              <a:gd name="connsiteY44" fmla="*/ 474136 h 3234796"/>
              <a:gd name="connsiteX45" fmla="*/ 2701710 w 4387423"/>
              <a:gd name="connsiteY45" fmla="*/ 474136 h 3234796"/>
              <a:gd name="connsiteX46" fmla="*/ 2659377 w 4387423"/>
              <a:gd name="connsiteY46" fmla="*/ 516469 h 3234796"/>
              <a:gd name="connsiteX47" fmla="*/ 2701710 w 4387423"/>
              <a:gd name="connsiteY47" fmla="*/ 558802 h 3234796"/>
              <a:gd name="connsiteX48" fmla="*/ 2744043 w 4387423"/>
              <a:gd name="connsiteY48" fmla="*/ 516469 h 3234796"/>
              <a:gd name="connsiteX49" fmla="*/ 2701710 w 4387423"/>
              <a:gd name="connsiteY49" fmla="*/ 474136 h 3234796"/>
              <a:gd name="connsiteX50" fmla="*/ 2532377 w 4387423"/>
              <a:gd name="connsiteY50" fmla="*/ 474136 h 3234796"/>
              <a:gd name="connsiteX51" fmla="*/ 2490044 w 4387423"/>
              <a:gd name="connsiteY51" fmla="*/ 516469 h 3234796"/>
              <a:gd name="connsiteX52" fmla="*/ 2532377 w 4387423"/>
              <a:gd name="connsiteY52" fmla="*/ 558802 h 3234796"/>
              <a:gd name="connsiteX53" fmla="*/ 2574710 w 4387423"/>
              <a:gd name="connsiteY53" fmla="*/ 516469 h 3234796"/>
              <a:gd name="connsiteX54" fmla="*/ 2532377 w 4387423"/>
              <a:gd name="connsiteY54" fmla="*/ 474136 h 3234796"/>
              <a:gd name="connsiteX55" fmla="*/ 2363044 w 4387423"/>
              <a:gd name="connsiteY55" fmla="*/ 474136 h 3234796"/>
              <a:gd name="connsiteX56" fmla="*/ 2320711 w 4387423"/>
              <a:gd name="connsiteY56" fmla="*/ 516469 h 3234796"/>
              <a:gd name="connsiteX57" fmla="*/ 2363044 w 4387423"/>
              <a:gd name="connsiteY57" fmla="*/ 558802 h 3234796"/>
              <a:gd name="connsiteX58" fmla="*/ 2405377 w 4387423"/>
              <a:gd name="connsiteY58" fmla="*/ 516469 h 3234796"/>
              <a:gd name="connsiteX59" fmla="*/ 2363044 w 4387423"/>
              <a:gd name="connsiteY59" fmla="*/ 474136 h 3234796"/>
              <a:gd name="connsiteX60" fmla="*/ 2193711 w 4387423"/>
              <a:gd name="connsiteY60" fmla="*/ 474136 h 3234796"/>
              <a:gd name="connsiteX61" fmla="*/ 2151378 w 4387423"/>
              <a:gd name="connsiteY61" fmla="*/ 516469 h 3234796"/>
              <a:gd name="connsiteX62" fmla="*/ 2193711 w 4387423"/>
              <a:gd name="connsiteY62" fmla="*/ 558802 h 3234796"/>
              <a:gd name="connsiteX63" fmla="*/ 2236044 w 4387423"/>
              <a:gd name="connsiteY63" fmla="*/ 516469 h 3234796"/>
              <a:gd name="connsiteX64" fmla="*/ 2193711 w 4387423"/>
              <a:gd name="connsiteY64" fmla="*/ 474136 h 3234796"/>
              <a:gd name="connsiteX65" fmla="*/ 2024378 w 4387423"/>
              <a:gd name="connsiteY65" fmla="*/ 474136 h 3234796"/>
              <a:gd name="connsiteX66" fmla="*/ 1982045 w 4387423"/>
              <a:gd name="connsiteY66" fmla="*/ 516469 h 3234796"/>
              <a:gd name="connsiteX67" fmla="*/ 2024378 w 4387423"/>
              <a:gd name="connsiteY67" fmla="*/ 558802 h 3234796"/>
              <a:gd name="connsiteX68" fmla="*/ 2066711 w 4387423"/>
              <a:gd name="connsiteY68" fmla="*/ 516469 h 3234796"/>
              <a:gd name="connsiteX69" fmla="*/ 2024378 w 4387423"/>
              <a:gd name="connsiteY69" fmla="*/ 474136 h 3234796"/>
              <a:gd name="connsiteX70" fmla="*/ 1855045 w 4387423"/>
              <a:gd name="connsiteY70" fmla="*/ 474136 h 3234796"/>
              <a:gd name="connsiteX71" fmla="*/ 1812712 w 4387423"/>
              <a:gd name="connsiteY71" fmla="*/ 516469 h 3234796"/>
              <a:gd name="connsiteX72" fmla="*/ 1855045 w 4387423"/>
              <a:gd name="connsiteY72" fmla="*/ 558802 h 3234796"/>
              <a:gd name="connsiteX73" fmla="*/ 1897378 w 4387423"/>
              <a:gd name="connsiteY73" fmla="*/ 516469 h 3234796"/>
              <a:gd name="connsiteX74" fmla="*/ 1855045 w 4387423"/>
              <a:gd name="connsiteY74" fmla="*/ 474136 h 3234796"/>
              <a:gd name="connsiteX75" fmla="*/ 1685712 w 4387423"/>
              <a:gd name="connsiteY75" fmla="*/ 474136 h 3234796"/>
              <a:gd name="connsiteX76" fmla="*/ 1643379 w 4387423"/>
              <a:gd name="connsiteY76" fmla="*/ 516469 h 3234796"/>
              <a:gd name="connsiteX77" fmla="*/ 1685712 w 4387423"/>
              <a:gd name="connsiteY77" fmla="*/ 558802 h 3234796"/>
              <a:gd name="connsiteX78" fmla="*/ 1728045 w 4387423"/>
              <a:gd name="connsiteY78" fmla="*/ 516469 h 3234796"/>
              <a:gd name="connsiteX79" fmla="*/ 1685712 w 4387423"/>
              <a:gd name="connsiteY79" fmla="*/ 474136 h 3234796"/>
              <a:gd name="connsiteX80" fmla="*/ 1516379 w 4387423"/>
              <a:gd name="connsiteY80" fmla="*/ 474136 h 3234796"/>
              <a:gd name="connsiteX81" fmla="*/ 1474046 w 4387423"/>
              <a:gd name="connsiteY81" fmla="*/ 516469 h 3234796"/>
              <a:gd name="connsiteX82" fmla="*/ 1516379 w 4387423"/>
              <a:gd name="connsiteY82" fmla="*/ 558802 h 3234796"/>
              <a:gd name="connsiteX83" fmla="*/ 1558712 w 4387423"/>
              <a:gd name="connsiteY83" fmla="*/ 516469 h 3234796"/>
              <a:gd name="connsiteX84" fmla="*/ 1516379 w 4387423"/>
              <a:gd name="connsiteY84" fmla="*/ 474136 h 3234796"/>
              <a:gd name="connsiteX85" fmla="*/ 1347046 w 4387423"/>
              <a:gd name="connsiteY85" fmla="*/ 474136 h 3234796"/>
              <a:gd name="connsiteX86" fmla="*/ 1304713 w 4387423"/>
              <a:gd name="connsiteY86" fmla="*/ 516469 h 3234796"/>
              <a:gd name="connsiteX87" fmla="*/ 1347046 w 4387423"/>
              <a:gd name="connsiteY87" fmla="*/ 558802 h 3234796"/>
              <a:gd name="connsiteX88" fmla="*/ 1389379 w 4387423"/>
              <a:gd name="connsiteY88" fmla="*/ 516469 h 3234796"/>
              <a:gd name="connsiteX89" fmla="*/ 1347046 w 4387423"/>
              <a:gd name="connsiteY89" fmla="*/ 474136 h 3234796"/>
              <a:gd name="connsiteX90" fmla="*/ 1177713 w 4387423"/>
              <a:gd name="connsiteY90" fmla="*/ 474136 h 3234796"/>
              <a:gd name="connsiteX91" fmla="*/ 1135381 w 4387423"/>
              <a:gd name="connsiteY91" fmla="*/ 516469 h 3234796"/>
              <a:gd name="connsiteX92" fmla="*/ 1177713 w 4387423"/>
              <a:gd name="connsiteY92" fmla="*/ 558802 h 3234796"/>
              <a:gd name="connsiteX93" fmla="*/ 1220046 w 4387423"/>
              <a:gd name="connsiteY93" fmla="*/ 516469 h 3234796"/>
              <a:gd name="connsiteX94" fmla="*/ 1177713 w 4387423"/>
              <a:gd name="connsiteY94" fmla="*/ 474136 h 3234796"/>
              <a:gd name="connsiteX95" fmla="*/ 1008381 w 4387423"/>
              <a:gd name="connsiteY95" fmla="*/ 474136 h 3234796"/>
              <a:gd name="connsiteX96" fmla="*/ 966048 w 4387423"/>
              <a:gd name="connsiteY96" fmla="*/ 516469 h 3234796"/>
              <a:gd name="connsiteX97" fmla="*/ 1008381 w 4387423"/>
              <a:gd name="connsiteY97" fmla="*/ 558802 h 3234796"/>
              <a:gd name="connsiteX98" fmla="*/ 1050714 w 4387423"/>
              <a:gd name="connsiteY98" fmla="*/ 516469 h 3234796"/>
              <a:gd name="connsiteX99" fmla="*/ 1008381 w 4387423"/>
              <a:gd name="connsiteY99" fmla="*/ 474136 h 3234796"/>
              <a:gd name="connsiteX100" fmla="*/ 839048 w 4387423"/>
              <a:gd name="connsiteY100" fmla="*/ 474136 h 3234796"/>
              <a:gd name="connsiteX101" fmla="*/ 796716 w 4387423"/>
              <a:gd name="connsiteY101" fmla="*/ 516469 h 3234796"/>
              <a:gd name="connsiteX102" fmla="*/ 839048 w 4387423"/>
              <a:gd name="connsiteY102" fmla="*/ 558802 h 3234796"/>
              <a:gd name="connsiteX103" fmla="*/ 881381 w 4387423"/>
              <a:gd name="connsiteY103" fmla="*/ 516469 h 3234796"/>
              <a:gd name="connsiteX104" fmla="*/ 839048 w 4387423"/>
              <a:gd name="connsiteY104" fmla="*/ 474136 h 3234796"/>
              <a:gd name="connsiteX105" fmla="*/ 669716 w 4387423"/>
              <a:gd name="connsiteY105" fmla="*/ 474136 h 3234796"/>
              <a:gd name="connsiteX106" fmla="*/ 627383 w 4387423"/>
              <a:gd name="connsiteY106" fmla="*/ 516469 h 3234796"/>
              <a:gd name="connsiteX107" fmla="*/ 669716 w 4387423"/>
              <a:gd name="connsiteY107" fmla="*/ 558802 h 3234796"/>
              <a:gd name="connsiteX108" fmla="*/ 712049 w 4387423"/>
              <a:gd name="connsiteY108" fmla="*/ 516469 h 3234796"/>
              <a:gd name="connsiteX109" fmla="*/ 669716 w 4387423"/>
              <a:gd name="connsiteY109" fmla="*/ 474136 h 3234796"/>
              <a:gd name="connsiteX110" fmla="*/ 500382 w 4387423"/>
              <a:gd name="connsiteY110" fmla="*/ 474136 h 3234796"/>
              <a:gd name="connsiteX111" fmla="*/ 458049 w 4387423"/>
              <a:gd name="connsiteY111" fmla="*/ 516469 h 3234796"/>
              <a:gd name="connsiteX112" fmla="*/ 500382 w 4387423"/>
              <a:gd name="connsiteY112" fmla="*/ 558802 h 3234796"/>
              <a:gd name="connsiteX113" fmla="*/ 542715 w 4387423"/>
              <a:gd name="connsiteY113" fmla="*/ 516469 h 3234796"/>
              <a:gd name="connsiteX114" fmla="*/ 500382 w 4387423"/>
              <a:gd name="connsiteY114" fmla="*/ 474136 h 3234796"/>
              <a:gd name="connsiteX115" fmla="*/ 331050 w 4387423"/>
              <a:gd name="connsiteY115" fmla="*/ 474136 h 3234796"/>
              <a:gd name="connsiteX116" fmla="*/ 288717 w 4387423"/>
              <a:gd name="connsiteY116" fmla="*/ 516469 h 3234796"/>
              <a:gd name="connsiteX117" fmla="*/ 331050 w 4387423"/>
              <a:gd name="connsiteY117" fmla="*/ 558802 h 3234796"/>
              <a:gd name="connsiteX118" fmla="*/ 373382 w 4387423"/>
              <a:gd name="connsiteY118" fmla="*/ 516469 h 3234796"/>
              <a:gd name="connsiteX119" fmla="*/ 331050 w 4387423"/>
              <a:gd name="connsiteY119" fmla="*/ 474136 h 3234796"/>
              <a:gd name="connsiteX120" fmla="*/ 161717 w 4387423"/>
              <a:gd name="connsiteY120" fmla="*/ 474136 h 3234796"/>
              <a:gd name="connsiteX121" fmla="*/ 119384 w 4387423"/>
              <a:gd name="connsiteY121" fmla="*/ 516469 h 3234796"/>
              <a:gd name="connsiteX122" fmla="*/ 161717 w 4387423"/>
              <a:gd name="connsiteY122" fmla="*/ 558802 h 3234796"/>
              <a:gd name="connsiteX123" fmla="*/ 204050 w 4387423"/>
              <a:gd name="connsiteY123" fmla="*/ 516469 h 3234796"/>
              <a:gd name="connsiteX124" fmla="*/ 161717 w 4387423"/>
              <a:gd name="connsiteY124" fmla="*/ 474136 h 3234796"/>
              <a:gd name="connsiteX125" fmla="*/ 0 w 4387423"/>
              <a:gd name="connsiteY125" fmla="*/ 0 h 3234796"/>
              <a:gd name="connsiteX126" fmla="*/ 4387423 w 4387423"/>
              <a:gd name="connsiteY126" fmla="*/ 0 h 3234796"/>
              <a:gd name="connsiteX127" fmla="*/ 4387423 w 4387423"/>
              <a:gd name="connsiteY127" fmla="*/ 152400 h 3234796"/>
              <a:gd name="connsiteX128" fmla="*/ 4387423 w 4387423"/>
              <a:gd name="connsiteY128" fmla="*/ 242993 h 3234796"/>
              <a:gd name="connsiteX129" fmla="*/ 4387423 w 4387423"/>
              <a:gd name="connsiteY129" fmla="*/ 477291 h 3234796"/>
              <a:gd name="connsiteX130" fmla="*/ 4365106 w 4387423"/>
              <a:gd name="connsiteY130" fmla="*/ 486535 h 3234796"/>
              <a:gd name="connsiteX131" fmla="*/ 4352707 w 4387423"/>
              <a:gd name="connsiteY131" fmla="*/ 516469 h 3234796"/>
              <a:gd name="connsiteX132" fmla="*/ 4365106 w 4387423"/>
              <a:gd name="connsiteY132" fmla="*/ 546403 h 3234796"/>
              <a:gd name="connsiteX133" fmla="*/ 4387423 w 4387423"/>
              <a:gd name="connsiteY133" fmla="*/ 555647 h 3234796"/>
              <a:gd name="connsiteX134" fmla="*/ 4387423 w 4387423"/>
              <a:gd name="connsiteY134" fmla="*/ 3164104 h 3234796"/>
              <a:gd name="connsiteX135" fmla="*/ 4369407 w 4387423"/>
              <a:gd name="connsiteY135" fmla="*/ 3167742 h 3234796"/>
              <a:gd name="connsiteX136" fmla="*/ 4326828 w 4387423"/>
              <a:gd name="connsiteY136" fmla="*/ 3210321 h 3234796"/>
              <a:gd name="connsiteX137" fmla="*/ 4321886 w 4387423"/>
              <a:gd name="connsiteY137" fmla="*/ 3234796 h 3234796"/>
              <a:gd name="connsiteX138" fmla="*/ 4248202 w 4387423"/>
              <a:gd name="connsiteY138" fmla="*/ 3234796 h 3234796"/>
              <a:gd name="connsiteX139" fmla="*/ 4243261 w 4387423"/>
              <a:gd name="connsiteY139" fmla="*/ 3210321 h 3234796"/>
              <a:gd name="connsiteX140" fmla="*/ 4169538 w 4387423"/>
              <a:gd name="connsiteY140" fmla="*/ 3161454 h 3234796"/>
              <a:gd name="connsiteX141" fmla="*/ 4095816 w 4387423"/>
              <a:gd name="connsiteY141" fmla="*/ 3210321 h 3234796"/>
              <a:gd name="connsiteX142" fmla="*/ 4090874 w 4387423"/>
              <a:gd name="connsiteY142" fmla="*/ 3234796 h 3234796"/>
              <a:gd name="connsiteX143" fmla="*/ 4017196 w 4387423"/>
              <a:gd name="connsiteY143" fmla="*/ 3234796 h 3234796"/>
              <a:gd name="connsiteX144" fmla="*/ 4012255 w 4387423"/>
              <a:gd name="connsiteY144" fmla="*/ 3210321 h 3234796"/>
              <a:gd name="connsiteX145" fmla="*/ 3938532 w 4387423"/>
              <a:gd name="connsiteY145" fmla="*/ 3161454 h 3234796"/>
              <a:gd name="connsiteX146" fmla="*/ 3864810 w 4387423"/>
              <a:gd name="connsiteY146" fmla="*/ 3210321 h 3234796"/>
              <a:gd name="connsiteX147" fmla="*/ 3859868 w 4387423"/>
              <a:gd name="connsiteY147" fmla="*/ 3234796 h 3234796"/>
              <a:gd name="connsiteX148" fmla="*/ 3786190 w 4387423"/>
              <a:gd name="connsiteY148" fmla="*/ 3234796 h 3234796"/>
              <a:gd name="connsiteX149" fmla="*/ 3781249 w 4387423"/>
              <a:gd name="connsiteY149" fmla="*/ 3210321 h 3234796"/>
              <a:gd name="connsiteX150" fmla="*/ 3707526 w 4387423"/>
              <a:gd name="connsiteY150" fmla="*/ 3161454 h 3234796"/>
              <a:gd name="connsiteX151" fmla="*/ 3633804 w 4387423"/>
              <a:gd name="connsiteY151" fmla="*/ 3210321 h 3234796"/>
              <a:gd name="connsiteX152" fmla="*/ 3628863 w 4387423"/>
              <a:gd name="connsiteY152" fmla="*/ 3234796 h 3234796"/>
              <a:gd name="connsiteX153" fmla="*/ 3555184 w 4387423"/>
              <a:gd name="connsiteY153" fmla="*/ 3234796 h 3234796"/>
              <a:gd name="connsiteX154" fmla="*/ 3550243 w 4387423"/>
              <a:gd name="connsiteY154" fmla="*/ 3210321 h 3234796"/>
              <a:gd name="connsiteX155" fmla="*/ 3476520 w 4387423"/>
              <a:gd name="connsiteY155" fmla="*/ 3161454 h 3234796"/>
              <a:gd name="connsiteX156" fmla="*/ 3402798 w 4387423"/>
              <a:gd name="connsiteY156" fmla="*/ 3210321 h 3234796"/>
              <a:gd name="connsiteX157" fmla="*/ 3397856 w 4387423"/>
              <a:gd name="connsiteY157" fmla="*/ 3234796 h 3234796"/>
              <a:gd name="connsiteX158" fmla="*/ 3324178 w 4387423"/>
              <a:gd name="connsiteY158" fmla="*/ 3234796 h 3234796"/>
              <a:gd name="connsiteX159" fmla="*/ 3319237 w 4387423"/>
              <a:gd name="connsiteY159" fmla="*/ 3210321 h 3234796"/>
              <a:gd name="connsiteX160" fmla="*/ 3245514 w 4387423"/>
              <a:gd name="connsiteY160" fmla="*/ 3161454 h 3234796"/>
              <a:gd name="connsiteX161" fmla="*/ 3171792 w 4387423"/>
              <a:gd name="connsiteY161" fmla="*/ 3210321 h 3234796"/>
              <a:gd name="connsiteX162" fmla="*/ 3166850 w 4387423"/>
              <a:gd name="connsiteY162" fmla="*/ 3234796 h 3234796"/>
              <a:gd name="connsiteX163" fmla="*/ 3093172 w 4387423"/>
              <a:gd name="connsiteY163" fmla="*/ 3234796 h 3234796"/>
              <a:gd name="connsiteX164" fmla="*/ 3088230 w 4387423"/>
              <a:gd name="connsiteY164" fmla="*/ 3210321 h 3234796"/>
              <a:gd name="connsiteX165" fmla="*/ 3014508 w 4387423"/>
              <a:gd name="connsiteY165" fmla="*/ 3161454 h 3234796"/>
              <a:gd name="connsiteX166" fmla="*/ 2940786 w 4387423"/>
              <a:gd name="connsiteY166" fmla="*/ 3210321 h 3234796"/>
              <a:gd name="connsiteX167" fmla="*/ 2935844 w 4387423"/>
              <a:gd name="connsiteY167" fmla="*/ 3234796 h 3234796"/>
              <a:gd name="connsiteX168" fmla="*/ 2862166 w 4387423"/>
              <a:gd name="connsiteY168" fmla="*/ 3234796 h 3234796"/>
              <a:gd name="connsiteX169" fmla="*/ 2857224 w 4387423"/>
              <a:gd name="connsiteY169" fmla="*/ 3210321 h 3234796"/>
              <a:gd name="connsiteX170" fmla="*/ 2783502 w 4387423"/>
              <a:gd name="connsiteY170" fmla="*/ 3161454 h 3234796"/>
              <a:gd name="connsiteX171" fmla="*/ 2709780 w 4387423"/>
              <a:gd name="connsiteY171" fmla="*/ 3210321 h 3234796"/>
              <a:gd name="connsiteX172" fmla="*/ 2704838 w 4387423"/>
              <a:gd name="connsiteY172" fmla="*/ 3234796 h 3234796"/>
              <a:gd name="connsiteX173" fmla="*/ 2631160 w 4387423"/>
              <a:gd name="connsiteY173" fmla="*/ 3234796 h 3234796"/>
              <a:gd name="connsiteX174" fmla="*/ 2626219 w 4387423"/>
              <a:gd name="connsiteY174" fmla="*/ 3210321 h 3234796"/>
              <a:gd name="connsiteX175" fmla="*/ 2552496 w 4387423"/>
              <a:gd name="connsiteY175" fmla="*/ 3161454 h 3234796"/>
              <a:gd name="connsiteX176" fmla="*/ 2478774 w 4387423"/>
              <a:gd name="connsiteY176" fmla="*/ 3210321 h 3234796"/>
              <a:gd name="connsiteX177" fmla="*/ 2473832 w 4387423"/>
              <a:gd name="connsiteY177" fmla="*/ 3234796 h 3234796"/>
              <a:gd name="connsiteX178" fmla="*/ 2400154 w 4387423"/>
              <a:gd name="connsiteY178" fmla="*/ 3234796 h 3234796"/>
              <a:gd name="connsiteX179" fmla="*/ 2395213 w 4387423"/>
              <a:gd name="connsiteY179" fmla="*/ 3210321 h 3234796"/>
              <a:gd name="connsiteX180" fmla="*/ 2321490 w 4387423"/>
              <a:gd name="connsiteY180" fmla="*/ 3161454 h 3234796"/>
              <a:gd name="connsiteX181" fmla="*/ 2247768 w 4387423"/>
              <a:gd name="connsiteY181" fmla="*/ 3210321 h 3234796"/>
              <a:gd name="connsiteX182" fmla="*/ 2242826 w 4387423"/>
              <a:gd name="connsiteY182" fmla="*/ 3234796 h 3234796"/>
              <a:gd name="connsiteX183" fmla="*/ 2169148 w 4387423"/>
              <a:gd name="connsiteY183" fmla="*/ 3234796 h 3234796"/>
              <a:gd name="connsiteX184" fmla="*/ 2164207 w 4387423"/>
              <a:gd name="connsiteY184" fmla="*/ 3210321 h 3234796"/>
              <a:gd name="connsiteX185" fmla="*/ 2090484 w 4387423"/>
              <a:gd name="connsiteY185" fmla="*/ 3161454 h 3234796"/>
              <a:gd name="connsiteX186" fmla="*/ 2016762 w 4387423"/>
              <a:gd name="connsiteY186" fmla="*/ 3210321 h 3234796"/>
              <a:gd name="connsiteX187" fmla="*/ 2011820 w 4387423"/>
              <a:gd name="connsiteY187" fmla="*/ 3234796 h 3234796"/>
              <a:gd name="connsiteX188" fmla="*/ 1938142 w 4387423"/>
              <a:gd name="connsiteY188" fmla="*/ 3234796 h 3234796"/>
              <a:gd name="connsiteX189" fmla="*/ 1933201 w 4387423"/>
              <a:gd name="connsiteY189" fmla="*/ 3210321 h 3234796"/>
              <a:gd name="connsiteX190" fmla="*/ 1859478 w 4387423"/>
              <a:gd name="connsiteY190" fmla="*/ 3161454 h 3234796"/>
              <a:gd name="connsiteX191" fmla="*/ 1785756 w 4387423"/>
              <a:gd name="connsiteY191" fmla="*/ 3210321 h 3234796"/>
              <a:gd name="connsiteX192" fmla="*/ 1780814 w 4387423"/>
              <a:gd name="connsiteY192" fmla="*/ 3234796 h 3234796"/>
              <a:gd name="connsiteX193" fmla="*/ 1707136 w 4387423"/>
              <a:gd name="connsiteY193" fmla="*/ 3234796 h 3234796"/>
              <a:gd name="connsiteX194" fmla="*/ 1702195 w 4387423"/>
              <a:gd name="connsiteY194" fmla="*/ 3210321 h 3234796"/>
              <a:gd name="connsiteX195" fmla="*/ 1628472 w 4387423"/>
              <a:gd name="connsiteY195" fmla="*/ 3161454 h 3234796"/>
              <a:gd name="connsiteX196" fmla="*/ 1554750 w 4387423"/>
              <a:gd name="connsiteY196" fmla="*/ 3210321 h 3234796"/>
              <a:gd name="connsiteX197" fmla="*/ 1549808 w 4387423"/>
              <a:gd name="connsiteY197" fmla="*/ 3234796 h 3234796"/>
              <a:gd name="connsiteX198" fmla="*/ 1476130 w 4387423"/>
              <a:gd name="connsiteY198" fmla="*/ 3234796 h 3234796"/>
              <a:gd name="connsiteX199" fmla="*/ 1471189 w 4387423"/>
              <a:gd name="connsiteY199" fmla="*/ 3210321 h 3234796"/>
              <a:gd name="connsiteX200" fmla="*/ 1397466 w 4387423"/>
              <a:gd name="connsiteY200" fmla="*/ 3161454 h 3234796"/>
              <a:gd name="connsiteX201" fmla="*/ 1323744 w 4387423"/>
              <a:gd name="connsiteY201" fmla="*/ 3210321 h 3234796"/>
              <a:gd name="connsiteX202" fmla="*/ 1318802 w 4387423"/>
              <a:gd name="connsiteY202" fmla="*/ 3234796 h 3234796"/>
              <a:gd name="connsiteX203" fmla="*/ 1245124 w 4387423"/>
              <a:gd name="connsiteY203" fmla="*/ 3234796 h 3234796"/>
              <a:gd name="connsiteX204" fmla="*/ 1240183 w 4387423"/>
              <a:gd name="connsiteY204" fmla="*/ 3210321 h 3234796"/>
              <a:gd name="connsiteX205" fmla="*/ 1166461 w 4387423"/>
              <a:gd name="connsiteY205" fmla="*/ 3161454 h 3234796"/>
              <a:gd name="connsiteX206" fmla="*/ 1092739 w 4387423"/>
              <a:gd name="connsiteY206" fmla="*/ 3210321 h 3234796"/>
              <a:gd name="connsiteX207" fmla="*/ 1087797 w 4387423"/>
              <a:gd name="connsiteY207" fmla="*/ 3234796 h 3234796"/>
              <a:gd name="connsiteX208" fmla="*/ 1014119 w 4387423"/>
              <a:gd name="connsiteY208" fmla="*/ 3234796 h 3234796"/>
              <a:gd name="connsiteX209" fmla="*/ 1009178 w 4387423"/>
              <a:gd name="connsiteY209" fmla="*/ 3210321 h 3234796"/>
              <a:gd name="connsiteX210" fmla="*/ 935455 w 4387423"/>
              <a:gd name="connsiteY210" fmla="*/ 3161454 h 3234796"/>
              <a:gd name="connsiteX211" fmla="*/ 861733 w 4387423"/>
              <a:gd name="connsiteY211" fmla="*/ 3210321 h 3234796"/>
              <a:gd name="connsiteX212" fmla="*/ 856791 w 4387423"/>
              <a:gd name="connsiteY212" fmla="*/ 3234796 h 3234796"/>
              <a:gd name="connsiteX213" fmla="*/ 783113 w 4387423"/>
              <a:gd name="connsiteY213" fmla="*/ 3234796 h 3234796"/>
              <a:gd name="connsiteX214" fmla="*/ 778171 w 4387423"/>
              <a:gd name="connsiteY214" fmla="*/ 3210321 h 3234796"/>
              <a:gd name="connsiteX215" fmla="*/ 704449 w 4387423"/>
              <a:gd name="connsiteY215" fmla="*/ 3161454 h 3234796"/>
              <a:gd name="connsiteX216" fmla="*/ 630727 w 4387423"/>
              <a:gd name="connsiteY216" fmla="*/ 3210321 h 3234796"/>
              <a:gd name="connsiteX217" fmla="*/ 625785 w 4387423"/>
              <a:gd name="connsiteY217" fmla="*/ 3234796 h 3234796"/>
              <a:gd name="connsiteX218" fmla="*/ 552107 w 4387423"/>
              <a:gd name="connsiteY218" fmla="*/ 3234796 h 3234796"/>
              <a:gd name="connsiteX219" fmla="*/ 547165 w 4387423"/>
              <a:gd name="connsiteY219" fmla="*/ 3210321 h 3234796"/>
              <a:gd name="connsiteX220" fmla="*/ 473443 w 4387423"/>
              <a:gd name="connsiteY220" fmla="*/ 3161454 h 3234796"/>
              <a:gd name="connsiteX221" fmla="*/ 399721 w 4387423"/>
              <a:gd name="connsiteY221" fmla="*/ 3210321 h 3234796"/>
              <a:gd name="connsiteX222" fmla="*/ 394779 w 4387423"/>
              <a:gd name="connsiteY222" fmla="*/ 3234796 h 3234796"/>
              <a:gd name="connsiteX223" fmla="*/ 321101 w 4387423"/>
              <a:gd name="connsiteY223" fmla="*/ 3234796 h 3234796"/>
              <a:gd name="connsiteX224" fmla="*/ 316160 w 4387423"/>
              <a:gd name="connsiteY224" fmla="*/ 3210321 h 3234796"/>
              <a:gd name="connsiteX225" fmla="*/ 242438 w 4387423"/>
              <a:gd name="connsiteY225" fmla="*/ 3161454 h 3234796"/>
              <a:gd name="connsiteX226" fmla="*/ 168716 w 4387423"/>
              <a:gd name="connsiteY226" fmla="*/ 3210321 h 3234796"/>
              <a:gd name="connsiteX227" fmla="*/ 163774 w 4387423"/>
              <a:gd name="connsiteY227" fmla="*/ 3234796 h 3234796"/>
              <a:gd name="connsiteX228" fmla="*/ 90095 w 4387423"/>
              <a:gd name="connsiteY228" fmla="*/ 3234796 h 3234796"/>
              <a:gd name="connsiteX229" fmla="*/ 85153 w 4387423"/>
              <a:gd name="connsiteY229" fmla="*/ 3210321 h 3234796"/>
              <a:gd name="connsiteX230" fmla="*/ 11431 w 4387423"/>
              <a:gd name="connsiteY230" fmla="*/ 3161454 h 3234796"/>
              <a:gd name="connsiteX231" fmla="*/ 0 w 4387423"/>
              <a:gd name="connsiteY231" fmla="*/ 3163762 h 3234796"/>
              <a:gd name="connsiteX232" fmla="*/ 0 w 4387423"/>
              <a:gd name="connsiteY232" fmla="*/ 555648 h 3234796"/>
              <a:gd name="connsiteX233" fmla="*/ 22318 w 4387423"/>
              <a:gd name="connsiteY233" fmla="*/ 546403 h 3234796"/>
              <a:gd name="connsiteX234" fmla="*/ 34717 w 4387423"/>
              <a:gd name="connsiteY234" fmla="*/ 516469 h 3234796"/>
              <a:gd name="connsiteX235" fmla="*/ 22318 w 4387423"/>
              <a:gd name="connsiteY235" fmla="*/ 486535 h 3234796"/>
              <a:gd name="connsiteX236" fmla="*/ 0 w 4387423"/>
              <a:gd name="connsiteY236" fmla="*/ 477291 h 3234796"/>
              <a:gd name="connsiteX237" fmla="*/ 0 w 4387423"/>
              <a:gd name="connsiteY237" fmla="*/ 242993 h 3234796"/>
              <a:gd name="connsiteX238" fmla="*/ 0 w 4387423"/>
              <a:gd name="connsiteY238" fmla="*/ 152400 h 323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4387423" h="3234796">
                <a:moveTo>
                  <a:pt x="4225707" y="474136"/>
                </a:moveTo>
                <a:cubicBezTo>
                  <a:pt x="4202327" y="474136"/>
                  <a:pt x="4183374" y="493089"/>
                  <a:pt x="4183374" y="516469"/>
                </a:cubicBezTo>
                <a:cubicBezTo>
                  <a:pt x="4183374" y="539849"/>
                  <a:pt x="4202327" y="558802"/>
                  <a:pt x="4225707" y="558802"/>
                </a:cubicBezTo>
                <a:cubicBezTo>
                  <a:pt x="4249087" y="558802"/>
                  <a:pt x="4268040" y="539849"/>
                  <a:pt x="4268040" y="516469"/>
                </a:cubicBezTo>
                <a:cubicBezTo>
                  <a:pt x="4268040" y="493089"/>
                  <a:pt x="4249087" y="474136"/>
                  <a:pt x="4225707" y="474136"/>
                </a:cubicBezTo>
                <a:close/>
                <a:moveTo>
                  <a:pt x="4056374" y="474136"/>
                </a:moveTo>
                <a:cubicBezTo>
                  <a:pt x="4032994" y="474136"/>
                  <a:pt x="4014041" y="493089"/>
                  <a:pt x="4014041" y="516469"/>
                </a:cubicBezTo>
                <a:cubicBezTo>
                  <a:pt x="4014041" y="539849"/>
                  <a:pt x="4032994" y="558802"/>
                  <a:pt x="4056374" y="558802"/>
                </a:cubicBezTo>
                <a:cubicBezTo>
                  <a:pt x="4079754" y="558802"/>
                  <a:pt x="4098707" y="539849"/>
                  <a:pt x="4098707" y="516469"/>
                </a:cubicBezTo>
                <a:cubicBezTo>
                  <a:pt x="4098707" y="493089"/>
                  <a:pt x="4079754" y="474136"/>
                  <a:pt x="4056374" y="474136"/>
                </a:cubicBezTo>
                <a:close/>
                <a:moveTo>
                  <a:pt x="3887041" y="474136"/>
                </a:moveTo>
                <a:cubicBezTo>
                  <a:pt x="3863661" y="474136"/>
                  <a:pt x="3844708" y="493089"/>
                  <a:pt x="3844708" y="516469"/>
                </a:cubicBezTo>
                <a:cubicBezTo>
                  <a:pt x="3844708" y="539849"/>
                  <a:pt x="3863661" y="558802"/>
                  <a:pt x="3887041" y="558802"/>
                </a:cubicBezTo>
                <a:cubicBezTo>
                  <a:pt x="3910421" y="558802"/>
                  <a:pt x="3929374" y="539849"/>
                  <a:pt x="3929374" y="516469"/>
                </a:cubicBezTo>
                <a:cubicBezTo>
                  <a:pt x="3929374" y="493089"/>
                  <a:pt x="3910421" y="474136"/>
                  <a:pt x="3887041" y="474136"/>
                </a:cubicBezTo>
                <a:close/>
                <a:moveTo>
                  <a:pt x="3717708" y="474136"/>
                </a:moveTo>
                <a:cubicBezTo>
                  <a:pt x="3694328" y="474136"/>
                  <a:pt x="3675375" y="493089"/>
                  <a:pt x="3675375" y="516469"/>
                </a:cubicBezTo>
                <a:cubicBezTo>
                  <a:pt x="3675375" y="539849"/>
                  <a:pt x="3694328" y="558802"/>
                  <a:pt x="3717708" y="558802"/>
                </a:cubicBezTo>
                <a:cubicBezTo>
                  <a:pt x="3741088" y="558802"/>
                  <a:pt x="3760041" y="539849"/>
                  <a:pt x="3760041" y="516469"/>
                </a:cubicBezTo>
                <a:cubicBezTo>
                  <a:pt x="3760041" y="493089"/>
                  <a:pt x="3741088" y="474136"/>
                  <a:pt x="3717708" y="474136"/>
                </a:cubicBezTo>
                <a:close/>
                <a:moveTo>
                  <a:pt x="3548375" y="474136"/>
                </a:moveTo>
                <a:cubicBezTo>
                  <a:pt x="3524995" y="474136"/>
                  <a:pt x="3506042" y="493089"/>
                  <a:pt x="3506042" y="516469"/>
                </a:cubicBezTo>
                <a:cubicBezTo>
                  <a:pt x="3506042" y="539849"/>
                  <a:pt x="3524995" y="558802"/>
                  <a:pt x="3548375" y="558802"/>
                </a:cubicBezTo>
                <a:cubicBezTo>
                  <a:pt x="3571755" y="558802"/>
                  <a:pt x="3590708" y="539849"/>
                  <a:pt x="3590708" y="516469"/>
                </a:cubicBezTo>
                <a:cubicBezTo>
                  <a:pt x="3590708" y="493089"/>
                  <a:pt x="3571755" y="474136"/>
                  <a:pt x="3548375" y="474136"/>
                </a:cubicBezTo>
                <a:close/>
                <a:moveTo>
                  <a:pt x="3379042" y="474136"/>
                </a:moveTo>
                <a:cubicBezTo>
                  <a:pt x="3355662" y="474136"/>
                  <a:pt x="3336709" y="493089"/>
                  <a:pt x="3336709" y="516469"/>
                </a:cubicBezTo>
                <a:cubicBezTo>
                  <a:pt x="3336709" y="539849"/>
                  <a:pt x="3355662" y="558802"/>
                  <a:pt x="3379042" y="558802"/>
                </a:cubicBezTo>
                <a:cubicBezTo>
                  <a:pt x="3402422" y="558802"/>
                  <a:pt x="3421375" y="539849"/>
                  <a:pt x="3421375" y="516469"/>
                </a:cubicBezTo>
                <a:cubicBezTo>
                  <a:pt x="3421375" y="493089"/>
                  <a:pt x="3402422" y="474136"/>
                  <a:pt x="3379042" y="474136"/>
                </a:cubicBezTo>
                <a:close/>
                <a:moveTo>
                  <a:pt x="3209709" y="474136"/>
                </a:moveTo>
                <a:cubicBezTo>
                  <a:pt x="3186329" y="474136"/>
                  <a:pt x="3167376" y="493089"/>
                  <a:pt x="3167376" y="516469"/>
                </a:cubicBezTo>
                <a:cubicBezTo>
                  <a:pt x="3167376" y="539849"/>
                  <a:pt x="3186329" y="558802"/>
                  <a:pt x="3209709" y="558802"/>
                </a:cubicBezTo>
                <a:cubicBezTo>
                  <a:pt x="3233089" y="558802"/>
                  <a:pt x="3252042" y="539849"/>
                  <a:pt x="3252042" y="516469"/>
                </a:cubicBezTo>
                <a:cubicBezTo>
                  <a:pt x="3252042" y="493089"/>
                  <a:pt x="3233089" y="474136"/>
                  <a:pt x="3209709" y="474136"/>
                </a:cubicBezTo>
                <a:close/>
                <a:moveTo>
                  <a:pt x="3040376" y="474136"/>
                </a:moveTo>
                <a:cubicBezTo>
                  <a:pt x="3016996" y="474136"/>
                  <a:pt x="2998043" y="493089"/>
                  <a:pt x="2998043" y="516469"/>
                </a:cubicBezTo>
                <a:cubicBezTo>
                  <a:pt x="2998043" y="539849"/>
                  <a:pt x="3016996" y="558802"/>
                  <a:pt x="3040376" y="558802"/>
                </a:cubicBezTo>
                <a:cubicBezTo>
                  <a:pt x="3063756" y="558802"/>
                  <a:pt x="3082709" y="539849"/>
                  <a:pt x="3082709" y="516469"/>
                </a:cubicBezTo>
                <a:cubicBezTo>
                  <a:pt x="3082709" y="493089"/>
                  <a:pt x="3063756" y="474136"/>
                  <a:pt x="3040376" y="474136"/>
                </a:cubicBezTo>
                <a:close/>
                <a:moveTo>
                  <a:pt x="2871043" y="474136"/>
                </a:moveTo>
                <a:cubicBezTo>
                  <a:pt x="2847663" y="474136"/>
                  <a:pt x="2828710" y="493089"/>
                  <a:pt x="2828710" y="516469"/>
                </a:cubicBezTo>
                <a:cubicBezTo>
                  <a:pt x="2828710" y="539849"/>
                  <a:pt x="2847663" y="558802"/>
                  <a:pt x="2871043" y="558802"/>
                </a:cubicBezTo>
                <a:cubicBezTo>
                  <a:pt x="2894423" y="558802"/>
                  <a:pt x="2913376" y="539849"/>
                  <a:pt x="2913376" y="516469"/>
                </a:cubicBezTo>
                <a:cubicBezTo>
                  <a:pt x="2913376" y="493089"/>
                  <a:pt x="2894423" y="474136"/>
                  <a:pt x="2871043" y="474136"/>
                </a:cubicBezTo>
                <a:close/>
                <a:moveTo>
                  <a:pt x="2701710" y="474136"/>
                </a:moveTo>
                <a:cubicBezTo>
                  <a:pt x="2678330" y="474136"/>
                  <a:pt x="2659377" y="493089"/>
                  <a:pt x="2659377" y="516469"/>
                </a:cubicBezTo>
                <a:cubicBezTo>
                  <a:pt x="2659377" y="539849"/>
                  <a:pt x="2678330" y="558802"/>
                  <a:pt x="2701710" y="558802"/>
                </a:cubicBezTo>
                <a:cubicBezTo>
                  <a:pt x="2725090" y="558802"/>
                  <a:pt x="2744043" y="539849"/>
                  <a:pt x="2744043" y="516469"/>
                </a:cubicBezTo>
                <a:cubicBezTo>
                  <a:pt x="2744043" y="493089"/>
                  <a:pt x="2725090" y="474136"/>
                  <a:pt x="2701710" y="474136"/>
                </a:cubicBezTo>
                <a:close/>
                <a:moveTo>
                  <a:pt x="2532377" y="474136"/>
                </a:moveTo>
                <a:cubicBezTo>
                  <a:pt x="2508997" y="474136"/>
                  <a:pt x="2490044" y="493089"/>
                  <a:pt x="2490044" y="516469"/>
                </a:cubicBezTo>
                <a:cubicBezTo>
                  <a:pt x="2490044" y="539849"/>
                  <a:pt x="2508997" y="558802"/>
                  <a:pt x="2532377" y="558802"/>
                </a:cubicBezTo>
                <a:cubicBezTo>
                  <a:pt x="2555757" y="558802"/>
                  <a:pt x="2574710" y="539849"/>
                  <a:pt x="2574710" y="516469"/>
                </a:cubicBezTo>
                <a:cubicBezTo>
                  <a:pt x="2574710" y="493089"/>
                  <a:pt x="2555757" y="474136"/>
                  <a:pt x="2532377" y="474136"/>
                </a:cubicBezTo>
                <a:close/>
                <a:moveTo>
                  <a:pt x="2363044" y="474136"/>
                </a:moveTo>
                <a:cubicBezTo>
                  <a:pt x="2339664" y="474136"/>
                  <a:pt x="2320711" y="493089"/>
                  <a:pt x="2320711" y="516469"/>
                </a:cubicBezTo>
                <a:cubicBezTo>
                  <a:pt x="2320711" y="539849"/>
                  <a:pt x="2339664" y="558802"/>
                  <a:pt x="2363044" y="558802"/>
                </a:cubicBezTo>
                <a:cubicBezTo>
                  <a:pt x="2386424" y="558802"/>
                  <a:pt x="2405377" y="539849"/>
                  <a:pt x="2405377" y="516469"/>
                </a:cubicBezTo>
                <a:cubicBezTo>
                  <a:pt x="2405377" y="493089"/>
                  <a:pt x="2386424" y="474136"/>
                  <a:pt x="2363044" y="474136"/>
                </a:cubicBezTo>
                <a:close/>
                <a:moveTo>
                  <a:pt x="2193711" y="474136"/>
                </a:moveTo>
                <a:cubicBezTo>
                  <a:pt x="2170331" y="474136"/>
                  <a:pt x="2151378" y="493089"/>
                  <a:pt x="2151378" y="516469"/>
                </a:cubicBezTo>
                <a:cubicBezTo>
                  <a:pt x="2151378" y="539849"/>
                  <a:pt x="2170331" y="558802"/>
                  <a:pt x="2193711" y="558802"/>
                </a:cubicBezTo>
                <a:cubicBezTo>
                  <a:pt x="2217091" y="558802"/>
                  <a:pt x="2236044" y="539849"/>
                  <a:pt x="2236044" y="516469"/>
                </a:cubicBezTo>
                <a:cubicBezTo>
                  <a:pt x="2236044" y="493089"/>
                  <a:pt x="2217091" y="474136"/>
                  <a:pt x="2193711" y="474136"/>
                </a:cubicBezTo>
                <a:close/>
                <a:moveTo>
                  <a:pt x="2024378" y="474136"/>
                </a:moveTo>
                <a:cubicBezTo>
                  <a:pt x="2000998" y="474136"/>
                  <a:pt x="1982045" y="493089"/>
                  <a:pt x="1982045" y="516469"/>
                </a:cubicBezTo>
                <a:cubicBezTo>
                  <a:pt x="1982045" y="539849"/>
                  <a:pt x="2000998" y="558802"/>
                  <a:pt x="2024378" y="558802"/>
                </a:cubicBezTo>
                <a:cubicBezTo>
                  <a:pt x="2047758" y="558802"/>
                  <a:pt x="2066711" y="539849"/>
                  <a:pt x="2066711" y="516469"/>
                </a:cubicBezTo>
                <a:cubicBezTo>
                  <a:pt x="2066711" y="493089"/>
                  <a:pt x="2047758" y="474136"/>
                  <a:pt x="2024378" y="474136"/>
                </a:cubicBezTo>
                <a:close/>
                <a:moveTo>
                  <a:pt x="1855045" y="474136"/>
                </a:moveTo>
                <a:cubicBezTo>
                  <a:pt x="1831665" y="474136"/>
                  <a:pt x="1812712" y="493089"/>
                  <a:pt x="1812712" y="516469"/>
                </a:cubicBezTo>
                <a:cubicBezTo>
                  <a:pt x="1812712" y="539849"/>
                  <a:pt x="1831665" y="558802"/>
                  <a:pt x="1855045" y="558802"/>
                </a:cubicBezTo>
                <a:cubicBezTo>
                  <a:pt x="1878425" y="558802"/>
                  <a:pt x="1897378" y="539849"/>
                  <a:pt x="1897378" y="516469"/>
                </a:cubicBezTo>
                <a:cubicBezTo>
                  <a:pt x="1897378" y="493089"/>
                  <a:pt x="1878425" y="474136"/>
                  <a:pt x="1855045" y="474136"/>
                </a:cubicBezTo>
                <a:close/>
                <a:moveTo>
                  <a:pt x="1685712" y="474136"/>
                </a:moveTo>
                <a:cubicBezTo>
                  <a:pt x="1662332" y="474136"/>
                  <a:pt x="1643379" y="493089"/>
                  <a:pt x="1643379" y="516469"/>
                </a:cubicBezTo>
                <a:cubicBezTo>
                  <a:pt x="1643379" y="539849"/>
                  <a:pt x="1662332" y="558802"/>
                  <a:pt x="1685712" y="558802"/>
                </a:cubicBezTo>
                <a:cubicBezTo>
                  <a:pt x="1709092" y="558802"/>
                  <a:pt x="1728045" y="539849"/>
                  <a:pt x="1728045" y="516469"/>
                </a:cubicBezTo>
                <a:cubicBezTo>
                  <a:pt x="1728045" y="493089"/>
                  <a:pt x="1709092" y="474136"/>
                  <a:pt x="1685712" y="474136"/>
                </a:cubicBezTo>
                <a:close/>
                <a:moveTo>
                  <a:pt x="1516379" y="474136"/>
                </a:moveTo>
                <a:cubicBezTo>
                  <a:pt x="1492999" y="474136"/>
                  <a:pt x="1474046" y="493089"/>
                  <a:pt x="1474046" y="516469"/>
                </a:cubicBezTo>
                <a:cubicBezTo>
                  <a:pt x="1474046" y="539849"/>
                  <a:pt x="1492999" y="558802"/>
                  <a:pt x="1516379" y="558802"/>
                </a:cubicBezTo>
                <a:cubicBezTo>
                  <a:pt x="1539759" y="558802"/>
                  <a:pt x="1558712" y="539849"/>
                  <a:pt x="1558712" y="516469"/>
                </a:cubicBezTo>
                <a:cubicBezTo>
                  <a:pt x="1558712" y="493089"/>
                  <a:pt x="1539759" y="474136"/>
                  <a:pt x="1516379" y="474136"/>
                </a:cubicBezTo>
                <a:close/>
                <a:moveTo>
                  <a:pt x="1347046" y="474136"/>
                </a:moveTo>
                <a:cubicBezTo>
                  <a:pt x="1323666" y="474136"/>
                  <a:pt x="1304713" y="493089"/>
                  <a:pt x="1304713" y="516469"/>
                </a:cubicBezTo>
                <a:cubicBezTo>
                  <a:pt x="1304713" y="539849"/>
                  <a:pt x="1323666" y="558802"/>
                  <a:pt x="1347046" y="558802"/>
                </a:cubicBezTo>
                <a:cubicBezTo>
                  <a:pt x="1370426" y="558802"/>
                  <a:pt x="1389379" y="539849"/>
                  <a:pt x="1389379" y="516469"/>
                </a:cubicBezTo>
                <a:cubicBezTo>
                  <a:pt x="1389379" y="493089"/>
                  <a:pt x="1370426" y="474136"/>
                  <a:pt x="1347046" y="474136"/>
                </a:cubicBezTo>
                <a:close/>
                <a:moveTo>
                  <a:pt x="1177713" y="474136"/>
                </a:moveTo>
                <a:cubicBezTo>
                  <a:pt x="1154334" y="474136"/>
                  <a:pt x="1135381" y="493089"/>
                  <a:pt x="1135381" y="516469"/>
                </a:cubicBezTo>
                <a:cubicBezTo>
                  <a:pt x="1135381" y="539849"/>
                  <a:pt x="1154334" y="558802"/>
                  <a:pt x="1177713" y="558802"/>
                </a:cubicBezTo>
                <a:cubicBezTo>
                  <a:pt x="1201093" y="558802"/>
                  <a:pt x="1220046" y="539849"/>
                  <a:pt x="1220046" y="516469"/>
                </a:cubicBezTo>
                <a:cubicBezTo>
                  <a:pt x="1220046" y="493089"/>
                  <a:pt x="1201093" y="474136"/>
                  <a:pt x="1177713" y="474136"/>
                </a:cubicBezTo>
                <a:close/>
                <a:moveTo>
                  <a:pt x="1008381" y="474136"/>
                </a:moveTo>
                <a:cubicBezTo>
                  <a:pt x="985001" y="474136"/>
                  <a:pt x="966048" y="493089"/>
                  <a:pt x="966048" y="516469"/>
                </a:cubicBezTo>
                <a:cubicBezTo>
                  <a:pt x="966048" y="539849"/>
                  <a:pt x="985001" y="558802"/>
                  <a:pt x="1008381" y="558802"/>
                </a:cubicBezTo>
                <a:cubicBezTo>
                  <a:pt x="1031761" y="558802"/>
                  <a:pt x="1050714" y="539849"/>
                  <a:pt x="1050714" y="516469"/>
                </a:cubicBezTo>
                <a:cubicBezTo>
                  <a:pt x="1050714" y="493089"/>
                  <a:pt x="1031761" y="474136"/>
                  <a:pt x="1008381" y="474136"/>
                </a:cubicBezTo>
                <a:close/>
                <a:moveTo>
                  <a:pt x="839048" y="474136"/>
                </a:moveTo>
                <a:cubicBezTo>
                  <a:pt x="815668" y="474136"/>
                  <a:pt x="796716" y="493089"/>
                  <a:pt x="796716" y="516469"/>
                </a:cubicBezTo>
                <a:cubicBezTo>
                  <a:pt x="796716" y="539849"/>
                  <a:pt x="815668" y="558802"/>
                  <a:pt x="839048" y="558802"/>
                </a:cubicBezTo>
                <a:cubicBezTo>
                  <a:pt x="862428" y="558802"/>
                  <a:pt x="881381" y="539849"/>
                  <a:pt x="881381" y="516469"/>
                </a:cubicBezTo>
                <a:cubicBezTo>
                  <a:pt x="881381" y="493089"/>
                  <a:pt x="862428" y="474136"/>
                  <a:pt x="839048" y="474136"/>
                </a:cubicBezTo>
                <a:close/>
                <a:moveTo>
                  <a:pt x="669716" y="474136"/>
                </a:moveTo>
                <a:cubicBezTo>
                  <a:pt x="646335" y="474136"/>
                  <a:pt x="627383" y="493089"/>
                  <a:pt x="627383" y="516469"/>
                </a:cubicBezTo>
                <a:cubicBezTo>
                  <a:pt x="627383" y="539849"/>
                  <a:pt x="646335" y="558802"/>
                  <a:pt x="669716" y="558802"/>
                </a:cubicBezTo>
                <a:cubicBezTo>
                  <a:pt x="693096" y="558802"/>
                  <a:pt x="712049" y="539849"/>
                  <a:pt x="712049" y="516469"/>
                </a:cubicBezTo>
                <a:cubicBezTo>
                  <a:pt x="712049" y="493089"/>
                  <a:pt x="693096" y="474136"/>
                  <a:pt x="669716" y="474136"/>
                </a:cubicBezTo>
                <a:close/>
                <a:moveTo>
                  <a:pt x="500382" y="474136"/>
                </a:moveTo>
                <a:cubicBezTo>
                  <a:pt x="477002" y="474136"/>
                  <a:pt x="458049" y="493089"/>
                  <a:pt x="458049" y="516469"/>
                </a:cubicBezTo>
                <a:cubicBezTo>
                  <a:pt x="458049" y="539849"/>
                  <a:pt x="477002" y="558802"/>
                  <a:pt x="500382" y="558802"/>
                </a:cubicBezTo>
                <a:cubicBezTo>
                  <a:pt x="523763" y="558802"/>
                  <a:pt x="542715" y="539849"/>
                  <a:pt x="542715" y="516469"/>
                </a:cubicBezTo>
                <a:cubicBezTo>
                  <a:pt x="542715" y="493089"/>
                  <a:pt x="523763" y="474136"/>
                  <a:pt x="500382" y="474136"/>
                </a:cubicBezTo>
                <a:close/>
                <a:moveTo>
                  <a:pt x="331050" y="474136"/>
                </a:moveTo>
                <a:cubicBezTo>
                  <a:pt x="307670" y="474136"/>
                  <a:pt x="288717" y="493089"/>
                  <a:pt x="288717" y="516469"/>
                </a:cubicBezTo>
                <a:cubicBezTo>
                  <a:pt x="288717" y="539849"/>
                  <a:pt x="307670" y="558802"/>
                  <a:pt x="331050" y="558802"/>
                </a:cubicBezTo>
                <a:cubicBezTo>
                  <a:pt x="354430" y="558802"/>
                  <a:pt x="373382" y="539849"/>
                  <a:pt x="373382" y="516469"/>
                </a:cubicBezTo>
                <a:cubicBezTo>
                  <a:pt x="373382" y="493089"/>
                  <a:pt x="354430" y="474136"/>
                  <a:pt x="331050" y="474136"/>
                </a:cubicBezTo>
                <a:close/>
                <a:moveTo>
                  <a:pt x="161717" y="474136"/>
                </a:moveTo>
                <a:cubicBezTo>
                  <a:pt x="138337" y="474136"/>
                  <a:pt x="119384" y="493089"/>
                  <a:pt x="119384" y="516469"/>
                </a:cubicBezTo>
                <a:cubicBezTo>
                  <a:pt x="119384" y="539849"/>
                  <a:pt x="138337" y="558802"/>
                  <a:pt x="161717" y="558802"/>
                </a:cubicBezTo>
                <a:cubicBezTo>
                  <a:pt x="185097" y="558802"/>
                  <a:pt x="204050" y="539849"/>
                  <a:pt x="204050" y="516469"/>
                </a:cubicBezTo>
                <a:cubicBezTo>
                  <a:pt x="204050" y="493089"/>
                  <a:pt x="185097" y="474136"/>
                  <a:pt x="161717" y="474136"/>
                </a:cubicBezTo>
                <a:close/>
                <a:moveTo>
                  <a:pt x="0" y="0"/>
                </a:moveTo>
                <a:lnTo>
                  <a:pt x="4387423" y="0"/>
                </a:lnTo>
                <a:lnTo>
                  <a:pt x="4387423" y="152400"/>
                </a:lnTo>
                <a:lnTo>
                  <a:pt x="4387423" y="242993"/>
                </a:lnTo>
                <a:lnTo>
                  <a:pt x="4387423" y="477291"/>
                </a:lnTo>
                <a:lnTo>
                  <a:pt x="4365106" y="486535"/>
                </a:lnTo>
                <a:cubicBezTo>
                  <a:pt x="4357446" y="494196"/>
                  <a:pt x="4352707" y="504779"/>
                  <a:pt x="4352707" y="516469"/>
                </a:cubicBezTo>
                <a:cubicBezTo>
                  <a:pt x="4352707" y="528159"/>
                  <a:pt x="4357446" y="538742"/>
                  <a:pt x="4365106" y="546403"/>
                </a:cubicBezTo>
                <a:lnTo>
                  <a:pt x="4387423" y="555647"/>
                </a:lnTo>
                <a:lnTo>
                  <a:pt x="4387423" y="3164104"/>
                </a:lnTo>
                <a:lnTo>
                  <a:pt x="4369407" y="3167742"/>
                </a:lnTo>
                <a:cubicBezTo>
                  <a:pt x="4350262" y="3175839"/>
                  <a:pt x="4334925" y="3191176"/>
                  <a:pt x="4326828" y="3210321"/>
                </a:cubicBezTo>
                <a:lnTo>
                  <a:pt x="4321886" y="3234796"/>
                </a:lnTo>
                <a:lnTo>
                  <a:pt x="4248202" y="3234796"/>
                </a:lnTo>
                <a:lnTo>
                  <a:pt x="4243261" y="3210321"/>
                </a:lnTo>
                <a:cubicBezTo>
                  <a:pt x="4231114" y="3181604"/>
                  <a:pt x="4202679" y="3161454"/>
                  <a:pt x="4169538" y="3161454"/>
                </a:cubicBezTo>
                <a:cubicBezTo>
                  <a:pt x="4136397" y="3161454"/>
                  <a:pt x="4107962" y="3181604"/>
                  <a:pt x="4095816" y="3210321"/>
                </a:cubicBezTo>
                <a:lnTo>
                  <a:pt x="4090874" y="3234796"/>
                </a:lnTo>
                <a:lnTo>
                  <a:pt x="4017196" y="3234796"/>
                </a:lnTo>
                <a:lnTo>
                  <a:pt x="4012255" y="3210321"/>
                </a:lnTo>
                <a:cubicBezTo>
                  <a:pt x="4000108" y="3181604"/>
                  <a:pt x="3971673" y="3161454"/>
                  <a:pt x="3938532" y="3161454"/>
                </a:cubicBezTo>
                <a:cubicBezTo>
                  <a:pt x="3905391" y="3161454"/>
                  <a:pt x="3876956" y="3181604"/>
                  <a:pt x="3864810" y="3210321"/>
                </a:cubicBezTo>
                <a:lnTo>
                  <a:pt x="3859868" y="3234796"/>
                </a:lnTo>
                <a:lnTo>
                  <a:pt x="3786190" y="3234796"/>
                </a:lnTo>
                <a:lnTo>
                  <a:pt x="3781249" y="3210321"/>
                </a:lnTo>
                <a:cubicBezTo>
                  <a:pt x="3769102" y="3181604"/>
                  <a:pt x="3740667" y="3161454"/>
                  <a:pt x="3707526" y="3161454"/>
                </a:cubicBezTo>
                <a:cubicBezTo>
                  <a:pt x="3674385" y="3161454"/>
                  <a:pt x="3645950" y="3181604"/>
                  <a:pt x="3633804" y="3210321"/>
                </a:cubicBezTo>
                <a:lnTo>
                  <a:pt x="3628863" y="3234796"/>
                </a:lnTo>
                <a:lnTo>
                  <a:pt x="3555184" y="3234796"/>
                </a:lnTo>
                <a:lnTo>
                  <a:pt x="3550243" y="3210321"/>
                </a:lnTo>
                <a:cubicBezTo>
                  <a:pt x="3538096" y="3181604"/>
                  <a:pt x="3509661" y="3161454"/>
                  <a:pt x="3476520" y="3161454"/>
                </a:cubicBezTo>
                <a:cubicBezTo>
                  <a:pt x="3443379" y="3161454"/>
                  <a:pt x="3414944" y="3181604"/>
                  <a:pt x="3402798" y="3210321"/>
                </a:cubicBezTo>
                <a:lnTo>
                  <a:pt x="3397856" y="3234796"/>
                </a:lnTo>
                <a:lnTo>
                  <a:pt x="3324178" y="3234796"/>
                </a:lnTo>
                <a:lnTo>
                  <a:pt x="3319237" y="3210321"/>
                </a:lnTo>
                <a:cubicBezTo>
                  <a:pt x="3307090" y="3181604"/>
                  <a:pt x="3278655" y="3161454"/>
                  <a:pt x="3245514" y="3161454"/>
                </a:cubicBezTo>
                <a:cubicBezTo>
                  <a:pt x="3212373" y="3161454"/>
                  <a:pt x="3183938" y="3181604"/>
                  <a:pt x="3171792" y="3210321"/>
                </a:cubicBezTo>
                <a:lnTo>
                  <a:pt x="3166850" y="3234796"/>
                </a:lnTo>
                <a:lnTo>
                  <a:pt x="3093172" y="3234796"/>
                </a:lnTo>
                <a:lnTo>
                  <a:pt x="3088230" y="3210321"/>
                </a:lnTo>
                <a:cubicBezTo>
                  <a:pt x="3076084" y="3181604"/>
                  <a:pt x="3047649" y="3161454"/>
                  <a:pt x="3014508" y="3161454"/>
                </a:cubicBezTo>
                <a:cubicBezTo>
                  <a:pt x="2981367" y="3161454"/>
                  <a:pt x="2952932" y="3181604"/>
                  <a:pt x="2940786" y="3210321"/>
                </a:cubicBezTo>
                <a:lnTo>
                  <a:pt x="2935844" y="3234796"/>
                </a:lnTo>
                <a:lnTo>
                  <a:pt x="2862166" y="3234796"/>
                </a:lnTo>
                <a:lnTo>
                  <a:pt x="2857224" y="3210321"/>
                </a:lnTo>
                <a:cubicBezTo>
                  <a:pt x="2845078" y="3181604"/>
                  <a:pt x="2816643" y="3161454"/>
                  <a:pt x="2783502" y="3161454"/>
                </a:cubicBezTo>
                <a:cubicBezTo>
                  <a:pt x="2750361" y="3161454"/>
                  <a:pt x="2721926" y="3181604"/>
                  <a:pt x="2709780" y="3210321"/>
                </a:cubicBezTo>
                <a:lnTo>
                  <a:pt x="2704838" y="3234796"/>
                </a:lnTo>
                <a:lnTo>
                  <a:pt x="2631160" y="3234796"/>
                </a:lnTo>
                <a:lnTo>
                  <a:pt x="2626219" y="3210321"/>
                </a:lnTo>
                <a:cubicBezTo>
                  <a:pt x="2614072" y="3181604"/>
                  <a:pt x="2585637" y="3161454"/>
                  <a:pt x="2552496" y="3161454"/>
                </a:cubicBezTo>
                <a:cubicBezTo>
                  <a:pt x="2519355" y="3161454"/>
                  <a:pt x="2490920" y="3181604"/>
                  <a:pt x="2478774" y="3210321"/>
                </a:cubicBezTo>
                <a:lnTo>
                  <a:pt x="2473832" y="3234796"/>
                </a:lnTo>
                <a:lnTo>
                  <a:pt x="2400154" y="3234796"/>
                </a:lnTo>
                <a:lnTo>
                  <a:pt x="2395213" y="3210321"/>
                </a:lnTo>
                <a:cubicBezTo>
                  <a:pt x="2383066" y="3181604"/>
                  <a:pt x="2354631" y="3161454"/>
                  <a:pt x="2321490" y="3161454"/>
                </a:cubicBezTo>
                <a:cubicBezTo>
                  <a:pt x="2288349" y="3161454"/>
                  <a:pt x="2259914" y="3181604"/>
                  <a:pt x="2247768" y="3210321"/>
                </a:cubicBezTo>
                <a:lnTo>
                  <a:pt x="2242826" y="3234796"/>
                </a:lnTo>
                <a:lnTo>
                  <a:pt x="2169148" y="3234796"/>
                </a:lnTo>
                <a:lnTo>
                  <a:pt x="2164207" y="3210321"/>
                </a:lnTo>
                <a:cubicBezTo>
                  <a:pt x="2152060" y="3181604"/>
                  <a:pt x="2123625" y="3161454"/>
                  <a:pt x="2090484" y="3161454"/>
                </a:cubicBezTo>
                <a:cubicBezTo>
                  <a:pt x="2057343" y="3161454"/>
                  <a:pt x="2028908" y="3181604"/>
                  <a:pt x="2016762" y="3210321"/>
                </a:cubicBezTo>
                <a:lnTo>
                  <a:pt x="2011820" y="3234796"/>
                </a:lnTo>
                <a:lnTo>
                  <a:pt x="1938142" y="3234796"/>
                </a:lnTo>
                <a:lnTo>
                  <a:pt x="1933201" y="3210321"/>
                </a:lnTo>
                <a:cubicBezTo>
                  <a:pt x="1921054" y="3181604"/>
                  <a:pt x="1892619" y="3161454"/>
                  <a:pt x="1859478" y="3161454"/>
                </a:cubicBezTo>
                <a:cubicBezTo>
                  <a:pt x="1826337" y="3161454"/>
                  <a:pt x="1797902" y="3181604"/>
                  <a:pt x="1785756" y="3210321"/>
                </a:cubicBezTo>
                <a:lnTo>
                  <a:pt x="1780814" y="3234796"/>
                </a:lnTo>
                <a:lnTo>
                  <a:pt x="1707136" y="3234796"/>
                </a:lnTo>
                <a:lnTo>
                  <a:pt x="1702195" y="3210321"/>
                </a:lnTo>
                <a:cubicBezTo>
                  <a:pt x="1690048" y="3181604"/>
                  <a:pt x="1661613" y="3161454"/>
                  <a:pt x="1628472" y="3161454"/>
                </a:cubicBezTo>
                <a:cubicBezTo>
                  <a:pt x="1595331" y="3161454"/>
                  <a:pt x="1566896" y="3181604"/>
                  <a:pt x="1554750" y="3210321"/>
                </a:cubicBezTo>
                <a:lnTo>
                  <a:pt x="1549808" y="3234796"/>
                </a:lnTo>
                <a:lnTo>
                  <a:pt x="1476130" y="3234796"/>
                </a:lnTo>
                <a:lnTo>
                  <a:pt x="1471189" y="3210321"/>
                </a:lnTo>
                <a:cubicBezTo>
                  <a:pt x="1459042" y="3181604"/>
                  <a:pt x="1430607" y="3161454"/>
                  <a:pt x="1397466" y="3161454"/>
                </a:cubicBezTo>
                <a:cubicBezTo>
                  <a:pt x="1364325" y="3161454"/>
                  <a:pt x="1335890" y="3181604"/>
                  <a:pt x="1323744" y="3210321"/>
                </a:cubicBezTo>
                <a:lnTo>
                  <a:pt x="1318802" y="3234796"/>
                </a:lnTo>
                <a:lnTo>
                  <a:pt x="1245124" y="3234796"/>
                </a:lnTo>
                <a:lnTo>
                  <a:pt x="1240183" y="3210321"/>
                </a:lnTo>
                <a:cubicBezTo>
                  <a:pt x="1228036" y="3181604"/>
                  <a:pt x="1199601" y="3161454"/>
                  <a:pt x="1166461" y="3161454"/>
                </a:cubicBezTo>
                <a:cubicBezTo>
                  <a:pt x="1133320" y="3161454"/>
                  <a:pt x="1104885" y="3181604"/>
                  <a:pt x="1092739" y="3210321"/>
                </a:cubicBezTo>
                <a:lnTo>
                  <a:pt x="1087797" y="3234796"/>
                </a:lnTo>
                <a:lnTo>
                  <a:pt x="1014119" y="3234796"/>
                </a:lnTo>
                <a:lnTo>
                  <a:pt x="1009178" y="3210321"/>
                </a:lnTo>
                <a:cubicBezTo>
                  <a:pt x="997031" y="3181604"/>
                  <a:pt x="968596" y="3161454"/>
                  <a:pt x="935455" y="3161454"/>
                </a:cubicBezTo>
                <a:cubicBezTo>
                  <a:pt x="902314" y="3161454"/>
                  <a:pt x="873879" y="3181604"/>
                  <a:pt x="861733" y="3210321"/>
                </a:cubicBezTo>
                <a:lnTo>
                  <a:pt x="856791" y="3234796"/>
                </a:lnTo>
                <a:lnTo>
                  <a:pt x="783113" y="3234796"/>
                </a:lnTo>
                <a:lnTo>
                  <a:pt x="778171" y="3210321"/>
                </a:lnTo>
                <a:cubicBezTo>
                  <a:pt x="766025" y="3181604"/>
                  <a:pt x="737590" y="3161454"/>
                  <a:pt x="704449" y="3161454"/>
                </a:cubicBezTo>
                <a:cubicBezTo>
                  <a:pt x="671308" y="3161454"/>
                  <a:pt x="642873" y="3181604"/>
                  <a:pt x="630727" y="3210321"/>
                </a:cubicBezTo>
                <a:lnTo>
                  <a:pt x="625785" y="3234796"/>
                </a:lnTo>
                <a:lnTo>
                  <a:pt x="552107" y="3234796"/>
                </a:lnTo>
                <a:lnTo>
                  <a:pt x="547165" y="3210321"/>
                </a:lnTo>
                <a:cubicBezTo>
                  <a:pt x="535019" y="3181604"/>
                  <a:pt x="506584" y="3161454"/>
                  <a:pt x="473443" y="3161454"/>
                </a:cubicBezTo>
                <a:cubicBezTo>
                  <a:pt x="440302" y="3161454"/>
                  <a:pt x="411867" y="3181604"/>
                  <a:pt x="399721" y="3210321"/>
                </a:cubicBezTo>
                <a:lnTo>
                  <a:pt x="394779" y="3234796"/>
                </a:lnTo>
                <a:lnTo>
                  <a:pt x="321101" y="3234796"/>
                </a:lnTo>
                <a:lnTo>
                  <a:pt x="316160" y="3210321"/>
                </a:lnTo>
                <a:cubicBezTo>
                  <a:pt x="304013" y="3181604"/>
                  <a:pt x="275578" y="3161454"/>
                  <a:pt x="242438" y="3161454"/>
                </a:cubicBezTo>
                <a:cubicBezTo>
                  <a:pt x="209297" y="3161454"/>
                  <a:pt x="180862" y="3181604"/>
                  <a:pt x="168716" y="3210321"/>
                </a:cubicBezTo>
                <a:lnTo>
                  <a:pt x="163774" y="3234796"/>
                </a:lnTo>
                <a:lnTo>
                  <a:pt x="90095" y="3234796"/>
                </a:lnTo>
                <a:lnTo>
                  <a:pt x="85153" y="3210321"/>
                </a:lnTo>
                <a:cubicBezTo>
                  <a:pt x="73007" y="3181604"/>
                  <a:pt x="44572" y="3161454"/>
                  <a:pt x="11431" y="3161454"/>
                </a:cubicBezTo>
                <a:lnTo>
                  <a:pt x="0" y="3163762"/>
                </a:lnTo>
                <a:lnTo>
                  <a:pt x="0" y="555648"/>
                </a:lnTo>
                <a:lnTo>
                  <a:pt x="22318" y="546403"/>
                </a:lnTo>
                <a:cubicBezTo>
                  <a:pt x="29979" y="538742"/>
                  <a:pt x="34717" y="528159"/>
                  <a:pt x="34717" y="516469"/>
                </a:cubicBezTo>
                <a:cubicBezTo>
                  <a:pt x="34717" y="504779"/>
                  <a:pt x="29979" y="494196"/>
                  <a:pt x="22318" y="486535"/>
                </a:cubicBezTo>
                <a:lnTo>
                  <a:pt x="0" y="477291"/>
                </a:lnTo>
                <a:lnTo>
                  <a:pt x="0" y="242993"/>
                </a:lnTo>
                <a:lnTo>
                  <a:pt x="0" y="152400"/>
                </a:lnTo>
                <a:close/>
              </a:path>
            </a:pathLst>
          </a:custGeom>
          <a:solidFill>
            <a:srgbClr val="FEFFFF"/>
          </a:solidFill>
          <a:ln w="3175">
            <a:solidFill>
              <a:srgbClr val="E1E2E2"/>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1980000">
            <a:noAutofit/>
          </a:bodyPr>
          <a:lstStyle/>
          <a:p>
            <a:pPr algn="ctr">
              <a:lnSpc>
                <a:spcPct val="120000"/>
              </a:lnSpc>
              <a:defRPr/>
            </a:pPr>
            <a:r>
              <a:rPr lang="en-US" altLang="zh-CN" b="1" smtClean="0">
                <a:solidFill>
                  <a:schemeClr val="accent1">
                    <a:lumMod val="75000"/>
                  </a:schemeClr>
                </a:solidFill>
                <a:latin typeface="+mn-ea"/>
              </a:rPr>
              <a:t>N-S</a:t>
            </a:r>
            <a:r>
              <a:rPr lang="zh-CN" altLang="en-US" b="1" smtClean="0">
                <a:solidFill>
                  <a:schemeClr val="accent1">
                    <a:lumMod val="75000"/>
                  </a:schemeClr>
                </a:solidFill>
                <a:latin typeface="+mn-ea"/>
              </a:rPr>
              <a:t>流程图</a:t>
            </a:r>
            <a:endParaRPr lang="zh-CN" altLang="en-US" b="1">
              <a:solidFill>
                <a:schemeClr val="accent1">
                  <a:lumMod val="75000"/>
                </a:schemeClr>
              </a:solidFill>
              <a:latin typeface="+mn-ea"/>
            </a:endParaRPr>
          </a:p>
        </p:txBody>
      </p:sp>
      <p:sp>
        <p:nvSpPr>
          <p:cNvPr id="34" name="MH_Text_1"/>
          <p:cNvSpPr/>
          <p:nvPr>
            <p:custDataLst>
              <p:tags r:id="rId2"/>
            </p:custDataLst>
          </p:nvPr>
        </p:nvSpPr>
        <p:spPr>
          <a:xfrm>
            <a:off x="8498819" y="1402899"/>
            <a:ext cx="3019425" cy="17319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lnSpc>
                <a:spcPct val="140000"/>
              </a:lnSpc>
              <a:defRPr/>
            </a:pPr>
            <a:endParaRPr lang="zh-CN" altLang="en-US" sz="1600">
              <a:solidFill>
                <a:srgbClr val="FEFFFF"/>
              </a:solidFill>
            </a:endParaRPr>
          </a:p>
        </p:txBody>
      </p:sp>
      <mc:AlternateContent xmlns:mc="http://schemas.openxmlformats.org/markup-compatibility/2006" xmlns:a14="http://schemas.microsoft.com/office/drawing/2010/main">
        <mc:Choice Requires="a14">
          <p:graphicFrame>
            <p:nvGraphicFramePr>
              <p:cNvPr id="35" name="表格 34"/>
              <p:cNvGraphicFramePr>
                <a:graphicFrameLocks noGrp="1"/>
              </p:cNvGraphicFramePr>
              <p:nvPr/>
            </p:nvGraphicFramePr>
            <p:xfrm>
              <a:off x="8897863" y="1620767"/>
              <a:ext cx="2221336" cy="1296226"/>
            </p:xfrm>
            <a:graphic>
              <a:graphicData uri="http://schemas.openxmlformats.org/drawingml/2006/table">
                <a:tbl>
                  <a:tblPr>
                    <a:tableStyleId>{5DA37D80-6434-44D0-A028-1B22A696006F}</a:tableStyleId>
                  </a:tblPr>
                  <a:tblGrid>
                    <a:gridCol w="2221336"/>
                  </a:tblGrid>
                  <a:tr h="370840">
                    <a:tc>
                      <a:txBody>
                        <a:bodyPr/>
                        <a:lstStyle/>
                        <a:p>
                          <a:r>
                            <a:rPr lang="zh-CN" altLang="en-US" sz="1600" smtClean="0">
                              <a:solidFill>
                                <a:schemeClr val="bg1"/>
                              </a:solidFill>
                            </a:rPr>
                            <a:t>输入</a:t>
                          </a:r>
                          <a:r>
                            <a:rPr lang="en-US" altLang="zh-CN" sz="1600" smtClean="0">
                              <a:solidFill>
                                <a:schemeClr val="bg1"/>
                              </a:solidFill>
                            </a:rPr>
                            <a:t>f</a:t>
                          </a:r>
                          <a:r>
                            <a:rPr lang="zh-CN" altLang="en-US" sz="1600" smtClean="0">
                              <a:solidFill>
                                <a:schemeClr val="bg1"/>
                              </a:solidFill>
                            </a:rPr>
                            <a:t>的值</a:t>
                          </a:r>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left"/>
                              </m:oMathParaPr>
                              <m:oMath xmlns:m="http://schemas.openxmlformats.org/officeDocument/2006/math">
                                <m:r>
                                  <m:rPr>
                                    <m:sty m:val="p"/>
                                  </m:rPr>
                                  <a:rPr lang="en-US" altLang="zh-CN" sz="1600" kern="1200" smtClean="0">
                                    <a:solidFill>
                                      <a:schemeClr val="bg1"/>
                                    </a:solidFill>
                                    <a:effectLst/>
                                    <a:latin typeface="Cambria Math" panose="02040503050406030204" pitchFamily="18" charset="0"/>
                                    <a:ea typeface="+mn-ea"/>
                                    <a:cs typeface="+mn-cs"/>
                                  </a:rPr>
                                  <m:t>c</m:t>
                                </m:r>
                                <m:r>
                                  <a:rPr lang="en-US" altLang="zh-CN" sz="1600" kern="1200" smtClean="0">
                                    <a:solidFill>
                                      <a:schemeClr val="bg1"/>
                                    </a:solidFill>
                                    <a:effectLst/>
                                    <a:latin typeface="Cambria Math" panose="02040503050406030204" pitchFamily="18" charset="0"/>
                                    <a:ea typeface="+mn-ea"/>
                                    <a:cs typeface="+mn-cs"/>
                                  </a:rPr>
                                  <m:t>=</m:t>
                                </m:r>
                                <m:f>
                                  <m:fPr>
                                    <m:ctrlPr>
                                      <a:rPr lang="zh-CN" altLang="zh-CN" sz="1600" i="1" kern="1200">
                                        <a:solidFill>
                                          <a:schemeClr val="bg1"/>
                                        </a:solidFill>
                                        <a:effectLst/>
                                        <a:latin typeface="Cambria Math" panose="02040503050406030204" pitchFamily="18" charset="0"/>
                                        <a:ea typeface="+mn-ea"/>
                                        <a:cs typeface="+mn-cs"/>
                                      </a:rPr>
                                    </m:ctrlPr>
                                  </m:fPr>
                                  <m:num>
                                    <m:r>
                                      <a:rPr lang="en-US" altLang="zh-CN" sz="1600" i="1" kern="1200">
                                        <a:solidFill>
                                          <a:schemeClr val="bg1"/>
                                        </a:solidFill>
                                        <a:effectLst/>
                                        <a:latin typeface="Cambria Math" panose="02040503050406030204" pitchFamily="18" charset="0"/>
                                        <a:ea typeface="+mn-ea"/>
                                        <a:cs typeface="+mn-cs"/>
                                      </a:rPr>
                                      <m:t>5</m:t>
                                    </m:r>
                                  </m:num>
                                  <m:den>
                                    <m:r>
                                      <a:rPr lang="en-US" altLang="zh-CN" sz="1600" i="1" kern="1200">
                                        <a:solidFill>
                                          <a:schemeClr val="bg1"/>
                                        </a:solidFill>
                                        <a:effectLst/>
                                        <a:latin typeface="Cambria Math" panose="02040503050406030204" pitchFamily="18" charset="0"/>
                                        <a:ea typeface="+mn-ea"/>
                                        <a:cs typeface="+mn-cs"/>
                                      </a:rPr>
                                      <m:t>9</m:t>
                                    </m:r>
                                  </m:den>
                                </m:f>
                                <m:r>
                                  <a:rPr lang="en-US" altLang="zh-CN" sz="1600" i="1" kern="1200">
                                    <a:solidFill>
                                      <a:schemeClr val="bg1"/>
                                    </a:solidFill>
                                    <a:effectLst/>
                                    <a:latin typeface="Cambria Math" panose="02040503050406030204" pitchFamily="18" charset="0"/>
                                    <a:ea typeface="+mn-ea"/>
                                    <a:cs typeface="+mn-cs"/>
                                  </a:rPr>
                                  <m:t>(</m:t>
                                </m:r>
                                <m:r>
                                  <a:rPr lang="en-US" altLang="zh-CN" sz="1600" i="1" kern="1200">
                                    <a:solidFill>
                                      <a:schemeClr val="bg1"/>
                                    </a:solidFill>
                                    <a:effectLst/>
                                    <a:latin typeface="Cambria Math" panose="02040503050406030204" pitchFamily="18" charset="0"/>
                                    <a:ea typeface="+mn-ea"/>
                                    <a:cs typeface="+mn-cs"/>
                                  </a:rPr>
                                  <m:t>𝑓</m:t>
                                </m:r>
                                <m:r>
                                  <a:rPr lang="en-US" altLang="zh-CN" sz="1600" i="1" kern="1200">
                                    <a:solidFill>
                                      <a:schemeClr val="bg1"/>
                                    </a:solidFill>
                                    <a:effectLst/>
                                    <a:latin typeface="Cambria Math" panose="02040503050406030204" pitchFamily="18" charset="0"/>
                                    <a:ea typeface="+mn-ea"/>
                                    <a:cs typeface="+mn-cs"/>
                                  </a:rPr>
                                  <m:t>−</m:t>
                                </m:r>
                                <m:r>
                                  <a:rPr lang="en-US" altLang="zh-CN" sz="1600" i="1" kern="1200">
                                    <a:solidFill>
                                      <a:schemeClr val="bg1"/>
                                    </a:solidFill>
                                    <a:effectLst/>
                                    <a:latin typeface="Cambria Math" panose="02040503050406030204" pitchFamily="18" charset="0"/>
                                    <a:ea typeface="+mn-ea"/>
                                    <a:cs typeface="+mn-cs"/>
                                  </a:rPr>
                                  <m:t>32</m:t>
                                </m:r>
                                <m:r>
                                  <a:rPr lang="en-US" altLang="zh-CN" sz="1600" i="1" kern="1200">
                                    <a:solidFill>
                                      <a:schemeClr val="bg1"/>
                                    </a:solidFill>
                                    <a:effectLst/>
                                    <a:latin typeface="Cambria Math" panose="02040503050406030204" pitchFamily="18" charset="0"/>
                                    <a:ea typeface="+mn-ea"/>
                                    <a:cs typeface="+mn-cs"/>
                                  </a:rPr>
                                  <m:t>)</m:t>
                                </m:r>
                              </m:oMath>
                            </m:oMathPara>
                          </a14:m>
                          <a:endParaRPr lang="zh-CN" altLang="zh-CN" sz="1600" kern="1200">
                            <a:solidFill>
                              <a:schemeClr val="bg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r>
                            <a:rPr lang="zh-CN" altLang="en-US" sz="1600" smtClean="0">
                              <a:solidFill>
                                <a:schemeClr val="bg1"/>
                              </a:solidFill>
                            </a:rPr>
                            <a:t>输出</a:t>
                          </a:r>
                          <a:r>
                            <a:rPr lang="en-US" altLang="zh-CN" sz="1600" smtClean="0">
                              <a:solidFill>
                                <a:schemeClr val="bg1"/>
                              </a:solidFill>
                            </a:rPr>
                            <a:t>c</a:t>
                          </a:r>
                          <a:r>
                            <a:rPr lang="zh-CN" altLang="en-US" sz="1600" smtClean="0">
                              <a:solidFill>
                                <a:schemeClr val="bg1"/>
                              </a:solidFill>
                            </a:rPr>
                            <a:t>的值</a:t>
                          </a:r>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mc:Choice>
        <mc:Fallback xmlns="">
          <p:graphicFrame>
            <p:nvGraphicFramePr>
              <p:cNvPr id="35" name="表格 34"/>
              <p:cNvGraphicFramePr>
                <a:graphicFrameLocks noGrp="1"/>
              </p:cNvGraphicFramePr>
              <p:nvPr/>
            </p:nvGraphicFramePr>
            <p:xfrm>
              <a:off x="8897863" y="1620767"/>
              <a:ext cx="2221336" cy="1296226"/>
            </p:xfrm>
            <a:graphic>
              <a:graphicData uri="http://schemas.openxmlformats.org/drawingml/2006/table">
                <a:tbl>
                  <a:tblPr>
                    <a:tableStyleId>{5DA37D80-6434-44D0-A028-1B22A696006F}</a:tableStyleId>
                  </a:tblPr>
                  <a:tblGrid>
                    <a:gridCol w="2221336"/>
                  </a:tblGrid>
                  <a:tr h="370840">
                    <a:tc>
                      <a:txBody>
                        <a:bodyPr/>
                        <a:lstStyle/>
                        <a:p>
                          <a:r>
                            <a:rPr lang="zh-CN" altLang="en-US" sz="1600" smtClean="0">
                              <a:solidFill>
                                <a:schemeClr val="bg1"/>
                              </a:solidFill>
                            </a:rPr>
                            <a:t>输入</a:t>
                          </a:r>
                          <a:r>
                            <a:rPr lang="en-US" altLang="zh-CN" sz="1600" smtClean="0">
                              <a:solidFill>
                                <a:schemeClr val="bg1"/>
                              </a:solidFill>
                            </a:rPr>
                            <a:t>f</a:t>
                          </a:r>
                          <a:r>
                            <a:rPr lang="zh-CN" altLang="en-US" sz="1600" smtClean="0">
                              <a:solidFill>
                                <a:schemeClr val="bg1"/>
                              </a:solidFill>
                            </a:rPr>
                            <a:t>的值</a:t>
                          </a:r>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550545">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3"/>
                        </a:blipFill>
                      </a:tcPr>
                    </a:tc>
                  </a:tr>
                  <a:tr h="370840">
                    <a:tc>
                      <a:txBody>
                        <a:bodyPr/>
                        <a:lstStyle/>
                        <a:p>
                          <a:r>
                            <a:rPr lang="zh-CN" altLang="en-US" sz="1600" smtClean="0">
                              <a:solidFill>
                                <a:schemeClr val="bg1"/>
                              </a:solidFill>
                            </a:rPr>
                            <a:t>输出</a:t>
                          </a:r>
                          <a:r>
                            <a:rPr lang="en-US" altLang="zh-CN" sz="1600" smtClean="0">
                              <a:solidFill>
                                <a:schemeClr val="bg1"/>
                              </a:solidFill>
                            </a:rPr>
                            <a:t>c</a:t>
                          </a:r>
                          <a:r>
                            <a:rPr lang="zh-CN" altLang="en-US" sz="1600" smtClean="0">
                              <a:solidFill>
                                <a:schemeClr val="bg1"/>
                              </a:solidFill>
                            </a:rPr>
                            <a:t>的值</a:t>
                          </a:r>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mc:Fallback>
      </mc:AlternateContent>
      <mc:AlternateContent xmlns:mc="http://schemas.openxmlformats.org/markup-compatibility/2006">
        <mc:Choice xmlns:a14="http://schemas.microsoft.com/office/drawing/2010/main" Requires="a14">
          <p:sp>
            <p:nvSpPr>
              <p:cNvPr id="36" name="矩形 35"/>
              <p:cNvSpPr/>
              <p:nvPr/>
            </p:nvSpPr>
            <p:spPr>
              <a:xfrm>
                <a:off x="1033310" y="2357967"/>
                <a:ext cx="7298814" cy="1157048"/>
              </a:xfrm>
              <a:prstGeom prst="rect">
                <a:avLst/>
              </a:prstGeom>
            </p:spPr>
            <p:txBody>
              <a:bodyPr wrap="square">
                <a:spAutoFit/>
              </a:bodyPr>
              <a:lstStyle/>
              <a:p>
                <a:r>
                  <a:rPr lang="zh-CN" altLang="en-US" sz="2000" b="1" smtClean="0"/>
                  <a:t>解题思路</a:t>
                </a:r>
                <a:r>
                  <a:rPr lang="en-US" altLang="zh-CN" sz="2000" b="1" smtClean="0"/>
                  <a:t>: </a:t>
                </a:r>
                <a:r>
                  <a:rPr lang="zh-CN" altLang="en-US" sz="2000" smtClean="0"/>
                  <a:t> 这个</a:t>
                </a:r>
                <a:r>
                  <a:rPr lang="zh-CN" altLang="en-US" sz="2000"/>
                  <a:t>问题的</a:t>
                </a:r>
                <a:r>
                  <a:rPr lang="zh-CN" altLang="en-US" sz="2000" smtClean="0"/>
                  <a:t>算法关键</a:t>
                </a:r>
                <a:r>
                  <a:rPr lang="zh-CN" altLang="en-US" sz="2000"/>
                  <a:t>在于找到二者间的转换公式</a:t>
                </a:r>
                <a:r>
                  <a:rPr lang="zh-CN" altLang="en-US" sz="2000" smtClean="0"/>
                  <a:t>。</a:t>
                </a:r>
                <a:endParaRPr lang="en-US" altLang="zh-CN" sz="2000" smtClean="0"/>
              </a:p>
              <a:p>
                <a:r>
                  <a:rPr lang="en-US" altLang="zh-CN" sz="2000"/>
                  <a:t>	</a:t>
                </a:r>
                <a:r>
                  <a:rPr lang="en-US" altLang="zh-CN" sz="2000" smtClean="0"/>
                  <a:t>    </a:t>
                </a:r>
                <a:r>
                  <a:rPr lang="zh-CN" altLang="en-US" sz="2000" smtClean="0"/>
                  <a:t>根据</a:t>
                </a:r>
                <a:r>
                  <a:rPr lang="zh-CN" altLang="en-US" sz="2000"/>
                  <a:t>物理学知识，</a:t>
                </a:r>
                <a:r>
                  <a:rPr lang="zh-CN" altLang="en-US" sz="2000" smtClean="0"/>
                  <a:t>知道转换公式为：</a:t>
                </a:r>
                <a14:m>
                  <m:oMath xmlns:m="http://schemas.openxmlformats.org/officeDocument/2006/math">
                    <m:r>
                      <m:rPr>
                        <m:sty m:val="p"/>
                      </m:rPr>
                      <a:rPr lang="en-US" altLang="zh-CN" sz="2000">
                        <a:latin typeface="Cambria Math" panose="02040503050406030204" pitchFamily="18" charset="0"/>
                      </a:rPr>
                      <m:t>c</m:t>
                    </m:r>
                    <m:r>
                      <a:rPr lang="en-US" altLang="zh-CN" sz="2000">
                        <a:latin typeface="Cambria Math" panose="02040503050406030204" pitchFamily="18" charset="0"/>
                      </a:rPr>
                      <m:t>=</m:t>
                    </m:r>
                    <m:f>
                      <m:fPr>
                        <m:ctrlPr>
                          <a:rPr lang="zh-CN" altLang="zh-CN" sz="2000" i="1">
                            <a:latin typeface="Cambria Math" panose="02040503050406030204" pitchFamily="18" charset="0"/>
                          </a:rPr>
                        </m:ctrlPr>
                      </m:fPr>
                      <m:num>
                        <m:r>
                          <a:rPr lang="en-US" altLang="zh-CN" sz="2000" i="1">
                            <a:latin typeface="Cambria Math" panose="02040503050406030204" pitchFamily="18" charset="0"/>
                          </a:rPr>
                          <m:t>5</m:t>
                        </m:r>
                      </m:num>
                      <m:den>
                        <m:r>
                          <a:rPr lang="en-US" altLang="zh-CN" sz="2000" i="1">
                            <a:latin typeface="Cambria Math" panose="02040503050406030204" pitchFamily="18" charset="0"/>
                          </a:rPr>
                          <m:t>9</m:t>
                        </m:r>
                      </m:den>
                    </m:f>
                    <m:d>
                      <m:dPr>
                        <m:ctrlPr>
                          <a:rPr lang="en-US" altLang="zh-CN" sz="2000" i="1">
                            <a:latin typeface="Cambria Math" panose="02040503050406030204" pitchFamily="18" charset="0"/>
                          </a:rPr>
                        </m:ctrlPr>
                      </m:dPr>
                      <m:e>
                        <m:r>
                          <a:rPr lang="en-US" altLang="zh-CN" sz="2000" i="1">
                            <a:latin typeface="Cambria Math" panose="02040503050406030204" pitchFamily="18" charset="0"/>
                          </a:rPr>
                          <m:t>𝑓</m:t>
                        </m:r>
                        <m:r>
                          <a:rPr lang="en-US" altLang="zh-CN" sz="2000" i="1">
                            <a:latin typeface="Cambria Math" panose="02040503050406030204" pitchFamily="18" charset="0"/>
                          </a:rPr>
                          <m:t>−</m:t>
                        </m:r>
                        <m:r>
                          <a:rPr lang="en-US" altLang="zh-CN" sz="2000" i="1">
                            <a:latin typeface="Cambria Math" panose="02040503050406030204" pitchFamily="18" charset="0"/>
                          </a:rPr>
                          <m:t>32</m:t>
                        </m:r>
                      </m:e>
                    </m:d>
                    <m:r>
                      <a:rPr lang="zh-CN" altLang="en-US" sz="2000" i="1">
                        <a:latin typeface="Cambria Math" panose="02040503050406030204" pitchFamily="18" charset="0"/>
                      </a:rPr>
                      <m:t>，</m:t>
                    </m:r>
                  </m:oMath>
                </a14:m>
                <a:endParaRPr lang="en-US" altLang="zh-CN" sz="2000" smtClean="0"/>
              </a:p>
              <a:p>
                <a:r>
                  <a:rPr lang="en-US" altLang="zh-CN" sz="2000" smtClean="0"/>
                  <a:t>	    </a:t>
                </a:r>
                <a:r>
                  <a:rPr lang="zh-CN" altLang="en-US" sz="2000" smtClean="0"/>
                  <a:t>其中，</a:t>
                </a:r>
                <a:r>
                  <a:rPr lang="en-US" altLang="zh-CN" sz="2000" smtClean="0"/>
                  <a:t>f</a:t>
                </a:r>
                <a:r>
                  <a:rPr lang="zh-CN" altLang="en-US" sz="2000"/>
                  <a:t>代表华氏温度，</a:t>
                </a:r>
                <a:r>
                  <a:rPr lang="en-US" altLang="zh-CN" sz="2000"/>
                  <a:t>c</a:t>
                </a:r>
                <a:r>
                  <a:rPr lang="zh-CN" altLang="en-US" sz="2000"/>
                  <a:t>代表摄氏温度</a:t>
                </a:r>
                <a:endParaRPr lang="zh-CN" altLang="zh-CN" sz="2000"/>
              </a:p>
            </p:txBody>
          </p:sp>
        </mc:Choice>
        <mc:Fallback>
          <p:sp>
            <p:nvSpPr>
              <p:cNvPr id="36" name="矩形 35"/>
              <p:cNvSpPr>
                <a:spLocks noRot="1" noChangeAspect="1" noMove="1" noResize="1" noEditPoints="1" noAdjustHandles="1" noChangeArrowheads="1" noChangeShapeType="1" noTextEdit="1"/>
              </p:cNvSpPr>
              <p:nvPr/>
            </p:nvSpPr>
            <p:spPr>
              <a:xfrm>
                <a:off x="1033310" y="2357967"/>
                <a:ext cx="7298814" cy="1157048"/>
              </a:xfrm>
              <a:prstGeom prst="rect">
                <a:avLst/>
              </a:prstGeom>
              <a:blipFill rotWithShape="1">
                <a:blip r:embed="rId4"/>
                <a:stretch>
                  <a:fillRect l="-2" t="-18" r="4" b="25"/>
                </a:stretch>
              </a:blipFill>
            </p:spPr>
            <p:txBody>
              <a:bodyPr/>
              <a:lstStyle/>
              <a:p>
                <a:r>
                  <a:rPr lang="zh-CN" altLang="en-US">
                    <a:noFill/>
                  </a:rPr>
                  <a:t> </a:t>
                </a:r>
              </a:p>
            </p:txBody>
          </p:sp>
        </mc:Fallback>
      </mc:AlternateContent>
      <p:sp>
        <p:nvSpPr>
          <p:cNvPr id="37" name="圆角矩形 36"/>
          <p:cNvSpPr/>
          <p:nvPr/>
        </p:nvSpPr>
        <p:spPr>
          <a:xfrm>
            <a:off x="1091963" y="3614107"/>
            <a:ext cx="6986397" cy="2876145"/>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57505">
              <a:lnSpc>
                <a:spcPct val="120000"/>
              </a:lnSpc>
            </a:pPr>
            <a:r>
              <a:rPr lang="en-US" altLang="zh-CN" sz="1600"/>
              <a:t>#include &lt;</a:t>
            </a:r>
            <a:r>
              <a:rPr lang="en-US" altLang="zh-CN" sz="1600" err="1"/>
              <a:t>stdio.h</a:t>
            </a:r>
            <a:r>
              <a:rPr lang="en-US" altLang="zh-CN" sz="1600"/>
              <a:t>&gt;</a:t>
            </a:r>
            <a:endParaRPr lang="en-US" altLang="zh-CN" sz="1600"/>
          </a:p>
          <a:p>
            <a:pPr defTabSz="357505">
              <a:lnSpc>
                <a:spcPct val="120000"/>
              </a:lnSpc>
            </a:pPr>
            <a:r>
              <a:rPr lang="en-US" altLang="zh-CN" sz="1600" err="1"/>
              <a:t>int</a:t>
            </a:r>
            <a:r>
              <a:rPr lang="en-US" altLang="zh-CN" sz="1600"/>
              <a:t> main()</a:t>
            </a:r>
            <a:endParaRPr lang="en-US" altLang="zh-CN" sz="1600"/>
          </a:p>
          <a:p>
            <a:pPr defTabSz="357505">
              <a:lnSpc>
                <a:spcPct val="120000"/>
              </a:lnSpc>
            </a:pPr>
            <a:r>
              <a:rPr lang="en-US" altLang="zh-CN" sz="1600"/>
              <a:t>{</a:t>
            </a:r>
            <a:endParaRPr lang="en-US" altLang="zh-CN" sz="1600"/>
          </a:p>
          <a:p>
            <a:pPr defTabSz="357505">
              <a:lnSpc>
                <a:spcPct val="120000"/>
              </a:lnSpc>
            </a:pPr>
            <a:r>
              <a:rPr lang="en-US" altLang="zh-CN" sz="1600"/>
              <a:t>	float </a:t>
            </a:r>
            <a:r>
              <a:rPr lang="en-US" altLang="zh-CN" sz="1600" err="1"/>
              <a:t>f,c</a:t>
            </a:r>
            <a:r>
              <a:rPr lang="en-US" altLang="zh-CN" sz="1600"/>
              <a:t>;	</a:t>
            </a:r>
            <a:r>
              <a:rPr lang="en-US" altLang="zh-CN" sz="1600" smtClean="0"/>
              <a:t>					</a:t>
            </a:r>
            <a:r>
              <a:rPr lang="en-US" altLang="zh-CN" sz="1600" smtClean="0">
                <a:solidFill>
                  <a:srgbClr val="008000"/>
                </a:solidFill>
              </a:rPr>
              <a:t>//</a:t>
            </a:r>
            <a:r>
              <a:rPr lang="zh-CN" altLang="en-US" sz="1600">
                <a:solidFill>
                  <a:srgbClr val="008000"/>
                </a:solidFill>
              </a:rPr>
              <a:t>定义</a:t>
            </a:r>
            <a:r>
              <a:rPr lang="en-US" altLang="zh-CN" sz="1600">
                <a:solidFill>
                  <a:srgbClr val="008000"/>
                </a:solidFill>
              </a:rPr>
              <a:t>f</a:t>
            </a:r>
            <a:r>
              <a:rPr lang="zh-CN" altLang="en-US" sz="1600">
                <a:solidFill>
                  <a:srgbClr val="008000"/>
                </a:solidFill>
              </a:rPr>
              <a:t>和</a:t>
            </a:r>
            <a:r>
              <a:rPr lang="en-US" altLang="zh-CN" sz="1600">
                <a:solidFill>
                  <a:srgbClr val="008000"/>
                </a:solidFill>
              </a:rPr>
              <a:t>c</a:t>
            </a:r>
            <a:r>
              <a:rPr lang="zh-CN" altLang="en-US" sz="1600">
                <a:solidFill>
                  <a:srgbClr val="008000"/>
                </a:solidFill>
              </a:rPr>
              <a:t>为单精度浮点型变量</a:t>
            </a:r>
            <a:endParaRPr lang="zh-CN" altLang="en-US" sz="1600">
              <a:solidFill>
                <a:srgbClr val="008000"/>
              </a:solidFill>
            </a:endParaRPr>
          </a:p>
          <a:p>
            <a:pPr defTabSz="357505">
              <a:lnSpc>
                <a:spcPct val="120000"/>
              </a:lnSpc>
            </a:pPr>
            <a:r>
              <a:rPr lang="zh-CN" altLang="en-US" sz="1600"/>
              <a:t>	</a:t>
            </a:r>
            <a:r>
              <a:rPr lang="en-US" altLang="zh-CN" sz="1600"/>
              <a:t>f=64.0;	</a:t>
            </a:r>
            <a:r>
              <a:rPr lang="en-US" altLang="zh-CN" sz="1600" smtClean="0"/>
              <a:t>					</a:t>
            </a:r>
            <a:r>
              <a:rPr lang="en-US" altLang="zh-CN" sz="1600">
                <a:solidFill>
                  <a:srgbClr val="008000"/>
                </a:solidFill>
              </a:rPr>
              <a:t>//</a:t>
            </a:r>
            <a:r>
              <a:rPr lang="zh-CN" altLang="en-US" sz="1600">
                <a:solidFill>
                  <a:srgbClr val="008000"/>
                </a:solidFill>
              </a:rPr>
              <a:t>指定</a:t>
            </a:r>
            <a:r>
              <a:rPr lang="en-US" altLang="zh-CN" sz="1600">
                <a:solidFill>
                  <a:srgbClr val="008000"/>
                </a:solidFill>
              </a:rPr>
              <a:t>f</a:t>
            </a:r>
            <a:r>
              <a:rPr lang="zh-CN" altLang="en-US" sz="1600">
                <a:solidFill>
                  <a:srgbClr val="008000"/>
                </a:solidFill>
              </a:rPr>
              <a:t>的值</a:t>
            </a:r>
            <a:endParaRPr lang="zh-CN" altLang="en-US" sz="1600">
              <a:solidFill>
                <a:srgbClr val="008000"/>
              </a:solidFill>
            </a:endParaRPr>
          </a:p>
          <a:p>
            <a:pPr defTabSz="357505">
              <a:lnSpc>
                <a:spcPct val="120000"/>
              </a:lnSpc>
            </a:pPr>
            <a:r>
              <a:rPr lang="zh-CN" altLang="en-US" sz="1600"/>
              <a:t>	</a:t>
            </a:r>
            <a:r>
              <a:rPr lang="en-US" altLang="zh-CN" sz="1600"/>
              <a:t>c=(5.0/9)*(f-32);	</a:t>
            </a:r>
            <a:r>
              <a:rPr lang="en-US" altLang="zh-CN" sz="1600" smtClean="0"/>
              <a:t>			</a:t>
            </a:r>
            <a:r>
              <a:rPr lang="en-US" altLang="zh-CN" sz="1600">
                <a:solidFill>
                  <a:srgbClr val="008000"/>
                </a:solidFill>
              </a:rPr>
              <a:t>//</a:t>
            </a:r>
            <a:r>
              <a:rPr lang="zh-CN" altLang="en-US" sz="1600">
                <a:solidFill>
                  <a:srgbClr val="008000"/>
                </a:solidFill>
              </a:rPr>
              <a:t>利用公式计算</a:t>
            </a:r>
            <a:r>
              <a:rPr lang="en-US" altLang="zh-CN" sz="1600">
                <a:solidFill>
                  <a:srgbClr val="008000"/>
                </a:solidFill>
              </a:rPr>
              <a:t>c</a:t>
            </a:r>
            <a:r>
              <a:rPr lang="zh-CN" altLang="en-US" sz="1600">
                <a:solidFill>
                  <a:srgbClr val="008000"/>
                </a:solidFill>
              </a:rPr>
              <a:t>的值</a:t>
            </a:r>
            <a:endParaRPr lang="zh-CN" altLang="en-US" sz="1600">
              <a:solidFill>
                <a:srgbClr val="008000"/>
              </a:solidFill>
            </a:endParaRPr>
          </a:p>
          <a:p>
            <a:pPr defTabSz="357505">
              <a:lnSpc>
                <a:spcPct val="120000"/>
              </a:lnSpc>
            </a:pPr>
            <a:r>
              <a:rPr lang="zh-CN" altLang="en-US" sz="1600"/>
              <a:t>	</a:t>
            </a:r>
            <a:r>
              <a:rPr lang="en-US" altLang="zh-CN" sz="1600" err="1"/>
              <a:t>printf</a:t>
            </a:r>
            <a:r>
              <a:rPr lang="en-US" altLang="zh-CN" sz="1600"/>
              <a:t>("f=%f\</a:t>
            </a:r>
            <a:r>
              <a:rPr lang="en-US" altLang="zh-CN" sz="1600" err="1"/>
              <a:t>nc</a:t>
            </a:r>
            <a:r>
              <a:rPr lang="en-US" altLang="zh-CN" sz="1600"/>
              <a:t>=%f\n",</a:t>
            </a:r>
            <a:r>
              <a:rPr lang="en-US" altLang="zh-CN" sz="1600" err="1"/>
              <a:t>f,c</a:t>
            </a:r>
            <a:r>
              <a:rPr lang="en-US" altLang="zh-CN" sz="1600" smtClean="0"/>
              <a:t>);		</a:t>
            </a:r>
            <a:r>
              <a:rPr lang="en-US" altLang="zh-CN" sz="1600">
                <a:solidFill>
                  <a:srgbClr val="008000"/>
                </a:solidFill>
              </a:rPr>
              <a:t>//</a:t>
            </a:r>
            <a:r>
              <a:rPr lang="zh-CN" altLang="en-US" sz="1600">
                <a:solidFill>
                  <a:srgbClr val="008000"/>
                </a:solidFill>
              </a:rPr>
              <a:t>输出</a:t>
            </a:r>
            <a:r>
              <a:rPr lang="en-US" altLang="zh-CN" sz="1600">
                <a:solidFill>
                  <a:srgbClr val="008000"/>
                </a:solidFill>
              </a:rPr>
              <a:t>c</a:t>
            </a:r>
            <a:r>
              <a:rPr lang="zh-CN" altLang="en-US" sz="1600">
                <a:solidFill>
                  <a:srgbClr val="008000"/>
                </a:solidFill>
              </a:rPr>
              <a:t>的值</a:t>
            </a:r>
            <a:endParaRPr lang="zh-CN" altLang="en-US" sz="1600">
              <a:solidFill>
                <a:srgbClr val="008000"/>
              </a:solidFill>
            </a:endParaRPr>
          </a:p>
          <a:p>
            <a:pPr defTabSz="357505">
              <a:lnSpc>
                <a:spcPct val="120000"/>
              </a:lnSpc>
            </a:pPr>
            <a:r>
              <a:rPr lang="zh-CN" altLang="en-US" sz="1600"/>
              <a:t>	</a:t>
            </a:r>
            <a:r>
              <a:rPr lang="en-US" altLang="zh-CN" sz="1600"/>
              <a:t>return 0;</a:t>
            </a:r>
            <a:endParaRPr lang="en-US" altLang="zh-CN" sz="1600"/>
          </a:p>
          <a:p>
            <a:pPr defTabSz="357505">
              <a:lnSpc>
                <a:spcPct val="120000"/>
              </a:lnSpc>
            </a:pPr>
            <a:r>
              <a:rPr lang="en-US" altLang="zh-CN" sz="1600"/>
              <a:t> }</a:t>
            </a:r>
            <a:endParaRPr lang="en-US" altLang="zh-CN" sz="1600"/>
          </a:p>
        </p:txBody>
      </p:sp>
      <p:pic>
        <p:nvPicPr>
          <p:cNvPr id="5" name="图片 4"/>
          <p:cNvPicPr>
            <a:picLocks noChangeAspect="1"/>
          </p:cNvPicPr>
          <p:nvPr/>
        </p:nvPicPr>
        <p:blipFill>
          <a:blip r:embed="rId5" cstate="print"/>
          <a:stretch>
            <a:fillRect/>
          </a:stretch>
        </p:blipFill>
        <p:spPr>
          <a:xfrm>
            <a:off x="8281401" y="3620319"/>
            <a:ext cx="3448050" cy="1123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1"/>
            </p:custDataLst>
          </p:nvPr>
        </p:nvSpPr>
        <p:spPr>
          <a:xfrm>
            <a:off x="720858" y="10541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赋值表达式 ： </a:t>
            </a:r>
            <a:r>
              <a:rPr lang="zh-CN" altLang="en-US" sz="2400" b="1" smtClean="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变量  赋值运算符  表达式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720858" y="1826756"/>
            <a:ext cx="7520526" cy="3970318"/>
          </a:xfrm>
          <a:prstGeom prst="rect">
            <a:avLst/>
          </a:prstGeom>
          <a:noFill/>
        </p:spPr>
        <p:txBody>
          <a:bodyPr wrap="square" rtlCol="0">
            <a:spAutoFit/>
          </a:bodyPr>
          <a:lstStyle/>
          <a:p>
            <a:pPr>
              <a:lnSpc>
                <a:spcPct val="200000"/>
              </a:lnSpc>
            </a:pPr>
            <a:r>
              <a:rPr lang="zh-CN" altLang="en-US"/>
              <a:t>赋值表达式的作用是将一个表达式的值赋给一个变量，因此赋值表达式具有计算和赋值的双重功能</a:t>
            </a:r>
            <a:r>
              <a:rPr lang="zh-CN" altLang="en-US" smtClean="0"/>
              <a:t>。</a:t>
            </a:r>
            <a:endParaRPr lang="en-US" altLang="zh-CN" smtClean="0"/>
          </a:p>
          <a:p>
            <a:pPr>
              <a:lnSpc>
                <a:spcPct val="200000"/>
              </a:lnSpc>
            </a:pPr>
            <a:r>
              <a:rPr lang="zh-CN" altLang="en-US" smtClean="0"/>
              <a:t>对</a:t>
            </a:r>
            <a:r>
              <a:rPr lang="zh-CN" altLang="en-US"/>
              <a:t>赋值表达式求解的</a:t>
            </a:r>
            <a:r>
              <a:rPr lang="zh-CN" altLang="en-US" b="1"/>
              <a:t>过程</a:t>
            </a:r>
            <a:r>
              <a:rPr lang="zh-CN" altLang="en-US"/>
              <a:t>是</a:t>
            </a:r>
            <a:r>
              <a:rPr lang="en-US" altLang="zh-CN"/>
              <a:t>: </a:t>
            </a:r>
            <a:endParaRPr lang="en-US" altLang="zh-CN" smtClean="0"/>
          </a:p>
          <a:p>
            <a:pPr>
              <a:lnSpc>
                <a:spcPct val="200000"/>
              </a:lnSpc>
            </a:pPr>
            <a:r>
              <a:rPr lang="zh-CN" altLang="en-US"/>
              <a:t>①</a:t>
            </a:r>
            <a:r>
              <a:rPr lang="zh-CN" altLang="en-US" smtClean="0"/>
              <a:t>求</a:t>
            </a:r>
            <a:r>
              <a:rPr lang="zh-CN" altLang="en-US"/>
              <a:t>赋值运算符右侧的“表达式”的值</a:t>
            </a:r>
            <a:r>
              <a:rPr lang="zh-CN" altLang="en-US" smtClean="0"/>
              <a:t>，②赋</a:t>
            </a:r>
            <a:r>
              <a:rPr lang="zh-CN" altLang="en-US"/>
              <a:t>给赋值运算符左侧的变量。既然是一个表达式，就应该有一个值，</a:t>
            </a:r>
            <a:r>
              <a:rPr lang="zh-CN" altLang="en-US" b="1"/>
              <a:t>表达式的值等于赋值后左侧变量的值</a:t>
            </a:r>
            <a:r>
              <a:rPr lang="zh-CN" altLang="en-US" smtClean="0"/>
              <a:t>。</a:t>
            </a:r>
            <a:endParaRPr lang="zh-CN" altLang="en-US"/>
          </a:p>
          <a:p>
            <a:pPr>
              <a:lnSpc>
                <a:spcPct val="200000"/>
              </a:lnSpc>
            </a:pPr>
            <a:r>
              <a:rPr lang="zh-CN" altLang="en-US"/>
              <a:t>赋值运算符左侧应该是一个可修改值的“</a:t>
            </a:r>
            <a:r>
              <a:rPr lang="zh-CN" altLang="en-US" b="1">
                <a:solidFill>
                  <a:schemeClr val="accent1"/>
                </a:solidFill>
              </a:rPr>
              <a:t>左值</a:t>
            </a:r>
            <a:r>
              <a:rPr lang="zh-CN" altLang="en-US"/>
              <a:t>”</a:t>
            </a:r>
            <a:r>
              <a:rPr lang="en-US" altLang="zh-CN"/>
              <a:t>(left value</a:t>
            </a:r>
            <a:r>
              <a:rPr lang="zh-CN" altLang="en-US"/>
              <a:t>，简写为</a:t>
            </a:r>
            <a:r>
              <a:rPr lang="en-US" altLang="zh-CN" err="1"/>
              <a:t>lvalue</a:t>
            </a:r>
            <a:r>
              <a:rPr lang="en-US" altLang="zh-CN"/>
              <a:t>)</a:t>
            </a:r>
            <a:r>
              <a:rPr lang="zh-CN" altLang="en-US" smtClean="0"/>
              <a:t>。</a:t>
            </a:r>
            <a:endParaRPr lang="en-US" altLang="zh-CN" smtClean="0"/>
          </a:p>
          <a:p>
            <a:pPr>
              <a:lnSpc>
                <a:spcPct val="200000"/>
              </a:lnSpc>
            </a:pPr>
            <a:r>
              <a:rPr lang="zh-CN" altLang="en-US" smtClean="0"/>
              <a:t>能</a:t>
            </a:r>
            <a:r>
              <a:rPr lang="zh-CN" altLang="en-US"/>
              <a:t>出现在赋值运算符右侧的表达式称为“</a:t>
            </a:r>
            <a:r>
              <a:rPr lang="zh-CN" altLang="en-US" b="1">
                <a:solidFill>
                  <a:schemeClr val="accent1"/>
                </a:solidFill>
              </a:rPr>
              <a:t>右值</a:t>
            </a:r>
            <a:r>
              <a:rPr lang="zh-CN" altLang="en-US"/>
              <a:t>”</a:t>
            </a:r>
            <a:r>
              <a:rPr lang="en-US" altLang="zh-CN"/>
              <a:t>(right value</a:t>
            </a:r>
            <a:r>
              <a:rPr lang="zh-CN" altLang="en-US"/>
              <a:t>，简写为</a:t>
            </a:r>
            <a:r>
              <a:rPr lang="en-US" altLang="zh-CN" err="1"/>
              <a:t>rvalue</a:t>
            </a:r>
            <a:r>
              <a:rPr lang="en-US" altLang="zh-CN"/>
              <a:t>)</a:t>
            </a:r>
            <a:r>
              <a:rPr lang="zh-CN" altLang="en-US" smtClean="0"/>
              <a:t>。</a:t>
            </a:r>
            <a:endParaRPr lang="zh-CN" altLang="en-US"/>
          </a:p>
        </p:txBody>
      </p:sp>
      <p:cxnSp>
        <p:nvCxnSpPr>
          <p:cNvPr id="5" name="直接连接符 4"/>
          <p:cNvCxnSpPr/>
          <p:nvPr/>
        </p:nvCxnSpPr>
        <p:spPr>
          <a:xfrm>
            <a:off x="8520784" y="2036373"/>
            <a:ext cx="0" cy="3760701"/>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MH_Other_1"/>
          <p:cNvSpPr/>
          <p:nvPr>
            <p:custDataLst>
              <p:tags r:id="rId2"/>
            </p:custDataLst>
          </p:nvPr>
        </p:nvSpPr>
        <p:spPr>
          <a:xfrm>
            <a:off x="8673204" y="217851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7" name="MH_SubTitle_1"/>
          <p:cNvSpPr/>
          <p:nvPr>
            <p:custDataLst>
              <p:tags r:id="rId3"/>
            </p:custDataLst>
          </p:nvPr>
        </p:nvSpPr>
        <p:spPr>
          <a:xfrm>
            <a:off x="9447903" y="2178516"/>
            <a:ext cx="2187367" cy="325708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a:solidFill>
                  <a:srgbClr val="1C1C1C"/>
                </a:solidFill>
              </a:rPr>
              <a:t>并不是任何形式的数据都可以作为左值的，</a:t>
            </a:r>
            <a:r>
              <a:rPr lang="zh-CN" altLang="en-US" b="1">
                <a:solidFill>
                  <a:srgbClr val="1C1C1C"/>
                </a:solidFill>
              </a:rPr>
              <a:t>左值应当为存储空间并可以被赋值</a:t>
            </a:r>
            <a:r>
              <a:rPr lang="zh-CN" altLang="en-US">
                <a:solidFill>
                  <a:srgbClr val="1C1C1C"/>
                </a:solidFill>
              </a:rPr>
              <a:t>。变量可以作为左值，而算术表达式</a:t>
            </a:r>
            <a:r>
              <a:rPr lang="en-US" altLang="zh-CN" err="1">
                <a:solidFill>
                  <a:srgbClr val="1C1C1C"/>
                </a:solidFill>
              </a:rPr>
              <a:t>a+b</a:t>
            </a:r>
            <a:r>
              <a:rPr lang="zh-CN" altLang="en-US">
                <a:solidFill>
                  <a:srgbClr val="1C1C1C"/>
                </a:solidFill>
              </a:rPr>
              <a:t>就不能作为左值，常量也不能作为左</a:t>
            </a:r>
            <a:r>
              <a:rPr lang="zh-CN" altLang="en-US" smtClean="0">
                <a:solidFill>
                  <a:srgbClr val="1C1C1C"/>
                </a:solidFill>
              </a:rPr>
              <a:t>值。</a:t>
            </a:r>
            <a:endParaRPr lang="zh-CN" altLang="en-US">
              <a:solidFill>
                <a:srgbClr val="1C1C1C"/>
              </a:solidFill>
            </a:endParaRPr>
          </a:p>
          <a:p>
            <a:pPr>
              <a:lnSpc>
                <a:spcPct val="130000"/>
              </a:lnSpc>
              <a:defRPr/>
            </a:pPr>
            <a:endParaRPr lang="zh-CN" altLang="en-US">
              <a:solidFill>
                <a:srgbClr val="1C1C1C"/>
              </a:solidFill>
            </a:endParaRPr>
          </a:p>
        </p:txBody>
      </p:sp>
      <p:sp>
        <p:nvSpPr>
          <p:cNvPr id="8" name="MH_Other_2"/>
          <p:cNvSpPr/>
          <p:nvPr>
            <p:custDataLst>
              <p:tags r:id="rId4"/>
            </p:custDataLst>
          </p:nvPr>
        </p:nvSpPr>
        <p:spPr>
          <a:xfrm rot="16200000">
            <a:off x="11333645" y="513397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5"/>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1"/>
            </p:custDataLst>
          </p:nvPr>
        </p:nvSpPr>
        <p:spPr>
          <a:xfrm>
            <a:off x="695458" y="5334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赋值表达式 ： </a:t>
            </a:r>
            <a:r>
              <a:rPr lang="zh-CN" altLang="en-US" sz="2400" b="1" smtClean="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变量  赋值运算符  表达式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8" y="1090156"/>
            <a:ext cx="11102842" cy="5216813"/>
          </a:xfrm>
          <a:prstGeom prst="rect">
            <a:avLst/>
          </a:prstGeom>
          <a:noFill/>
        </p:spPr>
        <p:txBody>
          <a:bodyPr wrap="square" rtlCol="0">
            <a:spAutoFit/>
          </a:bodyPr>
          <a:lstStyle/>
          <a:p>
            <a:pPr>
              <a:lnSpc>
                <a:spcPct val="150000"/>
              </a:lnSpc>
            </a:pPr>
            <a:r>
              <a:rPr lang="en-US" altLang="zh-CN" sz="2400" b="1" smtClean="0">
                <a:solidFill>
                  <a:schemeClr val="accent1"/>
                </a:solidFill>
              </a:rPr>
              <a:t>a=(b=5)</a:t>
            </a:r>
            <a:endParaRPr lang="en-US" altLang="zh-CN" sz="2400" b="1" smtClean="0">
              <a:solidFill>
                <a:schemeClr val="accent1"/>
              </a:solidFill>
            </a:endParaRPr>
          </a:p>
          <a:p>
            <a:pPr>
              <a:lnSpc>
                <a:spcPct val="150000"/>
              </a:lnSpc>
            </a:pPr>
            <a:r>
              <a:rPr lang="zh-CN" altLang="en-US"/>
              <a:t>括号内的</a:t>
            </a:r>
            <a:r>
              <a:rPr lang="en-US" altLang="zh-CN"/>
              <a:t>b=5</a:t>
            </a:r>
            <a:r>
              <a:rPr lang="zh-CN" altLang="en-US"/>
              <a:t>是一个赋值表达式，它的值等于</a:t>
            </a:r>
            <a:r>
              <a:rPr lang="en-US" altLang="zh-CN"/>
              <a:t>5</a:t>
            </a:r>
            <a:r>
              <a:rPr lang="zh-CN" altLang="en-US"/>
              <a:t>。执行表达式“</a:t>
            </a:r>
            <a:r>
              <a:rPr lang="en-US" altLang="zh-CN"/>
              <a:t>a=(b=5)”</a:t>
            </a:r>
            <a:r>
              <a:rPr lang="zh-CN" altLang="en-US"/>
              <a:t>，就是执行</a:t>
            </a:r>
            <a:r>
              <a:rPr lang="en-US" altLang="zh-CN"/>
              <a:t>b=5</a:t>
            </a:r>
            <a:r>
              <a:rPr lang="zh-CN" altLang="en-US"/>
              <a:t>和</a:t>
            </a:r>
            <a:r>
              <a:rPr lang="en-US" altLang="zh-CN"/>
              <a:t>a=b</a:t>
            </a:r>
            <a:r>
              <a:rPr lang="zh-CN" altLang="en-US"/>
              <a:t>两个赋值表达式。因此</a:t>
            </a:r>
            <a:r>
              <a:rPr lang="en-US" altLang="zh-CN"/>
              <a:t>a</a:t>
            </a:r>
            <a:r>
              <a:rPr lang="zh-CN" altLang="en-US"/>
              <a:t>的值等于</a:t>
            </a:r>
            <a:r>
              <a:rPr lang="en-US" altLang="zh-CN"/>
              <a:t>5</a:t>
            </a:r>
            <a:r>
              <a:rPr lang="zh-CN" altLang="en-US"/>
              <a:t>，整个赋值表达式的值也等于</a:t>
            </a:r>
            <a:r>
              <a:rPr lang="en-US" altLang="zh-CN"/>
              <a:t>5</a:t>
            </a:r>
            <a:r>
              <a:rPr lang="zh-CN" altLang="en-US" smtClean="0"/>
              <a:t>。赋值</a:t>
            </a:r>
            <a:r>
              <a:rPr lang="zh-CN" altLang="en-US"/>
              <a:t>运算符按照“自右而左”的结合顺序，因此，</a:t>
            </a:r>
            <a:r>
              <a:rPr lang="en-US" altLang="zh-CN"/>
              <a:t>(b=5)</a:t>
            </a:r>
            <a:r>
              <a:rPr lang="zh-CN" altLang="en-US"/>
              <a:t>外面的括号可以不要，即</a:t>
            </a:r>
            <a:r>
              <a:rPr lang="en-US" altLang="zh-CN"/>
              <a:t>a=(b=5)</a:t>
            </a:r>
            <a:r>
              <a:rPr lang="zh-CN" altLang="en-US"/>
              <a:t>和</a:t>
            </a:r>
            <a:r>
              <a:rPr lang="en-US" altLang="zh-CN"/>
              <a:t>a=b=5</a:t>
            </a:r>
            <a:r>
              <a:rPr lang="zh-CN" altLang="en-US"/>
              <a:t>等价，都是先求</a:t>
            </a:r>
            <a:r>
              <a:rPr lang="en-US" altLang="zh-CN"/>
              <a:t>b=5</a:t>
            </a:r>
            <a:r>
              <a:rPr lang="zh-CN" altLang="en-US"/>
              <a:t>的值（得</a:t>
            </a:r>
            <a:r>
              <a:rPr lang="en-US" altLang="zh-CN"/>
              <a:t>5</a:t>
            </a:r>
            <a:r>
              <a:rPr lang="zh-CN" altLang="en-US"/>
              <a:t>），然后再赋给</a:t>
            </a:r>
            <a:r>
              <a:rPr lang="en-US" altLang="zh-CN" smtClean="0"/>
              <a:t>a</a:t>
            </a:r>
            <a:r>
              <a:rPr lang="zh-CN" altLang="en-US" smtClean="0"/>
              <a:t>。</a:t>
            </a:r>
            <a:endParaRPr lang="en-US" altLang="zh-CN" smtClean="0"/>
          </a:p>
          <a:p>
            <a:pPr>
              <a:lnSpc>
                <a:spcPct val="150000"/>
              </a:lnSpc>
            </a:pPr>
            <a:endParaRPr lang="en-US" altLang="zh-CN"/>
          </a:p>
          <a:p>
            <a:pPr>
              <a:lnSpc>
                <a:spcPct val="150000"/>
              </a:lnSpc>
            </a:pPr>
            <a:endParaRPr lang="en-US" altLang="zh-CN" smtClean="0"/>
          </a:p>
          <a:p>
            <a:pPr>
              <a:lnSpc>
                <a:spcPct val="150000"/>
              </a:lnSpc>
            </a:pPr>
            <a:endParaRPr lang="en-US" altLang="zh-CN" smtClean="0"/>
          </a:p>
          <a:p>
            <a:pPr>
              <a:lnSpc>
                <a:spcPct val="150000"/>
              </a:lnSpc>
            </a:pPr>
            <a:endParaRPr lang="en-US" altLang="zh-CN" smtClean="0"/>
          </a:p>
          <a:p>
            <a:pPr>
              <a:lnSpc>
                <a:spcPct val="150000"/>
              </a:lnSpc>
            </a:pPr>
            <a:endParaRPr lang="en-US" altLang="zh-CN"/>
          </a:p>
          <a:p>
            <a:pPr>
              <a:lnSpc>
                <a:spcPct val="150000"/>
              </a:lnSpc>
            </a:pPr>
            <a:r>
              <a:rPr lang="zh-CN" altLang="en-US" smtClean="0"/>
              <a:t>赋值表达式使得</a:t>
            </a:r>
            <a:r>
              <a:rPr lang="zh-CN" altLang="en-US"/>
              <a:t>赋值操作不仅可以出现在赋值语句中，而且</a:t>
            </a:r>
            <a:r>
              <a:rPr lang="zh-CN" altLang="en-US" smtClean="0"/>
              <a:t>可以出现</a:t>
            </a:r>
            <a:r>
              <a:rPr lang="zh-CN" altLang="en-US"/>
              <a:t>在其他语句中</a:t>
            </a:r>
            <a:r>
              <a:rPr lang="en-US" altLang="zh-CN"/>
              <a:t>(</a:t>
            </a:r>
            <a:r>
              <a:rPr lang="zh-CN" altLang="en-US"/>
              <a:t>如输出语句、循环语句等</a:t>
            </a:r>
            <a:r>
              <a:rPr lang="en-US" altLang="zh-CN" smtClean="0"/>
              <a:t>)</a:t>
            </a:r>
            <a:endParaRPr lang="en-US" altLang="zh-CN" smtClean="0"/>
          </a:p>
          <a:p>
            <a:pPr>
              <a:lnSpc>
                <a:spcPct val="150000"/>
              </a:lnSpc>
            </a:pPr>
            <a:r>
              <a:rPr lang="zh-CN" altLang="en-US" smtClean="0"/>
              <a:t>如</a:t>
            </a:r>
            <a:r>
              <a:rPr lang="en-US" altLang="zh-CN"/>
              <a:t>: </a:t>
            </a:r>
            <a:r>
              <a:rPr lang="en-US" altLang="zh-CN" err="1" smtClean="0"/>
              <a:t>printf</a:t>
            </a:r>
            <a:r>
              <a:rPr lang="en-US" altLang="zh-CN"/>
              <a:t>("%d", </a:t>
            </a:r>
            <a:r>
              <a:rPr lang="en-US" altLang="zh-CN" smtClean="0"/>
              <a:t>a=b);</a:t>
            </a:r>
            <a:endParaRPr lang="en-US" altLang="zh-CN"/>
          </a:p>
          <a:p>
            <a:pPr>
              <a:lnSpc>
                <a:spcPct val="150000"/>
              </a:lnSpc>
            </a:pPr>
            <a:r>
              <a:rPr lang="zh-CN" altLang="en-US"/>
              <a:t>如果</a:t>
            </a:r>
            <a:r>
              <a:rPr lang="en-US" altLang="zh-CN"/>
              <a:t>b</a:t>
            </a:r>
            <a:r>
              <a:rPr lang="zh-CN" altLang="en-US"/>
              <a:t>的值为</a:t>
            </a:r>
            <a:r>
              <a:rPr lang="en-US" altLang="zh-CN"/>
              <a:t>3</a:t>
            </a:r>
            <a:r>
              <a:rPr lang="zh-CN" altLang="en-US" smtClean="0"/>
              <a:t>，则</a:t>
            </a:r>
            <a:r>
              <a:rPr lang="zh-CN" altLang="en-US"/>
              <a:t>输出</a:t>
            </a:r>
            <a:r>
              <a:rPr lang="en-US" altLang="zh-CN"/>
              <a:t>a</a:t>
            </a:r>
            <a:r>
              <a:rPr lang="zh-CN" altLang="en-US"/>
              <a:t>的值</a:t>
            </a:r>
            <a:r>
              <a:rPr lang="en-US" altLang="zh-CN"/>
              <a:t>(</a:t>
            </a:r>
            <a:r>
              <a:rPr lang="zh-CN" altLang="en-US"/>
              <a:t>也是表达式</a:t>
            </a:r>
            <a:r>
              <a:rPr lang="en-US" altLang="zh-CN"/>
              <a:t>a=b</a:t>
            </a:r>
            <a:r>
              <a:rPr lang="zh-CN" altLang="en-US"/>
              <a:t>的值</a:t>
            </a:r>
            <a:r>
              <a:rPr lang="en-US" altLang="zh-CN"/>
              <a:t>)</a:t>
            </a:r>
            <a:r>
              <a:rPr lang="zh-CN" altLang="en-US"/>
              <a:t>为</a:t>
            </a:r>
            <a:r>
              <a:rPr lang="en-US" altLang="zh-CN"/>
              <a:t>3</a:t>
            </a:r>
            <a:r>
              <a:rPr lang="zh-CN" altLang="en-US"/>
              <a:t>。在一个</a:t>
            </a:r>
            <a:r>
              <a:rPr lang="en-US" altLang="zh-CN" err="1"/>
              <a:t>printf</a:t>
            </a:r>
            <a:r>
              <a:rPr lang="zh-CN" altLang="en-US"/>
              <a:t>函数中完成了赋值和输出双重功能。</a:t>
            </a:r>
            <a:endParaRPr lang="zh-CN" altLang="en-US"/>
          </a:p>
        </p:txBody>
      </p:sp>
      <p:sp>
        <p:nvSpPr>
          <p:cNvPr id="9" name="圆角矩形 8"/>
          <p:cNvSpPr/>
          <p:nvPr/>
        </p:nvSpPr>
        <p:spPr>
          <a:xfrm>
            <a:off x="695458" y="3084222"/>
            <a:ext cx="10671042" cy="1794664"/>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a:solidFill>
                  <a:srgbClr val="000000"/>
                </a:solidFill>
              </a:rPr>
              <a:t>a=b=c=5 </a:t>
            </a:r>
            <a:r>
              <a:rPr lang="en-US" altLang="zh-CN" smtClean="0">
                <a:solidFill>
                  <a:srgbClr val="000000"/>
                </a:solidFill>
              </a:rPr>
              <a:t>	</a:t>
            </a:r>
            <a:r>
              <a:rPr lang="zh-CN" altLang="en-US" smtClean="0">
                <a:solidFill>
                  <a:srgbClr val="0070C0"/>
                </a:solidFill>
              </a:rPr>
              <a:t>表达式值</a:t>
            </a:r>
            <a:r>
              <a:rPr lang="zh-CN" altLang="en-US">
                <a:solidFill>
                  <a:srgbClr val="0070C0"/>
                </a:solidFill>
              </a:rPr>
              <a:t>为</a:t>
            </a:r>
            <a:r>
              <a:rPr lang="en-US" altLang="zh-CN">
                <a:solidFill>
                  <a:srgbClr val="0070C0"/>
                </a:solidFill>
              </a:rPr>
              <a:t>5</a:t>
            </a:r>
            <a:r>
              <a:rPr lang="zh-CN" altLang="en-US">
                <a:solidFill>
                  <a:srgbClr val="0070C0"/>
                </a:solidFill>
              </a:rPr>
              <a:t>，</a:t>
            </a:r>
            <a:r>
              <a:rPr lang="en-US" altLang="zh-CN" err="1">
                <a:solidFill>
                  <a:srgbClr val="0070C0"/>
                </a:solidFill>
              </a:rPr>
              <a:t>a,b,c</a:t>
            </a:r>
            <a:r>
              <a:rPr lang="zh-CN" altLang="en-US">
                <a:solidFill>
                  <a:srgbClr val="0070C0"/>
                </a:solidFill>
              </a:rPr>
              <a:t>值均为</a:t>
            </a:r>
            <a:r>
              <a:rPr lang="en-US" altLang="zh-CN" smtClean="0">
                <a:solidFill>
                  <a:srgbClr val="0070C0"/>
                </a:solidFill>
              </a:rPr>
              <a:t>5</a:t>
            </a:r>
            <a:endParaRPr lang="zh-CN" altLang="en-US">
              <a:solidFill>
                <a:srgbClr val="0070C0"/>
              </a:solidFill>
            </a:endParaRPr>
          </a:p>
          <a:p>
            <a:pPr algn="just">
              <a:lnSpc>
                <a:spcPct val="120000"/>
              </a:lnSpc>
              <a:defRPr/>
            </a:pPr>
            <a:r>
              <a:rPr lang="en-US" altLang="zh-CN">
                <a:solidFill>
                  <a:srgbClr val="000000"/>
                </a:solidFill>
              </a:rPr>
              <a:t>a=5+(c=6) </a:t>
            </a:r>
            <a:r>
              <a:rPr lang="en-US" altLang="zh-CN" smtClean="0">
                <a:solidFill>
                  <a:srgbClr val="000000"/>
                </a:solidFill>
              </a:rPr>
              <a:t>	</a:t>
            </a:r>
            <a:r>
              <a:rPr lang="zh-CN" altLang="en-US">
                <a:solidFill>
                  <a:srgbClr val="0070C0"/>
                </a:solidFill>
              </a:rPr>
              <a:t>表达式值为</a:t>
            </a:r>
            <a:r>
              <a:rPr lang="en-US" altLang="zh-CN">
                <a:solidFill>
                  <a:srgbClr val="0070C0"/>
                </a:solidFill>
              </a:rPr>
              <a:t>11</a:t>
            </a:r>
            <a:r>
              <a:rPr lang="zh-CN" altLang="en-US">
                <a:solidFill>
                  <a:srgbClr val="0070C0"/>
                </a:solidFill>
              </a:rPr>
              <a:t>，</a:t>
            </a:r>
            <a:r>
              <a:rPr lang="en-US" altLang="zh-CN">
                <a:solidFill>
                  <a:srgbClr val="0070C0"/>
                </a:solidFill>
              </a:rPr>
              <a:t>a</a:t>
            </a:r>
            <a:r>
              <a:rPr lang="zh-CN" altLang="en-US">
                <a:solidFill>
                  <a:srgbClr val="0070C0"/>
                </a:solidFill>
              </a:rPr>
              <a:t>值为</a:t>
            </a:r>
            <a:r>
              <a:rPr lang="en-US" altLang="zh-CN">
                <a:solidFill>
                  <a:srgbClr val="0070C0"/>
                </a:solidFill>
              </a:rPr>
              <a:t>11</a:t>
            </a:r>
            <a:r>
              <a:rPr lang="zh-CN" altLang="en-US">
                <a:solidFill>
                  <a:srgbClr val="0070C0"/>
                </a:solidFill>
              </a:rPr>
              <a:t>，</a:t>
            </a:r>
            <a:r>
              <a:rPr lang="en-US" altLang="zh-CN">
                <a:solidFill>
                  <a:srgbClr val="0070C0"/>
                </a:solidFill>
              </a:rPr>
              <a:t>c</a:t>
            </a:r>
            <a:r>
              <a:rPr lang="zh-CN" altLang="en-US">
                <a:solidFill>
                  <a:srgbClr val="0070C0"/>
                </a:solidFill>
              </a:rPr>
              <a:t>值为</a:t>
            </a:r>
            <a:r>
              <a:rPr lang="en-US" altLang="zh-CN">
                <a:solidFill>
                  <a:srgbClr val="0070C0"/>
                </a:solidFill>
              </a:rPr>
              <a:t>6</a:t>
            </a:r>
            <a:endParaRPr lang="zh-CN" altLang="en-US">
              <a:solidFill>
                <a:srgbClr val="0070C0"/>
              </a:solidFill>
            </a:endParaRPr>
          </a:p>
          <a:p>
            <a:pPr algn="just">
              <a:lnSpc>
                <a:spcPct val="120000"/>
              </a:lnSpc>
              <a:defRPr/>
            </a:pPr>
            <a:r>
              <a:rPr lang="en-US" altLang="zh-CN">
                <a:solidFill>
                  <a:srgbClr val="000000"/>
                </a:solidFill>
              </a:rPr>
              <a:t>a=(b=4)+(c=6) </a:t>
            </a:r>
            <a:r>
              <a:rPr lang="en-US" altLang="zh-CN" smtClean="0">
                <a:solidFill>
                  <a:srgbClr val="000000"/>
                </a:solidFill>
              </a:rPr>
              <a:t>	</a:t>
            </a:r>
            <a:r>
              <a:rPr lang="zh-CN" altLang="en-US">
                <a:solidFill>
                  <a:srgbClr val="0070C0"/>
                </a:solidFill>
              </a:rPr>
              <a:t>表达式值为</a:t>
            </a:r>
            <a:r>
              <a:rPr lang="en-US" altLang="zh-CN">
                <a:solidFill>
                  <a:srgbClr val="0070C0"/>
                </a:solidFill>
              </a:rPr>
              <a:t>10</a:t>
            </a:r>
            <a:r>
              <a:rPr lang="zh-CN" altLang="en-US">
                <a:solidFill>
                  <a:srgbClr val="0070C0"/>
                </a:solidFill>
              </a:rPr>
              <a:t>，</a:t>
            </a:r>
            <a:r>
              <a:rPr lang="en-US" altLang="zh-CN">
                <a:solidFill>
                  <a:srgbClr val="0070C0"/>
                </a:solidFill>
              </a:rPr>
              <a:t>a</a:t>
            </a:r>
            <a:r>
              <a:rPr lang="zh-CN" altLang="en-US">
                <a:solidFill>
                  <a:srgbClr val="0070C0"/>
                </a:solidFill>
              </a:rPr>
              <a:t>值为</a:t>
            </a:r>
            <a:r>
              <a:rPr lang="en-US" altLang="zh-CN">
                <a:solidFill>
                  <a:srgbClr val="0070C0"/>
                </a:solidFill>
              </a:rPr>
              <a:t>10</a:t>
            </a:r>
            <a:r>
              <a:rPr lang="zh-CN" altLang="en-US">
                <a:solidFill>
                  <a:srgbClr val="0070C0"/>
                </a:solidFill>
              </a:rPr>
              <a:t>，</a:t>
            </a:r>
            <a:r>
              <a:rPr lang="en-US" altLang="zh-CN">
                <a:solidFill>
                  <a:srgbClr val="0070C0"/>
                </a:solidFill>
              </a:rPr>
              <a:t>b</a:t>
            </a:r>
            <a:r>
              <a:rPr lang="zh-CN" altLang="en-US">
                <a:solidFill>
                  <a:srgbClr val="0070C0"/>
                </a:solidFill>
              </a:rPr>
              <a:t>等于</a:t>
            </a:r>
            <a:r>
              <a:rPr lang="en-US" altLang="zh-CN">
                <a:solidFill>
                  <a:srgbClr val="0070C0"/>
                </a:solidFill>
              </a:rPr>
              <a:t>4</a:t>
            </a:r>
            <a:r>
              <a:rPr lang="zh-CN" altLang="en-US">
                <a:solidFill>
                  <a:srgbClr val="0070C0"/>
                </a:solidFill>
              </a:rPr>
              <a:t>，</a:t>
            </a:r>
            <a:r>
              <a:rPr lang="en-US" altLang="zh-CN">
                <a:solidFill>
                  <a:srgbClr val="0070C0"/>
                </a:solidFill>
              </a:rPr>
              <a:t>c</a:t>
            </a:r>
            <a:r>
              <a:rPr lang="zh-CN" altLang="en-US">
                <a:solidFill>
                  <a:srgbClr val="0070C0"/>
                </a:solidFill>
              </a:rPr>
              <a:t>等于</a:t>
            </a:r>
            <a:r>
              <a:rPr lang="en-US" altLang="zh-CN">
                <a:solidFill>
                  <a:srgbClr val="0070C0"/>
                </a:solidFill>
              </a:rPr>
              <a:t>6</a:t>
            </a:r>
            <a:endParaRPr lang="zh-CN" altLang="en-US">
              <a:solidFill>
                <a:srgbClr val="0070C0"/>
              </a:solidFill>
            </a:endParaRPr>
          </a:p>
          <a:p>
            <a:pPr algn="just">
              <a:lnSpc>
                <a:spcPct val="120000"/>
              </a:lnSpc>
              <a:defRPr/>
            </a:pPr>
            <a:r>
              <a:rPr lang="en-US" altLang="zh-CN">
                <a:solidFill>
                  <a:srgbClr val="000000"/>
                </a:solidFill>
              </a:rPr>
              <a:t>a=(b=10)/(c=2</a:t>
            </a:r>
            <a:r>
              <a:rPr lang="en-US" altLang="zh-CN" smtClean="0">
                <a:solidFill>
                  <a:srgbClr val="000000"/>
                </a:solidFill>
              </a:rPr>
              <a:t>)	</a:t>
            </a:r>
            <a:r>
              <a:rPr lang="zh-CN" altLang="en-US">
                <a:solidFill>
                  <a:srgbClr val="0070C0"/>
                </a:solidFill>
              </a:rPr>
              <a:t>表达式值为</a:t>
            </a:r>
            <a:r>
              <a:rPr lang="en-US" altLang="zh-CN">
                <a:solidFill>
                  <a:srgbClr val="0070C0"/>
                </a:solidFill>
              </a:rPr>
              <a:t>5</a:t>
            </a:r>
            <a:r>
              <a:rPr lang="zh-CN" altLang="en-US">
                <a:solidFill>
                  <a:srgbClr val="0070C0"/>
                </a:solidFill>
              </a:rPr>
              <a:t>，</a:t>
            </a:r>
            <a:r>
              <a:rPr lang="en-US" altLang="zh-CN">
                <a:solidFill>
                  <a:srgbClr val="0070C0"/>
                </a:solidFill>
              </a:rPr>
              <a:t>a</a:t>
            </a:r>
            <a:r>
              <a:rPr lang="zh-CN" altLang="en-US">
                <a:solidFill>
                  <a:srgbClr val="0070C0"/>
                </a:solidFill>
              </a:rPr>
              <a:t>等于</a:t>
            </a:r>
            <a:r>
              <a:rPr lang="en-US" altLang="zh-CN">
                <a:solidFill>
                  <a:srgbClr val="0070C0"/>
                </a:solidFill>
              </a:rPr>
              <a:t>5</a:t>
            </a:r>
            <a:r>
              <a:rPr lang="zh-CN" altLang="en-US">
                <a:solidFill>
                  <a:srgbClr val="0070C0"/>
                </a:solidFill>
              </a:rPr>
              <a:t>，</a:t>
            </a:r>
            <a:r>
              <a:rPr lang="en-US" altLang="zh-CN">
                <a:solidFill>
                  <a:srgbClr val="0070C0"/>
                </a:solidFill>
              </a:rPr>
              <a:t>b</a:t>
            </a:r>
            <a:r>
              <a:rPr lang="zh-CN" altLang="en-US">
                <a:solidFill>
                  <a:srgbClr val="0070C0"/>
                </a:solidFill>
              </a:rPr>
              <a:t>等于</a:t>
            </a:r>
            <a:r>
              <a:rPr lang="en-US" altLang="zh-CN">
                <a:solidFill>
                  <a:srgbClr val="0070C0"/>
                </a:solidFill>
              </a:rPr>
              <a:t>10</a:t>
            </a:r>
            <a:r>
              <a:rPr lang="zh-CN" altLang="en-US">
                <a:solidFill>
                  <a:srgbClr val="0070C0"/>
                </a:solidFill>
              </a:rPr>
              <a:t>，</a:t>
            </a:r>
            <a:r>
              <a:rPr lang="en-US" altLang="zh-CN">
                <a:solidFill>
                  <a:srgbClr val="0070C0"/>
                </a:solidFill>
              </a:rPr>
              <a:t>c</a:t>
            </a:r>
            <a:r>
              <a:rPr lang="zh-CN" altLang="en-US">
                <a:solidFill>
                  <a:srgbClr val="0070C0"/>
                </a:solidFill>
              </a:rPr>
              <a:t>等于</a:t>
            </a:r>
            <a:r>
              <a:rPr lang="en-US" altLang="zh-CN" smtClean="0">
                <a:solidFill>
                  <a:srgbClr val="0070C0"/>
                </a:solidFill>
              </a:rPr>
              <a:t>2</a:t>
            </a:r>
            <a:endParaRPr lang="en-US" altLang="zh-CN" smtClean="0">
              <a:solidFill>
                <a:srgbClr val="0070C0"/>
              </a:solidFill>
            </a:endParaRPr>
          </a:p>
          <a:p>
            <a:pPr algn="just">
              <a:lnSpc>
                <a:spcPct val="120000"/>
              </a:lnSpc>
              <a:defRPr/>
            </a:pPr>
            <a:r>
              <a:rPr lang="en-US" altLang="zh-CN">
                <a:solidFill>
                  <a:srgbClr val="000000"/>
                </a:solidFill>
              </a:rPr>
              <a:t>a=(b=3*4)</a:t>
            </a:r>
            <a:r>
              <a:rPr lang="en-US" altLang="zh-CN" smtClean="0">
                <a:solidFill>
                  <a:srgbClr val="0070C0"/>
                </a:solidFill>
              </a:rPr>
              <a:t>	</a:t>
            </a:r>
            <a:r>
              <a:rPr lang="zh-CN" altLang="en-US" smtClean="0">
                <a:solidFill>
                  <a:srgbClr val="0070C0"/>
                </a:solidFill>
              </a:rPr>
              <a:t>表达式值为</a:t>
            </a:r>
            <a:r>
              <a:rPr lang="en-US" altLang="zh-CN" smtClean="0">
                <a:solidFill>
                  <a:srgbClr val="0070C0"/>
                </a:solidFill>
              </a:rPr>
              <a:t>12</a:t>
            </a:r>
            <a:r>
              <a:rPr lang="zh-CN" altLang="en-US" smtClean="0">
                <a:solidFill>
                  <a:srgbClr val="0070C0"/>
                </a:solidFill>
              </a:rPr>
              <a:t>，</a:t>
            </a:r>
            <a:r>
              <a:rPr lang="en-US" altLang="zh-CN" err="1" smtClean="0">
                <a:solidFill>
                  <a:srgbClr val="0070C0"/>
                </a:solidFill>
              </a:rPr>
              <a:t>a,b</a:t>
            </a:r>
            <a:r>
              <a:rPr lang="zh-CN" altLang="en-US" smtClean="0">
                <a:solidFill>
                  <a:srgbClr val="0070C0"/>
                </a:solidFill>
              </a:rPr>
              <a:t>值均为</a:t>
            </a:r>
            <a:r>
              <a:rPr lang="en-US" altLang="zh-CN" smtClean="0">
                <a:solidFill>
                  <a:srgbClr val="0070C0"/>
                </a:solidFill>
              </a:rPr>
              <a:t>12</a:t>
            </a:r>
            <a:endParaRPr lang="en-US" altLang="zh-CN">
              <a:solidFill>
                <a:srgbClr val="0070C0"/>
              </a:solidFill>
            </a:endParaRPr>
          </a:p>
        </p:txBody>
      </p:sp>
    </p:spTree>
    <p:custDataLst>
      <p:tags r:id="rId2"/>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1"/>
            </p:custDataLst>
          </p:nvPr>
        </p:nvSpPr>
        <p:spPr>
          <a:xfrm>
            <a:off x="695458" y="5842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*赋值过程中的类型转换</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8" y="987400"/>
            <a:ext cx="7520526" cy="507831"/>
          </a:xfrm>
          <a:prstGeom prst="rect">
            <a:avLst/>
          </a:prstGeom>
          <a:noFill/>
        </p:spPr>
        <p:txBody>
          <a:bodyPr wrap="square" rtlCol="0">
            <a:spAutoFit/>
          </a:bodyPr>
          <a:lstStyle/>
          <a:p>
            <a:pPr>
              <a:lnSpc>
                <a:spcPct val="150000"/>
              </a:lnSpc>
            </a:pPr>
            <a:r>
              <a:rPr lang="zh-CN" altLang="en-US">
                <a:solidFill>
                  <a:schemeClr val="tx1">
                    <a:lumMod val="75000"/>
                    <a:lumOff val="25000"/>
                  </a:schemeClr>
                </a:solidFill>
              </a:rPr>
              <a:t>如果赋值运算符两侧的类型一致，则直接进行赋值。</a:t>
            </a:r>
            <a:endParaRPr lang="zh-CN" altLang="en-US">
              <a:solidFill>
                <a:schemeClr val="tx1">
                  <a:lumMod val="75000"/>
                  <a:lumOff val="25000"/>
                </a:schemeClr>
              </a:solidFill>
            </a:endParaRPr>
          </a:p>
        </p:txBody>
      </p:sp>
      <p:sp>
        <p:nvSpPr>
          <p:cNvPr id="9" name="圆角矩形 8"/>
          <p:cNvSpPr/>
          <p:nvPr/>
        </p:nvSpPr>
        <p:spPr>
          <a:xfrm>
            <a:off x="742396" y="1498547"/>
            <a:ext cx="5718042" cy="894120"/>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t>
            </a:r>
            <a:r>
              <a:rPr lang="en-US" altLang="zh-CN" err="1">
                <a:solidFill>
                  <a:srgbClr val="000000"/>
                </a:solidFill>
              </a:rPr>
              <a:t>i</a:t>
            </a:r>
            <a:r>
              <a:rPr lang="en-US" altLang="zh-CN">
                <a:solidFill>
                  <a:srgbClr val="000000"/>
                </a:solidFill>
              </a:rPr>
              <a:t>;</a:t>
            </a:r>
            <a:endParaRPr lang="en-US" altLang="zh-CN">
              <a:solidFill>
                <a:srgbClr val="000000"/>
              </a:solidFill>
            </a:endParaRPr>
          </a:p>
          <a:p>
            <a:pPr lvl="0" algn="just">
              <a:lnSpc>
                <a:spcPct val="120000"/>
              </a:lnSpc>
              <a:defRPr/>
            </a:pPr>
            <a:r>
              <a:rPr lang="en-US" altLang="zh-CN" err="1">
                <a:solidFill>
                  <a:srgbClr val="000000"/>
                </a:solidFill>
              </a:rPr>
              <a:t>i</a:t>
            </a:r>
            <a:r>
              <a:rPr lang="en-US" altLang="zh-CN">
                <a:solidFill>
                  <a:srgbClr val="000000"/>
                </a:solidFill>
              </a:rPr>
              <a:t>=234;	</a:t>
            </a:r>
            <a:r>
              <a:rPr lang="en-US" altLang="zh-CN" smtClean="0">
                <a:solidFill>
                  <a:srgbClr val="008000"/>
                </a:solidFill>
              </a:rPr>
              <a:t>//</a:t>
            </a:r>
            <a:r>
              <a:rPr lang="zh-CN" altLang="en-US">
                <a:solidFill>
                  <a:srgbClr val="008000"/>
                </a:solidFill>
              </a:rPr>
              <a:t>直接将整数</a:t>
            </a:r>
            <a:r>
              <a:rPr lang="en-US" altLang="zh-CN">
                <a:solidFill>
                  <a:srgbClr val="008000"/>
                </a:solidFill>
              </a:rPr>
              <a:t>234</a:t>
            </a:r>
            <a:r>
              <a:rPr lang="zh-CN" altLang="en-US">
                <a:solidFill>
                  <a:srgbClr val="008000"/>
                </a:solidFill>
              </a:rPr>
              <a:t>存入变量</a:t>
            </a:r>
            <a:r>
              <a:rPr lang="en-US" altLang="zh-CN" err="1">
                <a:solidFill>
                  <a:srgbClr val="008000"/>
                </a:solidFill>
              </a:rPr>
              <a:t>i</a:t>
            </a:r>
            <a:r>
              <a:rPr lang="zh-CN" altLang="en-US">
                <a:solidFill>
                  <a:srgbClr val="008000"/>
                </a:solidFill>
              </a:rPr>
              <a:t>的存储单元中</a:t>
            </a:r>
            <a:endParaRPr lang="en-US" altLang="zh-CN">
              <a:solidFill>
                <a:srgbClr val="008000"/>
              </a:solidFill>
            </a:endParaRPr>
          </a:p>
        </p:txBody>
      </p:sp>
      <p:sp>
        <p:nvSpPr>
          <p:cNvPr id="18" name="文本框 17"/>
          <p:cNvSpPr txBox="1"/>
          <p:nvPr/>
        </p:nvSpPr>
        <p:spPr>
          <a:xfrm>
            <a:off x="742396" y="2359330"/>
            <a:ext cx="10658342" cy="4133439"/>
          </a:xfrm>
          <a:prstGeom prst="rect">
            <a:avLst/>
          </a:prstGeom>
          <a:noFill/>
        </p:spPr>
        <p:txBody>
          <a:bodyPr wrap="square" rtlCol="0">
            <a:spAutoFit/>
          </a:bodyPr>
          <a:lstStyle/>
          <a:p>
            <a:pPr>
              <a:lnSpc>
                <a:spcPct val="120000"/>
              </a:lnSpc>
              <a:spcAft>
                <a:spcPts val="600"/>
              </a:spcAft>
            </a:pPr>
            <a:r>
              <a:rPr lang="zh-CN" altLang="en-US">
                <a:solidFill>
                  <a:schemeClr val="tx1">
                    <a:lumMod val="75000"/>
                    <a:lumOff val="25000"/>
                  </a:schemeClr>
                </a:solidFill>
              </a:rPr>
              <a:t>如果赋值运算符两侧的类型不一致，但都是基本类型时，在赋值时要进行类型转换。类型转换是由系统自动进行的，转换的规则是：</a:t>
            </a:r>
            <a:endParaRPr lang="en-US" altLang="zh-CN">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pPr>
            <a:r>
              <a:rPr lang="zh-CN" altLang="en-US">
                <a:solidFill>
                  <a:schemeClr val="tx1">
                    <a:lumMod val="75000"/>
                    <a:lumOff val="25000"/>
                  </a:schemeClr>
                </a:solidFill>
              </a:rPr>
              <a:t>将浮点型数据（包括单、双精度）赋给整型变量时，先对浮点数取整，即舍弃小数部分，然后赋予整型变量。</a:t>
            </a:r>
            <a:endParaRPr lang="en-US" altLang="zh-CN">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a:solidFill>
                  <a:schemeClr val="tx1">
                    <a:lumMod val="75000"/>
                    <a:lumOff val="25000"/>
                  </a:schemeClr>
                </a:solidFill>
              </a:rPr>
              <a:t>将整型数据赋给单、双精度变量时，数值不变，但以浮点数形式存储到变量中</a:t>
            </a:r>
            <a:r>
              <a:rPr lang="zh-CN" altLang="en-US" smtClean="0">
                <a:solidFill>
                  <a:schemeClr val="tx1">
                    <a:lumMod val="75000"/>
                    <a:lumOff val="25000"/>
                  </a:schemeClr>
                </a:solidFill>
              </a:rPr>
              <a:t>。</a:t>
            </a:r>
            <a:endParaRPr lang="en-US" altLang="zh-CN" smtClean="0">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smtClean="0">
                <a:solidFill>
                  <a:schemeClr val="tx1">
                    <a:lumMod val="75000"/>
                    <a:lumOff val="25000"/>
                  </a:schemeClr>
                </a:solidFill>
              </a:rPr>
              <a:t>将</a:t>
            </a:r>
            <a:r>
              <a:rPr lang="zh-CN" altLang="en-US">
                <a:solidFill>
                  <a:schemeClr val="tx1">
                    <a:lumMod val="75000"/>
                    <a:lumOff val="25000"/>
                  </a:schemeClr>
                </a:solidFill>
              </a:rPr>
              <a:t>一个</a:t>
            </a:r>
            <a:r>
              <a:rPr lang="en-US" altLang="zh-CN">
                <a:solidFill>
                  <a:schemeClr val="tx1">
                    <a:lumMod val="75000"/>
                    <a:lumOff val="25000"/>
                  </a:schemeClr>
                </a:solidFill>
              </a:rPr>
              <a:t>double</a:t>
            </a:r>
            <a:r>
              <a:rPr lang="zh-CN" altLang="en-US">
                <a:solidFill>
                  <a:schemeClr val="tx1">
                    <a:lumMod val="75000"/>
                    <a:lumOff val="25000"/>
                  </a:schemeClr>
                </a:solidFill>
              </a:rPr>
              <a:t>型数据赋给</a:t>
            </a:r>
            <a:r>
              <a:rPr lang="en-US" altLang="zh-CN">
                <a:solidFill>
                  <a:schemeClr val="tx1">
                    <a:lumMod val="75000"/>
                    <a:lumOff val="25000"/>
                  </a:schemeClr>
                </a:solidFill>
              </a:rPr>
              <a:t>float</a:t>
            </a:r>
            <a:r>
              <a:rPr lang="zh-CN" altLang="en-US">
                <a:solidFill>
                  <a:schemeClr val="tx1">
                    <a:lumMod val="75000"/>
                    <a:lumOff val="25000"/>
                  </a:schemeClr>
                </a:solidFill>
              </a:rPr>
              <a:t>变量时，先将双精度数转换为单精度，即只取</a:t>
            </a:r>
            <a:r>
              <a:rPr lang="en-US" altLang="zh-CN">
                <a:solidFill>
                  <a:schemeClr val="tx1">
                    <a:lumMod val="75000"/>
                    <a:lumOff val="25000"/>
                  </a:schemeClr>
                </a:solidFill>
              </a:rPr>
              <a:t>6</a:t>
            </a:r>
            <a:r>
              <a:rPr lang="zh-CN" altLang="en-US">
                <a:solidFill>
                  <a:schemeClr val="tx1">
                    <a:lumMod val="75000"/>
                    <a:lumOff val="25000"/>
                  </a:schemeClr>
                </a:solidFill>
              </a:rPr>
              <a:t>～</a:t>
            </a:r>
            <a:r>
              <a:rPr lang="en-US" altLang="zh-CN">
                <a:solidFill>
                  <a:schemeClr val="tx1">
                    <a:lumMod val="75000"/>
                    <a:lumOff val="25000"/>
                  </a:schemeClr>
                </a:solidFill>
              </a:rPr>
              <a:t>7</a:t>
            </a:r>
            <a:r>
              <a:rPr lang="zh-CN" altLang="en-US">
                <a:solidFill>
                  <a:schemeClr val="tx1">
                    <a:lumMod val="75000"/>
                    <a:lumOff val="25000"/>
                  </a:schemeClr>
                </a:solidFill>
              </a:rPr>
              <a:t>位有效数字，存储到</a:t>
            </a:r>
            <a:r>
              <a:rPr lang="en-US" altLang="zh-CN">
                <a:solidFill>
                  <a:schemeClr val="tx1">
                    <a:lumMod val="75000"/>
                    <a:lumOff val="25000"/>
                  </a:schemeClr>
                </a:solidFill>
              </a:rPr>
              <a:t>float</a:t>
            </a:r>
            <a:r>
              <a:rPr lang="zh-CN" altLang="en-US">
                <a:solidFill>
                  <a:schemeClr val="tx1">
                    <a:lumMod val="75000"/>
                    <a:lumOff val="25000"/>
                  </a:schemeClr>
                </a:solidFill>
              </a:rPr>
              <a:t>型变量的</a:t>
            </a:r>
            <a:r>
              <a:rPr lang="en-US" altLang="zh-CN">
                <a:solidFill>
                  <a:schemeClr val="tx1">
                    <a:lumMod val="75000"/>
                    <a:lumOff val="25000"/>
                  </a:schemeClr>
                </a:solidFill>
              </a:rPr>
              <a:t>4</a:t>
            </a:r>
            <a:r>
              <a:rPr lang="zh-CN" altLang="en-US">
                <a:solidFill>
                  <a:schemeClr val="tx1">
                    <a:lumMod val="75000"/>
                    <a:lumOff val="25000"/>
                  </a:schemeClr>
                </a:solidFill>
              </a:rPr>
              <a:t>个字节中。应注意双精度数值的大小不能超出</a:t>
            </a:r>
            <a:r>
              <a:rPr lang="en-US" altLang="zh-CN">
                <a:solidFill>
                  <a:schemeClr val="tx1">
                    <a:lumMod val="75000"/>
                    <a:lumOff val="25000"/>
                  </a:schemeClr>
                </a:solidFill>
              </a:rPr>
              <a:t>float</a:t>
            </a:r>
            <a:r>
              <a:rPr lang="zh-CN" altLang="en-US">
                <a:solidFill>
                  <a:schemeClr val="tx1">
                    <a:lumMod val="75000"/>
                    <a:lumOff val="25000"/>
                  </a:schemeClr>
                </a:solidFill>
              </a:rPr>
              <a:t>型变量的数值</a:t>
            </a:r>
            <a:r>
              <a:rPr lang="zh-CN" altLang="en-US" smtClean="0">
                <a:solidFill>
                  <a:schemeClr val="tx1">
                    <a:lumMod val="75000"/>
                    <a:lumOff val="25000"/>
                  </a:schemeClr>
                </a:solidFill>
              </a:rPr>
              <a:t>范围</a:t>
            </a:r>
            <a:r>
              <a:rPr lang="zh-CN" altLang="en-US">
                <a:solidFill>
                  <a:schemeClr val="tx1">
                    <a:lumMod val="75000"/>
                    <a:lumOff val="25000"/>
                  </a:schemeClr>
                </a:solidFill>
              </a:rPr>
              <a:t>；</a:t>
            </a:r>
            <a:r>
              <a:rPr lang="zh-CN" altLang="en-US" smtClean="0">
                <a:solidFill>
                  <a:schemeClr val="tx1">
                    <a:lumMod val="75000"/>
                    <a:lumOff val="25000"/>
                  </a:schemeClr>
                </a:solidFill>
              </a:rPr>
              <a:t>将</a:t>
            </a:r>
            <a:r>
              <a:rPr lang="zh-CN" altLang="en-US">
                <a:solidFill>
                  <a:schemeClr val="tx1">
                    <a:lumMod val="75000"/>
                    <a:lumOff val="25000"/>
                  </a:schemeClr>
                </a:solidFill>
              </a:rPr>
              <a:t>一个</a:t>
            </a:r>
            <a:r>
              <a:rPr lang="en-US" altLang="zh-CN">
                <a:solidFill>
                  <a:schemeClr val="tx1">
                    <a:lumMod val="75000"/>
                    <a:lumOff val="25000"/>
                  </a:schemeClr>
                </a:solidFill>
              </a:rPr>
              <a:t>float</a:t>
            </a:r>
            <a:r>
              <a:rPr lang="zh-CN" altLang="en-US">
                <a:solidFill>
                  <a:schemeClr val="tx1">
                    <a:lumMod val="75000"/>
                    <a:lumOff val="25000"/>
                  </a:schemeClr>
                </a:solidFill>
              </a:rPr>
              <a:t>型数据赋给</a:t>
            </a:r>
            <a:r>
              <a:rPr lang="en-US" altLang="zh-CN">
                <a:solidFill>
                  <a:schemeClr val="tx1">
                    <a:lumMod val="75000"/>
                    <a:lumOff val="25000"/>
                  </a:schemeClr>
                </a:solidFill>
              </a:rPr>
              <a:t>double</a:t>
            </a:r>
            <a:r>
              <a:rPr lang="zh-CN" altLang="en-US">
                <a:solidFill>
                  <a:schemeClr val="tx1">
                    <a:lumMod val="75000"/>
                    <a:lumOff val="25000"/>
                  </a:schemeClr>
                </a:solidFill>
              </a:rPr>
              <a:t>型变量时，数值不变，在内存中以</a:t>
            </a:r>
            <a:r>
              <a:rPr lang="en-US" altLang="zh-CN">
                <a:solidFill>
                  <a:schemeClr val="tx1">
                    <a:lumMod val="75000"/>
                    <a:lumOff val="25000"/>
                  </a:schemeClr>
                </a:solidFill>
              </a:rPr>
              <a:t>8</a:t>
            </a:r>
            <a:r>
              <a:rPr lang="zh-CN" altLang="en-US">
                <a:solidFill>
                  <a:schemeClr val="tx1">
                    <a:lumMod val="75000"/>
                    <a:lumOff val="25000"/>
                  </a:schemeClr>
                </a:solidFill>
              </a:rPr>
              <a:t>个字节存储，有效位数扩展到</a:t>
            </a:r>
            <a:r>
              <a:rPr lang="en-US" altLang="zh-CN">
                <a:solidFill>
                  <a:schemeClr val="tx1">
                    <a:lumMod val="75000"/>
                    <a:lumOff val="25000"/>
                  </a:schemeClr>
                </a:solidFill>
              </a:rPr>
              <a:t>15</a:t>
            </a:r>
            <a:r>
              <a:rPr lang="zh-CN" altLang="en-US">
                <a:solidFill>
                  <a:schemeClr val="tx1">
                    <a:lumMod val="75000"/>
                    <a:lumOff val="25000"/>
                  </a:schemeClr>
                </a:solidFill>
              </a:rPr>
              <a:t>位。</a:t>
            </a:r>
            <a:endParaRPr lang="zh-CN" altLang="en-US">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a:solidFill>
                  <a:schemeClr val="tx1">
                    <a:lumMod val="75000"/>
                    <a:lumOff val="25000"/>
                  </a:schemeClr>
                </a:solidFill>
              </a:rPr>
              <a:t>字符型数据赋给整型变量时，将字符的</a:t>
            </a:r>
            <a:r>
              <a:rPr lang="en-US" altLang="zh-CN">
                <a:solidFill>
                  <a:schemeClr val="tx1">
                    <a:lumMod val="75000"/>
                    <a:lumOff val="25000"/>
                  </a:schemeClr>
                </a:solidFill>
              </a:rPr>
              <a:t>ASCII</a:t>
            </a:r>
            <a:r>
              <a:rPr lang="zh-CN" altLang="en-US">
                <a:solidFill>
                  <a:schemeClr val="tx1">
                    <a:lumMod val="75000"/>
                    <a:lumOff val="25000"/>
                  </a:schemeClr>
                </a:solidFill>
              </a:rPr>
              <a:t>代码赋给整型变量。</a:t>
            </a:r>
            <a:endParaRPr lang="en-US" altLang="zh-CN">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a:solidFill>
                  <a:schemeClr val="tx1">
                    <a:lumMod val="75000"/>
                    <a:lumOff val="25000"/>
                  </a:schemeClr>
                </a:solidFill>
              </a:rPr>
              <a:t>将一个占字节多的整型数据赋给一个占字节少的整型变量或字符变量时，只将其低字节原封不动地送到被赋值的变量（即发生“截断”）</a:t>
            </a:r>
            <a:r>
              <a:rPr lang="zh-CN" altLang="en-US" smtClean="0">
                <a:solidFill>
                  <a:schemeClr val="tx1">
                    <a:lumMod val="75000"/>
                    <a:lumOff val="25000"/>
                  </a:schemeClr>
                </a:solidFill>
              </a:rPr>
              <a:t>。</a:t>
            </a:r>
            <a:endParaRPr lang="zh-CN" altLang="en-US">
              <a:solidFill>
                <a:schemeClr val="tx1">
                  <a:lumMod val="75000"/>
                  <a:lumOff val="25000"/>
                </a:schemeClr>
              </a:solidFill>
            </a:endParaRPr>
          </a:p>
        </p:txBody>
      </p:sp>
    </p:spTree>
    <p:custDataLst>
      <p:tags r:id="rId2"/>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1"/>
            </p:custDataLst>
          </p:nvPr>
        </p:nvSpPr>
        <p:spPr>
          <a:xfrm>
            <a:off x="695458" y="1002489"/>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赋值表达式和赋值语句</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7" y="1570024"/>
            <a:ext cx="9557495" cy="1015663"/>
          </a:xfrm>
          <a:prstGeom prst="rect">
            <a:avLst/>
          </a:prstGeom>
          <a:noFill/>
        </p:spPr>
        <p:txBody>
          <a:bodyPr wrap="square" rtlCol="0">
            <a:spAutoFit/>
          </a:bodyPr>
          <a:lstStyle/>
          <a:p>
            <a:pPr>
              <a:lnSpc>
                <a:spcPct val="150000"/>
              </a:lnSpc>
            </a:pPr>
            <a:r>
              <a:rPr lang="en-US" altLang="zh-CN" sz="2000">
                <a:solidFill>
                  <a:schemeClr val="tx1">
                    <a:lumMod val="75000"/>
                    <a:lumOff val="25000"/>
                  </a:schemeClr>
                </a:solidFill>
              </a:rPr>
              <a:t>C</a:t>
            </a:r>
            <a:r>
              <a:rPr lang="zh-CN" altLang="en-US" sz="2000">
                <a:solidFill>
                  <a:schemeClr val="tx1">
                    <a:lumMod val="75000"/>
                    <a:lumOff val="25000"/>
                  </a:schemeClr>
                </a:solidFill>
              </a:rPr>
              <a:t>语言的赋值语句属于表达式语句，由一个赋值表达式加一个分号组成</a:t>
            </a:r>
            <a:r>
              <a:rPr lang="zh-CN" altLang="en-US" sz="2000" smtClean="0">
                <a:solidFill>
                  <a:schemeClr val="tx1">
                    <a:lumMod val="75000"/>
                    <a:lumOff val="25000"/>
                  </a:schemeClr>
                </a:solidFill>
              </a:rPr>
              <a:t>。</a:t>
            </a:r>
            <a:endParaRPr lang="en-US" altLang="zh-CN" sz="2000" smtClean="0">
              <a:solidFill>
                <a:schemeClr val="tx1">
                  <a:lumMod val="75000"/>
                  <a:lumOff val="25000"/>
                </a:schemeClr>
              </a:solidFill>
            </a:endParaRPr>
          </a:p>
          <a:p>
            <a:pPr>
              <a:lnSpc>
                <a:spcPct val="150000"/>
              </a:lnSpc>
            </a:pPr>
            <a:r>
              <a:rPr lang="zh-CN" altLang="en-US" sz="2000">
                <a:solidFill>
                  <a:schemeClr val="tx1">
                    <a:lumMod val="75000"/>
                    <a:lumOff val="25000"/>
                  </a:schemeClr>
                </a:solidFill>
              </a:rPr>
              <a:t>在一个表达式中可以包含另一个表达式。</a:t>
            </a:r>
            <a:endParaRPr lang="zh-CN" altLang="en-US" sz="2000">
              <a:solidFill>
                <a:schemeClr val="tx1">
                  <a:lumMod val="75000"/>
                  <a:lumOff val="25000"/>
                </a:schemeClr>
              </a:solidFill>
            </a:endParaRPr>
          </a:p>
        </p:txBody>
      </p:sp>
      <p:sp>
        <p:nvSpPr>
          <p:cNvPr id="9" name="圆角矩形 8"/>
          <p:cNvSpPr/>
          <p:nvPr/>
        </p:nvSpPr>
        <p:spPr>
          <a:xfrm>
            <a:off x="836794" y="2738424"/>
            <a:ext cx="4445325" cy="2246602"/>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a:solidFill>
                  <a:srgbClr val="000000"/>
                </a:solidFill>
              </a:rPr>
              <a:t>if ((a=b)&gt;0)max=a</a:t>
            </a:r>
            <a:r>
              <a:rPr lang="en-US" altLang="zh-CN" smtClean="0">
                <a:solidFill>
                  <a:srgbClr val="000000"/>
                </a:solidFill>
              </a:rPr>
              <a:t>;</a:t>
            </a:r>
            <a:endParaRPr lang="en-US" altLang="zh-CN">
              <a:solidFill>
                <a:srgbClr val="000000"/>
              </a:solidFill>
            </a:endParaRPr>
          </a:p>
          <a:p>
            <a:pPr lvl="0" algn="just">
              <a:lnSpc>
                <a:spcPct val="120000"/>
              </a:lnSpc>
              <a:defRPr/>
            </a:pPr>
            <a:r>
              <a:rPr lang="en-US" altLang="zh-CN" smtClean="0">
                <a:solidFill>
                  <a:srgbClr val="008000"/>
                </a:solidFill>
              </a:rPr>
              <a:t>/</a:t>
            </a:r>
            <a:r>
              <a:rPr lang="zh-CN" altLang="en-US" smtClean="0">
                <a:solidFill>
                  <a:srgbClr val="008000"/>
                </a:solidFill>
              </a:rPr>
              <a:t>*先</a:t>
            </a:r>
            <a:r>
              <a:rPr lang="zh-CN" altLang="en-US">
                <a:solidFill>
                  <a:srgbClr val="008000"/>
                </a:solidFill>
              </a:rPr>
              <a:t>进行赋值运算（将</a:t>
            </a:r>
            <a:r>
              <a:rPr lang="en-US" altLang="zh-CN">
                <a:solidFill>
                  <a:srgbClr val="008000"/>
                </a:solidFill>
              </a:rPr>
              <a:t>b</a:t>
            </a:r>
            <a:r>
              <a:rPr lang="zh-CN" altLang="en-US">
                <a:solidFill>
                  <a:srgbClr val="008000"/>
                </a:solidFill>
              </a:rPr>
              <a:t>的值赋给</a:t>
            </a:r>
            <a:r>
              <a:rPr lang="en-US" altLang="zh-CN">
                <a:solidFill>
                  <a:srgbClr val="008000"/>
                </a:solidFill>
              </a:rPr>
              <a:t>a</a:t>
            </a:r>
            <a:r>
              <a:rPr lang="zh-CN" altLang="en-US">
                <a:solidFill>
                  <a:srgbClr val="008000"/>
                </a:solidFill>
              </a:rPr>
              <a:t>），然后判断</a:t>
            </a:r>
            <a:r>
              <a:rPr lang="en-US" altLang="zh-CN">
                <a:solidFill>
                  <a:srgbClr val="008000"/>
                </a:solidFill>
              </a:rPr>
              <a:t>a</a:t>
            </a:r>
            <a:r>
              <a:rPr lang="zh-CN" altLang="en-US">
                <a:solidFill>
                  <a:srgbClr val="008000"/>
                </a:solidFill>
              </a:rPr>
              <a:t>是否大于</a:t>
            </a:r>
            <a:r>
              <a:rPr lang="en-US" altLang="zh-CN">
                <a:solidFill>
                  <a:srgbClr val="008000"/>
                </a:solidFill>
              </a:rPr>
              <a:t>0</a:t>
            </a:r>
            <a:r>
              <a:rPr lang="zh-CN" altLang="en-US">
                <a:solidFill>
                  <a:srgbClr val="008000"/>
                </a:solidFill>
              </a:rPr>
              <a:t>，如大于</a:t>
            </a:r>
            <a:r>
              <a:rPr lang="en-US" altLang="zh-CN">
                <a:solidFill>
                  <a:srgbClr val="008000"/>
                </a:solidFill>
              </a:rPr>
              <a:t>0</a:t>
            </a:r>
            <a:r>
              <a:rPr lang="zh-CN" altLang="en-US">
                <a:solidFill>
                  <a:srgbClr val="008000"/>
                </a:solidFill>
              </a:rPr>
              <a:t>，执行</a:t>
            </a:r>
            <a:r>
              <a:rPr lang="en-US" altLang="zh-CN">
                <a:solidFill>
                  <a:srgbClr val="008000"/>
                </a:solidFill>
              </a:rPr>
              <a:t>max=a</a:t>
            </a:r>
            <a:r>
              <a:rPr lang="zh-CN" altLang="en-US" smtClean="0">
                <a:solidFill>
                  <a:srgbClr val="008000"/>
                </a:solidFill>
              </a:rPr>
              <a:t>。</a:t>
            </a:r>
            <a:endParaRPr lang="en-US" altLang="zh-CN" smtClean="0">
              <a:solidFill>
                <a:srgbClr val="008000"/>
              </a:solidFill>
            </a:endParaRPr>
          </a:p>
          <a:p>
            <a:pPr lvl="0" algn="just">
              <a:lnSpc>
                <a:spcPct val="120000"/>
              </a:lnSpc>
              <a:defRPr/>
            </a:pPr>
            <a:r>
              <a:rPr lang="zh-CN" altLang="en-US" smtClean="0">
                <a:solidFill>
                  <a:srgbClr val="008000"/>
                </a:solidFill>
              </a:rPr>
              <a:t>请</a:t>
            </a:r>
            <a:r>
              <a:rPr lang="zh-CN" altLang="en-US">
                <a:solidFill>
                  <a:srgbClr val="008000"/>
                </a:solidFill>
              </a:rPr>
              <a:t>注意，在</a:t>
            </a:r>
            <a:r>
              <a:rPr lang="en-US" altLang="zh-CN">
                <a:solidFill>
                  <a:srgbClr val="008000"/>
                </a:solidFill>
              </a:rPr>
              <a:t>if</a:t>
            </a:r>
            <a:r>
              <a:rPr lang="zh-CN" altLang="en-US">
                <a:solidFill>
                  <a:srgbClr val="008000"/>
                </a:solidFill>
              </a:rPr>
              <a:t>语句中的</a:t>
            </a:r>
            <a:r>
              <a:rPr lang="en-US" altLang="zh-CN">
                <a:solidFill>
                  <a:srgbClr val="008000"/>
                </a:solidFill>
              </a:rPr>
              <a:t>a=b</a:t>
            </a:r>
            <a:r>
              <a:rPr lang="zh-CN" altLang="en-US">
                <a:solidFill>
                  <a:srgbClr val="008000"/>
                </a:solidFill>
              </a:rPr>
              <a:t>不是赋值语句，而是赋值表达式</a:t>
            </a:r>
            <a:r>
              <a:rPr lang="zh-CN" altLang="en-US" smtClean="0">
                <a:solidFill>
                  <a:srgbClr val="008000"/>
                </a:solidFill>
              </a:rPr>
              <a:t>。*</a:t>
            </a:r>
            <a:r>
              <a:rPr lang="en-US" altLang="zh-CN" smtClean="0">
                <a:solidFill>
                  <a:srgbClr val="008000"/>
                </a:solidFill>
              </a:rPr>
              <a:t>/</a:t>
            </a:r>
            <a:endParaRPr lang="en-US" altLang="zh-CN">
              <a:solidFill>
                <a:srgbClr val="008000"/>
              </a:solidFill>
            </a:endParaRPr>
          </a:p>
        </p:txBody>
      </p:sp>
      <p:sp>
        <p:nvSpPr>
          <p:cNvPr id="7" name="MH_Other_1"/>
          <p:cNvSpPr/>
          <p:nvPr>
            <p:custDataLst>
              <p:tags r:id="rId2"/>
            </p:custDataLst>
          </p:nvPr>
        </p:nvSpPr>
        <p:spPr>
          <a:xfrm>
            <a:off x="6735188" y="273842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8" name="MH_SubTitle_1"/>
          <p:cNvSpPr/>
          <p:nvPr>
            <p:custDataLst>
              <p:tags r:id="rId3"/>
            </p:custDataLst>
          </p:nvPr>
        </p:nvSpPr>
        <p:spPr>
          <a:xfrm>
            <a:off x="7524437" y="2738424"/>
            <a:ext cx="3594278" cy="224660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b="1">
                <a:solidFill>
                  <a:srgbClr val="1C1C1C"/>
                </a:solidFill>
              </a:rPr>
              <a:t>区分赋值表达式和赋值语句</a:t>
            </a:r>
            <a:r>
              <a:rPr lang="zh-CN" altLang="en-US" b="1" smtClean="0">
                <a:solidFill>
                  <a:srgbClr val="1C1C1C"/>
                </a:solidFill>
              </a:rPr>
              <a:t>。</a:t>
            </a:r>
            <a:endParaRPr lang="zh-CN" altLang="en-US" b="1">
              <a:solidFill>
                <a:srgbClr val="1C1C1C"/>
              </a:solidFill>
            </a:endParaRPr>
          </a:p>
          <a:p>
            <a:pPr>
              <a:lnSpc>
                <a:spcPct val="130000"/>
              </a:lnSpc>
              <a:defRPr/>
            </a:pPr>
            <a:r>
              <a:rPr lang="zh-CN" altLang="en-US">
                <a:solidFill>
                  <a:srgbClr val="1C1C1C"/>
                </a:solidFill>
              </a:rPr>
              <a:t>赋值表达式的末尾没有分号，而赋值语句的末尾必须有分号。在一个表达式中可以包含一个或多个赋值表达式，但绝不能包含赋值语句。</a:t>
            </a:r>
            <a:endParaRPr lang="zh-CN" altLang="en-US">
              <a:solidFill>
                <a:srgbClr val="1C1C1C"/>
              </a:solidFill>
            </a:endParaRPr>
          </a:p>
        </p:txBody>
      </p:sp>
      <p:sp>
        <p:nvSpPr>
          <p:cNvPr id="10" name="MH_Other_2"/>
          <p:cNvSpPr/>
          <p:nvPr>
            <p:custDataLst>
              <p:tags r:id="rId4"/>
            </p:custDataLst>
          </p:nvPr>
        </p:nvSpPr>
        <p:spPr>
          <a:xfrm rot="16200000">
            <a:off x="10817090" y="468340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1" name="直接连接符 10"/>
          <p:cNvCxnSpPr/>
          <p:nvPr/>
        </p:nvCxnSpPr>
        <p:spPr>
          <a:xfrm>
            <a:off x="6234784" y="2708613"/>
            <a:ext cx="0" cy="2276413"/>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Tree>
    <p:custDataLst>
      <p:tags r:id="rId5"/>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1"/>
            </p:custDataLst>
          </p:nvPr>
        </p:nvSpPr>
        <p:spPr>
          <a:xfrm>
            <a:off x="919194" y="807936"/>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smtClean="0">
                <a:solidFill>
                  <a:srgbClr val="FFFFFF"/>
                </a:solidFill>
                <a:latin typeface="微软雅黑" panose="020B0503020204020204" pitchFamily="34" charset="-122"/>
                <a:ea typeface="微软雅黑" panose="020B0503020204020204" pitchFamily="34" charset="-122"/>
              </a:rPr>
              <a:t>变量赋初值</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919193" y="1375471"/>
            <a:ext cx="9557495" cy="507127"/>
          </a:xfrm>
          <a:prstGeom prst="rect">
            <a:avLst/>
          </a:prstGeom>
          <a:noFill/>
        </p:spPr>
        <p:txBody>
          <a:bodyPr wrap="square" rtlCol="0">
            <a:spAutoFit/>
          </a:bodyPr>
          <a:lstStyle/>
          <a:p>
            <a:pPr>
              <a:lnSpc>
                <a:spcPct val="150000"/>
              </a:lnSpc>
            </a:pPr>
            <a:r>
              <a:rPr lang="zh-CN" altLang="en-US" sz="2000">
                <a:solidFill>
                  <a:schemeClr val="tx1">
                    <a:lumMod val="75000"/>
                    <a:lumOff val="25000"/>
                  </a:schemeClr>
                </a:solidFill>
              </a:rPr>
              <a:t>可以用赋值语句对变量赋值，也可以在定义变量时对变量赋以初值。</a:t>
            </a:r>
            <a:endParaRPr lang="zh-CN" altLang="en-US" sz="2000">
              <a:solidFill>
                <a:schemeClr val="tx1">
                  <a:lumMod val="75000"/>
                  <a:lumOff val="25000"/>
                </a:schemeClr>
              </a:solidFill>
            </a:endParaRPr>
          </a:p>
        </p:txBody>
      </p:sp>
      <p:sp>
        <p:nvSpPr>
          <p:cNvPr id="9" name="圆角矩形 8"/>
          <p:cNvSpPr/>
          <p:nvPr/>
        </p:nvSpPr>
        <p:spPr>
          <a:xfrm>
            <a:off x="997014" y="2046933"/>
            <a:ext cx="8579580" cy="1814948"/>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a=3; </a:t>
            </a:r>
            <a:r>
              <a:rPr lang="en-US" altLang="zh-CN" smtClean="0">
                <a:solidFill>
                  <a:srgbClr val="000000"/>
                </a:solidFill>
              </a:rPr>
              <a:t>		</a:t>
            </a:r>
            <a:r>
              <a:rPr lang="en-US" altLang="zh-CN">
                <a:solidFill>
                  <a:srgbClr val="008000"/>
                </a:solidFill>
              </a:rPr>
              <a:t>//</a:t>
            </a:r>
            <a:r>
              <a:rPr lang="zh-CN" altLang="en-US">
                <a:solidFill>
                  <a:srgbClr val="008000"/>
                </a:solidFill>
              </a:rPr>
              <a:t>指定</a:t>
            </a:r>
            <a:r>
              <a:rPr lang="en-US" altLang="zh-CN">
                <a:solidFill>
                  <a:srgbClr val="008000"/>
                </a:solidFill>
              </a:rPr>
              <a:t>a</a:t>
            </a:r>
            <a:r>
              <a:rPr lang="zh-CN" altLang="en-US">
                <a:solidFill>
                  <a:srgbClr val="008000"/>
                </a:solidFill>
              </a:rPr>
              <a:t>为整型变量，初值为</a:t>
            </a:r>
            <a:r>
              <a:rPr lang="en-US" altLang="zh-CN">
                <a:solidFill>
                  <a:srgbClr val="008000"/>
                </a:solidFill>
              </a:rPr>
              <a:t>3</a:t>
            </a:r>
            <a:r>
              <a:rPr lang="zh-CN" altLang="en-US">
                <a:solidFill>
                  <a:srgbClr val="008000"/>
                </a:solidFill>
              </a:rPr>
              <a:t>；相当于</a:t>
            </a:r>
            <a:r>
              <a:rPr lang="en-US" altLang="zh-CN" err="1">
                <a:solidFill>
                  <a:srgbClr val="008000"/>
                </a:solidFill>
              </a:rPr>
              <a:t>int</a:t>
            </a:r>
            <a:r>
              <a:rPr lang="en-US" altLang="zh-CN">
                <a:solidFill>
                  <a:srgbClr val="008000"/>
                </a:solidFill>
              </a:rPr>
              <a:t> a; a=3;</a:t>
            </a:r>
            <a:endParaRPr lang="en-US" altLang="zh-CN">
              <a:solidFill>
                <a:srgbClr val="008000"/>
              </a:solidFill>
            </a:endParaRPr>
          </a:p>
          <a:p>
            <a:pPr lvl="0" algn="just">
              <a:lnSpc>
                <a:spcPct val="120000"/>
              </a:lnSpc>
              <a:defRPr/>
            </a:pPr>
            <a:r>
              <a:rPr lang="en-US" altLang="zh-CN" smtClean="0">
                <a:solidFill>
                  <a:srgbClr val="000000"/>
                </a:solidFill>
              </a:rPr>
              <a:t>float </a:t>
            </a:r>
            <a:r>
              <a:rPr lang="en-US" altLang="zh-CN">
                <a:solidFill>
                  <a:srgbClr val="000000"/>
                </a:solidFill>
              </a:rPr>
              <a:t>f=3.56</a:t>
            </a:r>
            <a:r>
              <a:rPr lang="en-US" altLang="zh-CN" smtClean="0">
                <a:solidFill>
                  <a:srgbClr val="000000"/>
                </a:solidFill>
              </a:rPr>
              <a:t>;	</a:t>
            </a:r>
            <a:r>
              <a:rPr lang="en-US" altLang="zh-CN">
                <a:solidFill>
                  <a:srgbClr val="008000"/>
                </a:solidFill>
              </a:rPr>
              <a:t>//</a:t>
            </a:r>
            <a:r>
              <a:rPr lang="zh-CN" altLang="en-US">
                <a:solidFill>
                  <a:srgbClr val="008000"/>
                </a:solidFill>
              </a:rPr>
              <a:t>指定</a:t>
            </a:r>
            <a:r>
              <a:rPr lang="en-US" altLang="zh-CN">
                <a:solidFill>
                  <a:srgbClr val="008000"/>
                </a:solidFill>
              </a:rPr>
              <a:t>f</a:t>
            </a:r>
            <a:r>
              <a:rPr lang="zh-CN" altLang="en-US">
                <a:solidFill>
                  <a:srgbClr val="008000"/>
                </a:solidFill>
              </a:rPr>
              <a:t>为浮点型变量，初值为</a:t>
            </a:r>
            <a:r>
              <a:rPr lang="en-US" altLang="zh-CN">
                <a:solidFill>
                  <a:srgbClr val="008000"/>
                </a:solidFill>
              </a:rPr>
              <a:t>3.56</a:t>
            </a:r>
            <a:endParaRPr lang="en-US" altLang="zh-CN">
              <a:solidFill>
                <a:srgbClr val="008000"/>
              </a:solidFill>
            </a:endParaRPr>
          </a:p>
          <a:p>
            <a:pPr lvl="0" algn="just">
              <a:lnSpc>
                <a:spcPct val="120000"/>
              </a:lnSpc>
              <a:defRPr/>
            </a:pPr>
            <a:r>
              <a:rPr lang="en-US" altLang="zh-CN" smtClean="0">
                <a:solidFill>
                  <a:srgbClr val="000000"/>
                </a:solidFill>
              </a:rPr>
              <a:t>char </a:t>
            </a:r>
            <a:r>
              <a:rPr lang="en-US" altLang="zh-CN">
                <a:solidFill>
                  <a:srgbClr val="000000"/>
                </a:solidFill>
              </a:rPr>
              <a:t>c=′a</a:t>
            </a:r>
            <a:r>
              <a:rPr lang="en-US" altLang="zh-CN" smtClean="0">
                <a:solidFill>
                  <a:srgbClr val="000000"/>
                </a:solidFill>
              </a:rPr>
              <a:t>′;	</a:t>
            </a:r>
            <a:r>
              <a:rPr lang="en-US" altLang="zh-CN">
                <a:solidFill>
                  <a:srgbClr val="008000"/>
                </a:solidFill>
              </a:rPr>
              <a:t>//</a:t>
            </a:r>
            <a:r>
              <a:rPr lang="zh-CN" altLang="en-US">
                <a:solidFill>
                  <a:srgbClr val="008000"/>
                </a:solidFill>
              </a:rPr>
              <a:t>指定</a:t>
            </a:r>
            <a:r>
              <a:rPr lang="en-US" altLang="zh-CN">
                <a:solidFill>
                  <a:srgbClr val="008000"/>
                </a:solidFill>
              </a:rPr>
              <a:t>c</a:t>
            </a:r>
            <a:r>
              <a:rPr lang="zh-CN" altLang="en-US">
                <a:solidFill>
                  <a:srgbClr val="008000"/>
                </a:solidFill>
              </a:rPr>
              <a:t>为字符变量，初值为</a:t>
            </a:r>
            <a:r>
              <a:rPr lang="en-US" altLang="zh-CN">
                <a:solidFill>
                  <a:srgbClr val="008000"/>
                </a:solidFill>
              </a:rPr>
              <a:t>′a′</a:t>
            </a:r>
            <a:endParaRPr lang="en-US" altLang="zh-CN">
              <a:solidFill>
                <a:srgbClr val="008000"/>
              </a:solidFill>
            </a:endParaRPr>
          </a:p>
          <a:p>
            <a:pPr lvl="0" algn="just">
              <a:lnSpc>
                <a:spcPct val="120000"/>
              </a:lnSpc>
              <a:defRPr/>
            </a:pPr>
            <a:r>
              <a:rPr lang="en-US" altLang="zh-CN" err="1">
                <a:solidFill>
                  <a:srgbClr val="000000"/>
                </a:solidFill>
              </a:rPr>
              <a:t>int</a:t>
            </a:r>
            <a:r>
              <a:rPr lang="en-US" altLang="zh-CN">
                <a:solidFill>
                  <a:srgbClr val="000000"/>
                </a:solidFill>
              </a:rPr>
              <a:t> </a:t>
            </a:r>
            <a:r>
              <a:rPr lang="en-US" altLang="zh-CN" err="1">
                <a:solidFill>
                  <a:srgbClr val="000000"/>
                </a:solidFill>
              </a:rPr>
              <a:t>a,b,c</a:t>
            </a:r>
            <a:r>
              <a:rPr lang="en-US" altLang="zh-CN">
                <a:solidFill>
                  <a:srgbClr val="000000"/>
                </a:solidFill>
              </a:rPr>
              <a:t>=5</a:t>
            </a:r>
            <a:r>
              <a:rPr lang="zh-CN" altLang="en-US">
                <a:solidFill>
                  <a:srgbClr val="000000"/>
                </a:solidFill>
              </a:rPr>
              <a:t>；</a:t>
            </a:r>
            <a:r>
              <a:rPr lang="en-US" altLang="zh-CN" smtClean="0">
                <a:solidFill>
                  <a:srgbClr val="008000"/>
                </a:solidFill>
              </a:rPr>
              <a:t>	//</a:t>
            </a:r>
            <a:r>
              <a:rPr lang="zh-CN" altLang="en-US" smtClean="0">
                <a:solidFill>
                  <a:srgbClr val="008000"/>
                </a:solidFill>
              </a:rPr>
              <a:t>指定</a:t>
            </a:r>
            <a:r>
              <a:rPr lang="en-US" altLang="zh-CN">
                <a:solidFill>
                  <a:srgbClr val="008000"/>
                </a:solidFill>
              </a:rPr>
              <a:t>a,</a:t>
            </a:r>
            <a:r>
              <a:rPr lang="zh-CN" altLang="en-US">
                <a:solidFill>
                  <a:srgbClr val="008000"/>
                </a:solidFill>
              </a:rPr>
              <a:t>ｂ</a:t>
            </a:r>
            <a:r>
              <a:rPr lang="en-US" altLang="zh-CN">
                <a:solidFill>
                  <a:srgbClr val="008000"/>
                </a:solidFill>
              </a:rPr>
              <a:t>,c</a:t>
            </a:r>
            <a:r>
              <a:rPr lang="zh-CN" altLang="en-US">
                <a:solidFill>
                  <a:srgbClr val="008000"/>
                </a:solidFill>
              </a:rPr>
              <a:t>为整型变量，但只对</a:t>
            </a:r>
            <a:r>
              <a:rPr lang="en-US" altLang="zh-CN">
                <a:solidFill>
                  <a:srgbClr val="008000"/>
                </a:solidFill>
              </a:rPr>
              <a:t>c</a:t>
            </a:r>
            <a:r>
              <a:rPr lang="zh-CN" altLang="en-US">
                <a:solidFill>
                  <a:srgbClr val="008000"/>
                </a:solidFill>
              </a:rPr>
              <a:t>初始化，</a:t>
            </a:r>
            <a:r>
              <a:rPr lang="en-US" altLang="zh-CN">
                <a:solidFill>
                  <a:srgbClr val="008000"/>
                </a:solidFill>
              </a:rPr>
              <a:t>c</a:t>
            </a:r>
            <a:r>
              <a:rPr lang="zh-CN" altLang="en-US">
                <a:solidFill>
                  <a:srgbClr val="008000"/>
                </a:solidFill>
              </a:rPr>
              <a:t>的初值为</a:t>
            </a:r>
            <a:r>
              <a:rPr lang="zh-CN" altLang="en-US" smtClean="0">
                <a:solidFill>
                  <a:srgbClr val="008000"/>
                </a:solidFill>
              </a:rPr>
              <a:t>５；</a:t>
            </a:r>
            <a:endParaRPr lang="en-US" altLang="zh-CN" smtClean="0">
              <a:solidFill>
                <a:srgbClr val="008000"/>
              </a:solidFill>
            </a:endParaRPr>
          </a:p>
          <a:p>
            <a:pPr lvl="0" algn="just">
              <a:lnSpc>
                <a:spcPct val="120000"/>
              </a:lnSpc>
              <a:defRPr/>
            </a:pPr>
            <a:r>
              <a:rPr lang="en-US" altLang="zh-CN">
                <a:solidFill>
                  <a:srgbClr val="008000"/>
                </a:solidFill>
              </a:rPr>
              <a:t>	</a:t>
            </a:r>
            <a:r>
              <a:rPr lang="en-US" altLang="zh-CN" smtClean="0">
                <a:solidFill>
                  <a:srgbClr val="008000"/>
                </a:solidFill>
              </a:rPr>
              <a:t>	//</a:t>
            </a:r>
            <a:r>
              <a:rPr lang="zh-CN" altLang="en-US" smtClean="0">
                <a:solidFill>
                  <a:srgbClr val="008000"/>
                </a:solidFill>
              </a:rPr>
              <a:t>相当于</a:t>
            </a:r>
            <a:r>
              <a:rPr lang="en-US" altLang="zh-CN" err="1" smtClean="0">
                <a:solidFill>
                  <a:srgbClr val="008000"/>
                </a:solidFill>
              </a:rPr>
              <a:t>int</a:t>
            </a:r>
            <a:r>
              <a:rPr lang="en-US" altLang="zh-CN" smtClean="0">
                <a:solidFill>
                  <a:srgbClr val="008000"/>
                </a:solidFill>
              </a:rPr>
              <a:t> </a:t>
            </a:r>
            <a:r>
              <a:rPr lang="en-US" altLang="zh-CN" err="1" smtClean="0">
                <a:solidFill>
                  <a:srgbClr val="008000"/>
                </a:solidFill>
              </a:rPr>
              <a:t>a,b,c</a:t>
            </a:r>
            <a:r>
              <a:rPr lang="en-US" altLang="zh-CN" smtClean="0">
                <a:solidFill>
                  <a:srgbClr val="008000"/>
                </a:solidFill>
              </a:rPr>
              <a:t>; c=5;</a:t>
            </a:r>
            <a:endParaRPr lang="en-US" altLang="zh-CN" smtClean="0">
              <a:solidFill>
                <a:srgbClr val="008000"/>
              </a:solidFill>
            </a:endParaRPr>
          </a:p>
        </p:txBody>
      </p:sp>
      <p:sp>
        <p:nvSpPr>
          <p:cNvPr id="2" name="矩形 1"/>
          <p:cNvSpPr/>
          <p:nvPr/>
        </p:nvSpPr>
        <p:spPr>
          <a:xfrm>
            <a:off x="997014" y="4026216"/>
            <a:ext cx="4606118" cy="553998"/>
          </a:xfrm>
          <a:prstGeom prst="rect">
            <a:avLst/>
          </a:prstGeom>
          <a:noFill/>
        </p:spPr>
        <p:txBody>
          <a:bodyPr wrap="square" rtlCol="0">
            <a:spAutoFit/>
          </a:bodyPr>
          <a:lstStyle/>
          <a:p>
            <a:pPr>
              <a:lnSpc>
                <a:spcPct val="150000"/>
              </a:lnSpc>
            </a:pPr>
            <a:r>
              <a:rPr lang="zh-CN" altLang="en-US" sz="2000">
                <a:solidFill>
                  <a:schemeClr val="tx1">
                    <a:lumMod val="75000"/>
                    <a:lumOff val="25000"/>
                  </a:schemeClr>
                </a:solidFill>
              </a:rPr>
              <a:t>对几个变量赋予同一个</a:t>
            </a:r>
            <a:r>
              <a:rPr lang="zh-CN" altLang="en-US" sz="2000" smtClean="0">
                <a:solidFill>
                  <a:schemeClr val="tx1">
                    <a:lumMod val="75000"/>
                    <a:lumOff val="25000"/>
                  </a:schemeClr>
                </a:solidFill>
              </a:rPr>
              <a:t>初值</a:t>
            </a:r>
            <a:r>
              <a:rPr lang="zh-CN" altLang="en-US" sz="2000">
                <a:solidFill>
                  <a:schemeClr val="tx1">
                    <a:lumMod val="75000"/>
                    <a:lumOff val="25000"/>
                  </a:schemeClr>
                </a:solidFill>
              </a:rPr>
              <a:t>：</a:t>
            </a:r>
            <a:endParaRPr lang="zh-CN" altLang="en-US" sz="2000">
              <a:solidFill>
                <a:schemeClr val="tx1">
                  <a:lumMod val="75000"/>
                  <a:lumOff val="25000"/>
                </a:schemeClr>
              </a:solidFill>
            </a:endParaRPr>
          </a:p>
        </p:txBody>
      </p:sp>
      <p:sp>
        <p:nvSpPr>
          <p:cNvPr id="12" name="圆角矩形 11"/>
          <p:cNvSpPr/>
          <p:nvPr/>
        </p:nvSpPr>
        <p:spPr>
          <a:xfrm>
            <a:off x="1653702" y="4580214"/>
            <a:ext cx="7922892"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a=3,b=3,c=3;</a:t>
            </a:r>
            <a:endParaRPr lang="en-US" altLang="zh-CN" smtClean="0">
              <a:solidFill>
                <a:srgbClr val="008000"/>
              </a:solidFill>
            </a:endParaRPr>
          </a:p>
        </p:txBody>
      </p:sp>
      <p:sp>
        <p:nvSpPr>
          <p:cNvPr id="13" name="圆角矩形 12"/>
          <p:cNvSpPr/>
          <p:nvPr/>
        </p:nvSpPr>
        <p:spPr>
          <a:xfrm>
            <a:off x="1653702" y="5298547"/>
            <a:ext cx="7922892"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t>
            </a:r>
            <a:r>
              <a:rPr lang="en-US" altLang="zh-CN" smtClean="0">
                <a:solidFill>
                  <a:srgbClr val="000000"/>
                </a:solidFill>
              </a:rPr>
              <a:t>a=b=c=3;	</a:t>
            </a:r>
            <a:r>
              <a:rPr lang="en-US" altLang="zh-CN">
                <a:solidFill>
                  <a:srgbClr val="008000"/>
                </a:solidFill>
              </a:rPr>
              <a:t>//</a:t>
            </a:r>
            <a:r>
              <a:rPr lang="zh-CN" altLang="en-US">
                <a:solidFill>
                  <a:srgbClr val="008000"/>
                </a:solidFill>
              </a:rPr>
              <a:t>可以先定义，再用赋值语句，即</a:t>
            </a:r>
            <a:r>
              <a:rPr lang="en-US" altLang="zh-CN" err="1">
                <a:solidFill>
                  <a:srgbClr val="008000"/>
                </a:solidFill>
              </a:rPr>
              <a:t>int</a:t>
            </a:r>
            <a:r>
              <a:rPr lang="en-US" altLang="zh-CN">
                <a:solidFill>
                  <a:srgbClr val="008000"/>
                </a:solidFill>
              </a:rPr>
              <a:t> </a:t>
            </a:r>
            <a:r>
              <a:rPr lang="en-US" altLang="zh-CN" err="1">
                <a:solidFill>
                  <a:srgbClr val="008000"/>
                </a:solidFill>
              </a:rPr>
              <a:t>a,b,c</a:t>
            </a:r>
            <a:r>
              <a:rPr lang="en-US" altLang="zh-CN">
                <a:solidFill>
                  <a:srgbClr val="008000"/>
                </a:solidFill>
              </a:rPr>
              <a:t>; a=b=c=3;</a:t>
            </a:r>
            <a:endParaRPr lang="en-US" altLang="zh-CN">
              <a:solidFill>
                <a:srgbClr val="008000"/>
              </a:solidFill>
            </a:endParaRPr>
          </a:p>
        </p:txBody>
      </p:sp>
      <p:pic>
        <p:nvPicPr>
          <p:cNvPr id="3" name="图片 2"/>
          <p:cNvPicPr>
            <a:picLocks noChangeAspect="1"/>
          </p:cNvPicPr>
          <p:nvPr/>
        </p:nvPicPr>
        <p:blipFill>
          <a:blip r:embed="rId2" cstate="print"/>
          <a:stretch>
            <a:fillRect/>
          </a:stretch>
        </p:blipFill>
        <p:spPr>
          <a:xfrm>
            <a:off x="997014" y="5240753"/>
            <a:ext cx="542925" cy="552450"/>
          </a:xfrm>
          <a:prstGeom prst="rect">
            <a:avLst/>
          </a:prstGeom>
        </p:spPr>
      </p:pic>
      <p:pic>
        <p:nvPicPr>
          <p:cNvPr id="4" name="图片 3"/>
          <p:cNvPicPr>
            <a:picLocks noChangeAspect="1"/>
          </p:cNvPicPr>
          <p:nvPr/>
        </p:nvPicPr>
        <p:blipFill>
          <a:blip r:embed="rId3" cstate="print"/>
          <a:stretch>
            <a:fillRect/>
          </a:stretch>
        </p:blipFill>
        <p:spPr>
          <a:xfrm>
            <a:off x="987489" y="4527183"/>
            <a:ext cx="552450" cy="542925"/>
          </a:xfrm>
          <a:prstGeom prst="rect">
            <a:avLst/>
          </a:prstGeom>
        </p:spPr>
      </p:pic>
    </p:spTree>
    <p:custDataLst>
      <p:tags r:id="rId4"/>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数据的输入输出</a:t>
            </a: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mtClean="0"/>
              <a:t>输入输出举例</a:t>
            </a:r>
            <a:endParaRPr lang="zh-CN" altLang="en-US"/>
          </a:p>
        </p:txBody>
      </p:sp>
      <p:sp>
        <p:nvSpPr>
          <p:cNvPr id="5" name="内容占位符 2"/>
          <p:cNvSpPr>
            <a:spLocks noGrp="1"/>
          </p:cNvSpPr>
          <p:nvPr>
            <p:ph idx="1"/>
          </p:nvPr>
        </p:nvSpPr>
        <p:spPr>
          <a:xfrm>
            <a:off x="878386" y="1395896"/>
            <a:ext cx="9715500" cy="589584"/>
          </a:xfrm>
        </p:spPr>
        <p:txBody>
          <a:bodyPr>
            <a:noAutofit/>
          </a:body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3.5】</a:t>
            </a:r>
            <a:r>
              <a:rPr lang="zh-CN" altLang="en-US" sz="2000">
                <a:solidFill>
                  <a:schemeClr val="accent1"/>
                </a:solidFill>
              </a:rPr>
              <a:t>求</a:t>
            </a:r>
            <a:r>
              <a:rPr lang="en-US" altLang="zh-CN" sz="2000">
                <a:solidFill>
                  <a:schemeClr val="accent1"/>
                </a:solidFill>
              </a:rPr>
              <a:t>ax</a:t>
            </a:r>
            <a:r>
              <a:rPr lang="en-US" altLang="zh-CN" sz="2000" baseline="30000">
                <a:solidFill>
                  <a:schemeClr val="accent1"/>
                </a:solidFill>
              </a:rPr>
              <a:t>2</a:t>
            </a:r>
            <a:r>
              <a:rPr lang="en-US" altLang="zh-CN" sz="2000">
                <a:solidFill>
                  <a:schemeClr val="accent1"/>
                </a:solidFill>
              </a:rPr>
              <a:t>+bx+c=0</a:t>
            </a:r>
            <a:r>
              <a:rPr lang="zh-CN" altLang="en-US" sz="2000">
                <a:solidFill>
                  <a:schemeClr val="accent1"/>
                </a:solidFill>
              </a:rPr>
              <a:t>方程的根。</a:t>
            </a:r>
            <a:r>
              <a:rPr lang="en-US" altLang="zh-CN" sz="2000" err="1">
                <a:solidFill>
                  <a:schemeClr val="accent1"/>
                </a:solidFill>
              </a:rPr>
              <a:t>a,b,c</a:t>
            </a:r>
            <a:r>
              <a:rPr lang="zh-CN" altLang="en-US" sz="2000">
                <a:solidFill>
                  <a:schemeClr val="accent1"/>
                </a:solidFill>
              </a:rPr>
              <a:t>由键盘输入，设</a:t>
            </a:r>
            <a:r>
              <a:rPr lang="en-US" altLang="zh-CN" sz="2000">
                <a:solidFill>
                  <a:schemeClr val="accent1"/>
                </a:solidFill>
              </a:rPr>
              <a:t>b</a:t>
            </a:r>
            <a:r>
              <a:rPr lang="en-US" altLang="zh-CN" sz="2000" baseline="30000">
                <a:solidFill>
                  <a:schemeClr val="accent1"/>
                </a:solidFill>
              </a:rPr>
              <a:t>2</a:t>
            </a:r>
            <a:r>
              <a:rPr lang="en-US" altLang="zh-CN" sz="2000">
                <a:solidFill>
                  <a:schemeClr val="accent1"/>
                </a:solidFill>
              </a:rPr>
              <a:t>-4ac</a:t>
            </a:r>
            <a:r>
              <a:rPr lang="zh-CN" altLang="en-US" sz="2000">
                <a:solidFill>
                  <a:schemeClr val="accent1"/>
                </a:solidFill>
              </a:rPr>
              <a:t>＞</a:t>
            </a:r>
            <a:r>
              <a:rPr lang="en-US" altLang="zh-CN" sz="2000">
                <a:solidFill>
                  <a:schemeClr val="accent1"/>
                </a:solidFill>
              </a:rPr>
              <a:t>0</a:t>
            </a:r>
            <a:r>
              <a:rPr lang="zh-CN" altLang="en-US" sz="2000">
                <a:solidFill>
                  <a:schemeClr val="accent1"/>
                </a:solidFill>
              </a:rPr>
              <a:t>。</a:t>
            </a:r>
            <a:endParaRPr lang="en-US" altLang="zh-CN" sz="2000" smtClean="0">
              <a:solidFill>
                <a:schemeClr val="accent1"/>
              </a:solidFill>
            </a:endParaRPr>
          </a:p>
        </p:txBody>
      </p:sp>
      <mc:AlternateContent xmlns:mc="http://schemas.openxmlformats.org/markup-compatibility/2006">
        <mc:Choice xmlns:a14="http://schemas.microsoft.com/office/drawing/2010/main" Requires="a14">
          <p:sp>
            <p:nvSpPr>
              <p:cNvPr id="6" name="矩形 5"/>
              <p:cNvSpPr/>
              <p:nvPr/>
            </p:nvSpPr>
            <p:spPr>
              <a:xfrm>
                <a:off x="1036733" y="1902356"/>
                <a:ext cx="10038162" cy="1102546"/>
              </a:xfrm>
              <a:prstGeom prst="rect">
                <a:avLst/>
              </a:prstGeom>
            </p:spPr>
            <p:txBody>
              <a:bodyPr wrap="square">
                <a:spAutoFit/>
              </a:bodyPr>
              <a:lstStyle/>
              <a:p>
                <a:r>
                  <a:rPr lang="zh-CN" altLang="en-US" b="1" smtClean="0"/>
                  <a:t>解题思路</a:t>
                </a:r>
                <a:r>
                  <a:rPr lang="en-US" altLang="zh-CN" b="1" smtClean="0"/>
                  <a:t>: </a:t>
                </a:r>
                <a:r>
                  <a:rPr lang="zh-CN" altLang="en-US" smtClean="0"/>
                  <a:t> 首先</a:t>
                </a:r>
                <a:r>
                  <a:rPr lang="zh-CN" altLang="en-US"/>
                  <a:t>要知道求方程式的根的方法。由数学知识已知</a:t>
                </a:r>
                <a:r>
                  <a:rPr lang="en-US" altLang="zh-CN"/>
                  <a:t>: </a:t>
                </a:r>
                <a:r>
                  <a:rPr lang="zh-CN" altLang="en-US"/>
                  <a:t>如果</a:t>
                </a:r>
                <a:r>
                  <a:rPr lang="en-US" altLang="zh-CN"/>
                  <a:t>b</a:t>
                </a:r>
                <a:r>
                  <a:rPr lang="en-US" altLang="zh-CN" baseline="30000"/>
                  <a:t>2</a:t>
                </a:r>
                <a:r>
                  <a:rPr lang="en-US" altLang="zh-CN"/>
                  <a:t>-4ac≥0</a:t>
                </a:r>
                <a:r>
                  <a:rPr lang="zh-CN" altLang="en-US"/>
                  <a:t>，则一元二次方程有两个</a:t>
                </a:r>
                <a:r>
                  <a:rPr lang="zh-CN" altLang="en-US" smtClean="0"/>
                  <a:t>实根：</a:t>
                </a:r>
                <a14:m>
                  <m:oMath xmlns:m="http://schemas.openxmlformats.org/officeDocument/2006/math">
                    <m:r>
                      <a:rPr lang="en-US" altLang="zh-CN" i="1" smtClean="0">
                        <a:latin typeface="Cambria Math" panose="02040503050406030204" pitchFamily="18" charset="0"/>
                      </a:rPr>
                      <m:t>𝑥</m:t>
                    </m:r>
                    <m:r>
                      <a:rPr lang="en-US" altLang="zh-CN" i="1">
                        <a:latin typeface="Cambria Math" panose="02040503050406030204" pitchFamily="18" charset="0"/>
                      </a:rPr>
                      <m:t>1</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a:rPr lang="en-US" altLang="zh-CN" i="1" smtClean="0">
                            <a:latin typeface="Cambria Math" panose="02040503050406030204" pitchFamily="18" charset="0"/>
                          </a:rPr>
                          <m:t>𝑏</m:t>
                        </m:r>
                        <m:r>
                          <a:rPr lang="en-US" altLang="zh-CN" i="1">
                            <a:latin typeface="Cambria Math" panose="02040503050406030204" pitchFamily="18" charset="0"/>
                          </a:rPr>
                          <m:t>+</m:t>
                        </m:r>
                        <m:rad>
                          <m:radPr>
                            <m:degHide m:val="on"/>
                            <m:ctrlPr>
                              <a:rPr lang="en-US" altLang="zh-CN"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m:t>
                            </m:r>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smtClean="0"/>
                  <a:t>，</a:t>
                </a:r>
                <a14:m>
                  <m:oMath xmlns:m="http://schemas.openxmlformats.org/officeDocument/2006/math">
                    <m:r>
                      <a:rPr lang="en-US" altLang="zh-CN" i="1" smtClean="0">
                        <a:latin typeface="Cambria Math" panose="02040503050406030204" pitchFamily="18" charset="0"/>
                      </a:rPr>
                      <m:t>𝑥</m:t>
                    </m:r>
                    <m:r>
                      <a:rPr lang="en-US" altLang="zh-CN" i="1">
                        <a:latin typeface="Cambria Math" panose="02040503050406030204" pitchFamily="18" charset="0"/>
                      </a:rPr>
                      <m:t>2</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ad>
                          <m:radPr>
                            <m:degHide m:val="on"/>
                            <m:ctrlPr>
                              <a:rPr lang="en-US" altLang="zh-CN"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m:t>
                            </m:r>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smtClean="0"/>
                  <a:t>，将分式分为两项：</a:t>
                </a:r>
                <a14:m>
                  <m:oMath xmlns:m="http://schemas.openxmlformats.org/officeDocument/2006/math">
                    <m:r>
                      <m:rPr>
                        <m:sty m:val="p"/>
                      </m:rPr>
                      <a:rPr lang="en-US" altLang="zh-CN" i="1">
                        <a:latin typeface="Cambria Math" panose="02040503050406030204" pitchFamily="18" charset="0"/>
                      </a:rPr>
                      <m:t>p</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a:rPr lang="en-US" altLang="zh-CN" i="1" smtClean="0">
                            <a:latin typeface="Cambria Math" panose="02040503050406030204" pitchFamily="18" charset="0"/>
                          </a:rPr>
                          <m:t>𝑏</m:t>
                        </m:r>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smtClean="0"/>
                  <a:t>，</a:t>
                </a:r>
                <a14:m>
                  <m:oMath xmlns:m="http://schemas.openxmlformats.org/officeDocument/2006/math">
                    <m:r>
                      <m:rPr>
                        <m:sty m:val="p"/>
                      </m:rPr>
                      <a:rPr lang="en-US" altLang="zh-CN" i="1">
                        <a:latin typeface="Cambria Math" panose="02040503050406030204" pitchFamily="18" charset="0"/>
                      </a:rPr>
                      <m:t>q</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ad>
                          <m:radPr>
                            <m:degHide m:val="on"/>
                            <m:ctrlPr>
                              <a:rPr lang="en-US" altLang="zh-CN"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m:t>
                            </m:r>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smtClean="0"/>
                  <a:t>，则</a:t>
                </a:r>
                <a:r>
                  <a:rPr lang="en-US" altLang="zh-CN" smtClean="0"/>
                  <a:t>x1=</a:t>
                </a:r>
                <a:r>
                  <a:rPr lang="en-US" altLang="zh-CN" err="1" smtClean="0"/>
                  <a:t>p+q</a:t>
                </a:r>
                <a:r>
                  <a:rPr lang="zh-CN" altLang="en-US" smtClean="0"/>
                  <a:t>，</a:t>
                </a:r>
                <a:r>
                  <a:rPr lang="en-US" altLang="zh-CN" smtClean="0"/>
                  <a:t>x2=p-q</a:t>
                </a:r>
                <a:r>
                  <a:rPr lang="zh-CN" altLang="en-US"/>
                  <a:t>，有了这些式子，只要知道</a:t>
                </a:r>
                <a:r>
                  <a:rPr lang="en-US" altLang="zh-CN" err="1"/>
                  <a:t>a,b,c</a:t>
                </a:r>
                <a:r>
                  <a:rPr lang="zh-CN" altLang="en-US"/>
                  <a:t>的值，就能顺利地求出方程的两个根。</a:t>
                </a:r>
                <a:endParaRPr lang="zh-CN" altLang="en-US"/>
              </a:p>
            </p:txBody>
          </p:sp>
        </mc:Choice>
        <mc:Fallback>
          <p:sp>
            <p:nvSpPr>
              <p:cNvPr id="6" name="矩形 5"/>
              <p:cNvSpPr>
                <a:spLocks noRot="1" noChangeAspect="1" noMove="1" noResize="1" noEditPoints="1" noAdjustHandles="1" noChangeArrowheads="1" noChangeShapeType="1" noTextEdit="1"/>
              </p:cNvSpPr>
              <p:nvPr/>
            </p:nvSpPr>
            <p:spPr>
              <a:xfrm>
                <a:off x="1036733" y="1902356"/>
                <a:ext cx="10038162" cy="1102546"/>
              </a:xfrm>
              <a:prstGeom prst="rect">
                <a:avLst/>
              </a:prstGeom>
              <a:blipFill rotWithShape="1">
                <a:blip r:embed="rId1"/>
                <a:stretch>
                  <a:fillRect l="-4" t="-1085" r="5" b="7"/>
                </a:stretch>
              </a:blipFill>
            </p:spPr>
            <p:txBody>
              <a:bodyPr/>
              <a:lstStyle/>
              <a:p>
                <a:r>
                  <a:rPr lang="zh-CN" altLang="en-US">
                    <a:noFill/>
                  </a:rPr>
                  <a:t> </a:t>
                </a:r>
              </a:p>
            </p:txBody>
          </p:sp>
        </mc:Fallback>
      </mc:AlternateContent>
      <p:sp>
        <p:nvSpPr>
          <p:cNvPr id="7" name="圆角矩形 6"/>
          <p:cNvSpPr/>
          <p:nvPr/>
        </p:nvSpPr>
        <p:spPr>
          <a:xfrm>
            <a:off x="1060354" y="3179978"/>
            <a:ext cx="9280147" cy="3074907"/>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855"/>
            <a:r>
              <a:rPr lang="en-US" altLang="zh-CN" sz="1600"/>
              <a:t>#include &lt;</a:t>
            </a:r>
            <a:r>
              <a:rPr lang="en-US" altLang="zh-CN" sz="1600" err="1"/>
              <a:t>stdio.h</a:t>
            </a:r>
            <a:r>
              <a:rPr lang="en-US" altLang="zh-CN" sz="1600"/>
              <a:t>&gt;</a:t>
            </a:r>
            <a:endParaRPr lang="en-US" altLang="zh-CN" sz="1600"/>
          </a:p>
          <a:p>
            <a:pPr defTabSz="363855"/>
            <a:r>
              <a:rPr lang="en-US" altLang="zh-CN" sz="1600"/>
              <a:t>#include&lt;</a:t>
            </a:r>
            <a:r>
              <a:rPr lang="en-US" altLang="zh-CN" sz="1600" err="1"/>
              <a:t>math.h</a:t>
            </a:r>
            <a:r>
              <a:rPr lang="en-US" altLang="zh-CN" sz="1600" smtClean="0"/>
              <a:t>&gt;						</a:t>
            </a:r>
            <a:r>
              <a:rPr lang="en-US" altLang="zh-CN" sz="1600" smtClean="0">
                <a:solidFill>
                  <a:srgbClr val="008000"/>
                </a:solidFill>
              </a:rPr>
              <a:t>//</a:t>
            </a:r>
            <a:r>
              <a:rPr lang="zh-CN" altLang="en-US" sz="1600">
                <a:solidFill>
                  <a:srgbClr val="008000"/>
                </a:solidFill>
              </a:rPr>
              <a:t>程序中要调用求平方根函数</a:t>
            </a:r>
            <a:r>
              <a:rPr lang="en-US" altLang="zh-CN" sz="1600" err="1">
                <a:solidFill>
                  <a:srgbClr val="008000"/>
                </a:solidFill>
              </a:rPr>
              <a:t>sqrt</a:t>
            </a:r>
            <a:endParaRPr lang="en-US" altLang="zh-CN" sz="1600">
              <a:solidFill>
                <a:srgbClr val="008000"/>
              </a:solidFill>
            </a:endParaRPr>
          </a:p>
          <a:p>
            <a:pPr defTabSz="363855"/>
            <a:r>
              <a:rPr lang="en-US" altLang="zh-CN" sz="1600" err="1"/>
              <a:t>int</a:t>
            </a:r>
            <a:r>
              <a:rPr lang="en-US" altLang="zh-CN" sz="1600"/>
              <a:t> main() </a:t>
            </a:r>
            <a:endParaRPr lang="en-US" altLang="zh-CN" sz="1600"/>
          </a:p>
          <a:p>
            <a:pPr defTabSz="363855"/>
            <a:r>
              <a:rPr lang="en-US" altLang="zh-CN" sz="1600"/>
              <a:t>{	double a,b,c,disc,x1,x2,p,q</a:t>
            </a:r>
            <a:r>
              <a:rPr lang="en-US" altLang="zh-CN" sz="1600" smtClean="0"/>
              <a:t>;			</a:t>
            </a:r>
            <a:r>
              <a:rPr lang="en-US" altLang="zh-CN" sz="1600">
                <a:solidFill>
                  <a:srgbClr val="008000"/>
                </a:solidFill>
              </a:rPr>
              <a:t>//disc</a:t>
            </a:r>
            <a:r>
              <a:rPr lang="zh-CN" altLang="en-US" sz="1600">
                <a:solidFill>
                  <a:srgbClr val="008000"/>
                </a:solidFill>
              </a:rPr>
              <a:t>用来存放判别式</a:t>
            </a:r>
            <a:r>
              <a:rPr lang="en-US" altLang="zh-CN" sz="1600">
                <a:solidFill>
                  <a:srgbClr val="008000"/>
                </a:solidFill>
              </a:rPr>
              <a:t>(bb-4ac)</a:t>
            </a:r>
            <a:r>
              <a:rPr lang="zh-CN" altLang="en-US" sz="1600">
                <a:solidFill>
                  <a:srgbClr val="008000"/>
                </a:solidFill>
              </a:rPr>
              <a:t>的值</a:t>
            </a:r>
            <a:endParaRPr lang="zh-CN" altLang="en-US" sz="1600">
              <a:solidFill>
                <a:srgbClr val="008000"/>
              </a:solidFill>
            </a:endParaRPr>
          </a:p>
          <a:p>
            <a:pPr defTabSz="363855"/>
            <a:r>
              <a:rPr lang="zh-CN" altLang="en-US" sz="1600"/>
              <a:t>	</a:t>
            </a:r>
            <a:r>
              <a:rPr lang="en-US" altLang="zh-CN" sz="1600" err="1"/>
              <a:t>scanf</a:t>
            </a:r>
            <a:r>
              <a:rPr lang="en-US" altLang="zh-CN" sz="1600"/>
              <a:t>("%</a:t>
            </a:r>
            <a:r>
              <a:rPr lang="en-US" altLang="zh-CN" sz="1600" err="1"/>
              <a:t>lf%lf%lf</a:t>
            </a:r>
            <a:r>
              <a:rPr lang="en-US" altLang="zh-CN" sz="1600"/>
              <a:t>",&amp;</a:t>
            </a:r>
            <a:r>
              <a:rPr lang="en-US" altLang="zh-CN" sz="1600" err="1"/>
              <a:t>a,&amp;b,&amp;c</a:t>
            </a:r>
            <a:r>
              <a:rPr lang="en-US" altLang="zh-CN" sz="1600" smtClean="0"/>
              <a:t>);			</a:t>
            </a:r>
            <a:r>
              <a:rPr lang="en-US" altLang="zh-CN" sz="1600">
                <a:solidFill>
                  <a:srgbClr val="008000"/>
                </a:solidFill>
              </a:rPr>
              <a:t>//</a:t>
            </a:r>
            <a:r>
              <a:rPr lang="zh-CN" altLang="en-US" sz="1600">
                <a:solidFill>
                  <a:srgbClr val="008000"/>
                </a:solidFill>
              </a:rPr>
              <a:t>输入双精度型变量的值要用格式声明</a:t>
            </a:r>
            <a:r>
              <a:rPr lang="en-US" altLang="zh-CN" sz="1600">
                <a:solidFill>
                  <a:srgbClr val="008000"/>
                </a:solidFill>
              </a:rPr>
              <a:t>″%lf″</a:t>
            </a:r>
            <a:endParaRPr lang="en-US" altLang="zh-CN" sz="1600">
              <a:solidFill>
                <a:srgbClr val="008000"/>
              </a:solidFill>
            </a:endParaRPr>
          </a:p>
          <a:p>
            <a:pPr defTabSz="363855"/>
            <a:r>
              <a:rPr lang="en-US" altLang="zh-CN" sz="1600"/>
              <a:t>	disc=b*b-4*a*c;</a:t>
            </a:r>
            <a:endParaRPr lang="en-US" altLang="zh-CN" sz="1600"/>
          </a:p>
          <a:p>
            <a:pPr defTabSz="363855"/>
            <a:r>
              <a:rPr lang="en-US" altLang="zh-CN" sz="1600"/>
              <a:t>	p=-b/(2.0*a);</a:t>
            </a:r>
            <a:endParaRPr lang="en-US" altLang="zh-CN" sz="1600"/>
          </a:p>
          <a:p>
            <a:pPr defTabSz="363855"/>
            <a:r>
              <a:rPr lang="en-US" altLang="zh-CN" sz="1600"/>
              <a:t>	q=</a:t>
            </a:r>
            <a:r>
              <a:rPr lang="en-US" altLang="zh-CN" sz="1600" err="1"/>
              <a:t>sqrt</a:t>
            </a:r>
            <a:r>
              <a:rPr lang="en-US" altLang="zh-CN" sz="1600"/>
              <a:t>(disc)/(2.0*a);</a:t>
            </a:r>
            <a:endParaRPr lang="en-US" altLang="zh-CN" sz="1600"/>
          </a:p>
          <a:p>
            <a:pPr defTabSz="363855"/>
            <a:r>
              <a:rPr lang="en-US" altLang="zh-CN" sz="1600"/>
              <a:t>	x1=p+q;x2=p-q; </a:t>
            </a:r>
            <a:r>
              <a:rPr lang="en-US" altLang="zh-CN" sz="1600" smtClean="0"/>
              <a:t>					</a:t>
            </a:r>
            <a:r>
              <a:rPr lang="en-US" altLang="zh-CN" sz="1600">
                <a:solidFill>
                  <a:srgbClr val="008000"/>
                </a:solidFill>
              </a:rPr>
              <a:t>//</a:t>
            </a:r>
            <a:r>
              <a:rPr lang="zh-CN" altLang="en-US" sz="1600">
                <a:solidFill>
                  <a:srgbClr val="008000"/>
                </a:solidFill>
              </a:rPr>
              <a:t>求出方程的两个根</a:t>
            </a:r>
            <a:endParaRPr lang="zh-CN" altLang="en-US" sz="1600">
              <a:solidFill>
                <a:srgbClr val="008000"/>
              </a:solidFill>
            </a:endParaRPr>
          </a:p>
          <a:p>
            <a:pPr defTabSz="363855"/>
            <a:r>
              <a:rPr lang="zh-CN" altLang="en-US" sz="1600"/>
              <a:t>	</a:t>
            </a:r>
            <a:r>
              <a:rPr lang="en-US" altLang="zh-CN" sz="1600" err="1"/>
              <a:t>printf</a:t>
            </a:r>
            <a:r>
              <a:rPr lang="en-US" altLang="zh-CN" sz="1600"/>
              <a:t>("x1=%7.2f\nx2=%7.2f\n",x1,x2</a:t>
            </a:r>
            <a:r>
              <a:rPr lang="en-US" altLang="zh-CN" sz="1600" smtClean="0"/>
              <a:t>);	</a:t>
            </a:r>
            <a:r>
              <a:rPr lang="en-US" altLang="zh-CN" sz="1600">
                <a:solidFill>
                  <a:srgbClr val="008000"/>
                </a:solidFill>
              </a:rPr>
              <a:t>//</a:t>
            </a:r>
            <a:r>
              <a:rPr lang="zh-CN" altLang="en-US" sz="1600">
                <a:solidFill>
                  <a:srgbClr val="008000"/>
                </a:solidFill>
              </a:rPr>
              <a:t>输出方程的两个根</a:t>
            </a:r>
            <a:endParaRPr lang="zh-CN" altLang="en-US" sz="1600">
              <a:solidFill>
                <a:srgbClr val="008000"/>
              </a:solidFill>
            </a:endParaRPr>
          </a:p>
          <a:p>
            <a:pPr defTabSz="363855"/>
            <a:r>
              <a:rPr lang="zh-CN" altLang="en-US" sz="1600"/>
              <a:t>	</a:t>
            </a:r>
            <a:r>
              <a:rPr lang="en-US" altLang="zh-CN" sz="1600"/>
              <a:t>return 0;</a:t>
            </a:r>
            <a:endParaRPr lang="en-US" altLang="zh-CN" sz="1600"/>
          </a:p>
          <a:p>
            <a:pPr defTabSz="363855"/>
            <a:r>
              <a:rPr lang="en-US" altLang="zh-CN" sz="1600"/>
              <a:t>}</a:t>
            </a:r>
            <a:endParaRPr lang="en-US" altLang="zh-CN" sz="1600" smtClean="0">
              <a:solidFill>
                <a:srgbClr val="008000"/>
              </a:solidFill>
            </a:endParaRPr>
          </a:p>
        </p:txBody>
      </p:sp>
      <p:grpSp>
        <p:nvGrpSpPr>
          <p:cNvPr id="13" name="组合 12"/>
          <p:cNvGrpSpPr/>
          <p:nvPr/>
        </p:nvGrpSpPr>
        <p:grpSpPr>
          <a:xfrm>
            <a:off x="4807819" y="4248289"/>
            <a:ext cx="4949071" cy="1967474"/>
            <a:chOff x="8050697" y="5019262"/>
            <a:chExt cx="4949071" cy="1967474"/>
          </a:xfrm>
          <a:effectLst>
            <a:outerShdw blurRad="63500" sx="102000" sy="102000" algn="ctr" rotWithShape="0">
              <a:prstClr val="black">
                <a:alpha val="40000"/>
              </a:prstClr>
            </a:outerShdw>
          </a:effectLst>
        </p:grpSpPr>
        <p:sp>
          <p:nvSpPr>
            <p:cNvPr id="14" name="剪去单角的矩形 13"/>
            <p:cNvSpPr/>
            <p:nvPr/>
          </p:nvSpPr>
          <p:spPr>
            <a:xfrm>
              <a:off x="8050697" y="5019262"/>
              <a:ext cx="4949071" cy="196747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5" y="5054496"/>
              <a:ext cx="4524214" cy="1815882"/>
            </a:xfrm>
            <a:prstGeom prst="rect">
              <a:avLst/>
            </a:prstGeom>
            <a:noFill/>
          </p:spPr>
          <p:txBody>
            <a:bodyPr wrap="square" rtlCol="0">
              <a:spAutoFit/>
            </a:bodyPr>
            <a:lstStyle/>
            <a:p>
              <a:r>
                <a:rPr lang="en-US" altLang="zh-CN" sz="1400" err="1" smtClean="0">
                  <a:solidFill>
                    <a:schemeClr val="bg1"/>
                  </a:solidFill>
                </a:rPr>
                <a:t>scanf</a:t>
              </a:r>
              <a:r>
                <a:rPr lang="zh-CN" altLang="en-US" sz="1400" smtClean="0">
                  <a:solidFill>
                    <a:schemeClr val="bg1"/>
                  </a:solidFill>
                </a:rPr>
                <a:t>函数</a:t>
              </a:r>
              <a:r>
                <a:rPr lang="zh-CN" altLang="en-US" sz="1400">
                  <a:solidFill>
                    <a:schemeClr val="bg1"/>
                  </a:solidFill>
                </a:rPr>
                <a:t>用于</a:t>
              </a:r>
              <a:r>
                <a:rPr lang="zh-CN" altLang="en-US" sz="1400" smtClean="0">
                  <a:solidFill>
                    <a:schemeClr val="bg1"/>
                  </a:solidFill>
                </a:rPr>
                <a:t>输入</a:t>
              </a:r>
              <a:r>
                <a:rPr lang="en-US" altLang="zh-CN" sz="1400" err="1">
                  <a:solidFill>
                    <a:schemeClr val="bg1"/>
                  </a:solidFill>
                </a:rPr>
                <a:t>a,b,c</a:t>
              </a:r>
              <a:r>
                <a:rPr lang="zh-CN" altLang="en-US" sz="1400">
                  <a:solidFill>
                    <a:schemeClr val="bg1"/>
                  </a:solidFill>
                </a:rPr>
                <a:t>的</a:t>
              </a:r>
              <a:r>
                <a:rPr lang="zh-CN" altLang="en-US" sz="1400" smtClean="0">
                  <a:solidFill>
                    <a:schemeClr val="bg1"/>
                  </a:solidFill>
                </a:rPr>
                <a:t>值。</a:t>
              </a:r>
              <a:endParaRPr lang="en-US" altLang="zh-CN" sz="1400" smtClean="0">
                <a:solidFill>
                  <a:schemeClr val="bg1"/>
                </a:solidFill>
              </a:endParaRPr>
            </a:p>
            <a:p>
              <a:r>
                <a:rPr lang="zh-CN" altLang="en-US" sz="1400" smtClean="0">
                  <a:solidFill>
                    <a:schemeClr val="bg1"/>
                  </a:solidFill>
                </a:rPr>
                <a:t>函数</a:t>
              </a:r>
              <a:r>
                <a:rPr lang="zh-CN" altLang="en-US" sz="1400">
                  <a:solidFill>
                    <a:schemeClr val="bg1"/>
                  </a:solidFill>
                </a:rPr>
                <a:t>中括号内变量</a:t>
              </a:r>
              <a:r>
                <a:rPr lang="en-US" altLang="zh-CN" sz="1400" err="1">
                  <a:solidFill>
                    <a:schemeClr val="bg1"/>
                  </a:solidFill>
                </a:rPr>
                <a:t>a,b,c</a:t>
              </a:r>
              <a:r>
                <a:rPr lang="zh-CN" altLang="en-US" sz="1400">
                  <a:solidFill>
                    <a:schemeClr val="bg1"/>
                  </a:solidFill>
                </a:rPr>
                <a:t>的前面，要用地址符</a:t>
              </a:r>
              <a:r>
                <a:rPr lang="en-US" altLang="zh-CN" sz="1400" b="1" smtClean="0">
                  <a:solidFill>
                    <a:srgbClr val="FFFF00"/>
                  </a:solidFill>
                </a:rPr>
                <a:t>&amp;</a:t>
              </a:r>
              <a:r>
                <a:rPr lang="zh-CN" altLang="en-US" sz="1400" smtClean="0">
                  <a:solidFill>
                    <a:schemeClr val="bg1"/>
                  </a:solidFill>
                </a:rPr>
                <a:t>。</a:t>
              </a:r>
              <a:r>
                <a:rPr lang="en-US" altLang="zh-CN" sz="1400">
                  <a:solidFill>
                    <a:schemeClr val="bg1"/>
                  </a:solidFill>
                </a:rPr>
                <a:t>&amp;a</a:t>
              </a:r>
              <a:r>
                <a:rPr lang="zh-CN" altLang="en-US" sz="1400">
                  <a:solidFill>
                    <a:schemeClr val="bg1"/>
                  </a:solidFill>
                </a:rPr>
                <a:t>表示变量</a:t>
              </a:r>
              <a:r>
                <a:rPr lang="en-US" altLang="zh-CN" sz="1400">
                  <a:solidFill>
                    <a:schemeClr val="bg1"/>
                  </a:solidFill>
                </a:rPr>
                <a:t>a</a:t>
              </a:r>
              <a:r>
                <a:rPr lang="zh-CN" altLang="en-US" sz="1400">
                  <a:solidFill>
                    <a:schemeClr val="bg1"/>
                  </a:solidFill>
                </a:rPr>
                <a:t>在内存中的地址</a:t>
              </a:r>
              <a:r>
                <a:rPr lang="zh-CN" altLang="en-US" sz="1400" smtClean="0">
                  <a:solidFill>
                    <a:schemeClr val="bg1"/>
                  </a:solidFill>
                </a:rPr>
                <a:t>。</a:t>
              </a:r>
              <a:endParaRPr lang="en-US" altLang="zh-CN" sz="1400" smtClean="0">
                <a:solidFill>
                  <a:schemeClr val="bg1"/>
                </a:solidFill>
              </a:endParaRPr>
            </a:p>
            <a:p>
              <a:r>
                <a:rPr lang="zh-CN" altLang="en-US" sz="1400" smtClean="0">
                  <a:solidFill>
                    <a:schemeClr val="bg1"/>
                  </a:solidFill>
                </a:rPr>
                <a:t>双引号</a:t>
              </a:r>
              <a:r>
                <a:rPr lang="zh-CN" altLang="en-US" sz="1400">
                  <a:solidFill>
                    <a:schemeClr val="bg1"/>
                  </a:solidFill>
                </a:rPr>
                <a:t>内用</a:t>
              </a:r>
              <a:r>
                <a:rPr lang="en-US" altLang="zh-CN" sz="1400" b="1">
                  <a:solidFill>
                    <a:srgbClr val="FFFF00"/>
                  </a:solidFill>
                </a:rPr>
                <a:t>%lf</a:t>
              </a:r>
              <a:r>
                <a:rPr lang="zh-CN" altLang="en-US" sz="1400">
                  <a:solidFill>
                    <a:schemeClr val="bg1"/>
                  </a:solidFill>
                </a:rPr>
                <a:t>格式声明，表示输入的是</a:t>
              </a:r>
              <a:r>
                <a:rPr lang="zh-CN" altLang="en-US" sz="1400" b="1">
                  <a:solidFill>
                    <a:srgbClr val="FFFF00"/>
                  </a:solidFill>
                </a:rPr>
                <a:t>双精度</a:t>
              </a:r>
              <a:r>
                <a:rPr lang="zh-CN" altLang="en-US" sz="1400">
                  <a:solidFill>
                    <a:schemeClr val="bg1"/>
                  </a:solidFill>
                </a:rPr>
                <a:t>型实数。</a:t>
              </a:r>
              <a:endParaRPr lang="zh-CN" altLang="en-US" sz="1400">
                <a:solidFill>
                  <a:schemeClr val="bg1"/>
                </a:solidFill>
              </a:endParaRPr>
            </a:p>
            <a:p>
              <a:r>
                <a:rPr lang="zh-CN" altLang="en-US" sz="1400" smtClean="0">
                  <a:solidFill>
                    <a:schemeClr val="bg1"/>
                  </a:solidFill>
                </a:rPr>
                <a:t>格式</a:t>
              </a:r>
              <a:r>
                <a:rPr lang="zh-CN" altLang="en-US" sz="1400">
                  <a:solidFill>
                    <a:schemeClr val="bg1"/>
                  </a:solidFill>
                </a:rPr>
                <a:t>声明为“</a:t>
              </a:r>
              <a:r>
                <a:rPr lang="en-US" altLang="zh-CN" sz="1400">
                  <a:solidFill>
                    <a:schemeClr val="bg1"/>
                  </a:solidFill>
                </a:rPr>
                <a:t>%</a:t>
              </a:r>
              <a:r>
                <a:rPr lang="en-US" altLang="zh-CN" sz="1400" err="1">
                  <a:solidFill>
                    <a:schemeClr val="bg1"/>
                  </a:solidFill>
                </a:rPr>
                <a:t>lf%lf%lf</a:t>
              </a:r>
              <a:r>
                <a:rPr lang="en-US" altLang="zh-CN" sz="1400">
                  <a:solidFill>
                    <a:schemeClr val="bg1"/>
                  </a:solidFill>
                </a:rPr>
                <a:t>”</a:t>
              </a:r>
              <a:r>
                <a:rPr lang="zh-CN" altLang="en-US" sz="1400" smtClean="0">
                  <a:solidFill>
                    <a:schemeClr val="bg1"/>
                  </a:solidFill>
                </a:rPr>
                <a:t>，要求</a:t>
              </a:r>
              <a:r>
                <a:rPr lang="zh-CN" altLang="en-US" sz="1400">
                  <a:solidFill>
                    <a:schemeClr val="bg1"/>
                  </a:solidFill>
                </a:rPr>
                <a:t>输入</a:t>
              </a:r>
              <a:r>
                <a:rPr lang="en-US" altLang="zh-CN" sz="1400">
                  <a:solidFill>
                    <a:schemeClr val="bg1"/>
                  </a:solidFill>
                </a:rPr>
                <a:t>3</a:t>
              </a:r>
              <a:r>
                <a:rPr lang="zh-CN" altLang="en-US" sz="1400">
                  <a:solidFill>
                    <a:schemeClr val="bg1"/>
                  </a:solidFill>
                </a:rPr>
                <a:t>个双精度实数</a:t>
              </a:r>
              <a:r>
                <a:rPr lang="zh-CN" altLang="en-US" sz="1400" smtClean="0">
                  <a:solidFill>
                    <a:schemeClr val="bg1"/>
                  </a:solidFill>
                </a:rPr>
                <a:t>。程序运行时，输入</a:t>
              </a:r>
              <a:r>
                <a:rPr lang="zh-CN" altLang="en-US" sz="1400">
                  <a:solidFill>
                    <a:schemeClr val="bg1"/>
                  </a:solidFill>
                </a:rPr>
                <a:t>“</a:t>
              </a:r>
              <a:r>
                <a:rPr lang="en-US" altLang="zh-CN" sz="1400">
                  <a:solidFill>
                    <a:schemeClr val="bg1"/>
                  </a:solidFill>
                </a:rPr>
                <a:t>1 3 2”</a:t>
              </a:r>
              <a:r>
                <a:rPr lang="zh-CN" altLang="en-US" sz="1400">
                  <a:solidFill>
                    <a:schemeClr val="bg1"/>
                  </a:solidFill>
                </a:rPr>
                <a:t>，两个数之间用空格分开</a:t>
              </a:r>
              <a:r>
                <a:rPr lang="zh-CN" altLang="en-US" sz="1400" smtClean="0">
                  <a:solidFill>
                    <a:schemeClr val="bg1"/>
                  </a:solidFill>
                </a:rPr>
                <a:t>。输入的虽是</a:t>
              </a:r>
              <a:r>
                <a:rPr lang="zh-CN" altLang="en-US" sz="1400">
                  <a:solidFill>
                    <a:schemeClr val="bg1"/>
                  </a:solidFill>
                </a:rPr>
                <a:t>整数，但由于指定用</a:t>
              </a:r>
              <a:r>
                <a:rPr lang="en-US" altLang="zh-CN" sz="1400">
                  <a:solidFill>
                    <a:schemeClr val="bg1"/>
                  </a:solidFill>
                </a:rPr>
                <a:t>%lf</a:t>
              </a:r>
              <a:r>
                <a:rPr lang="zh-CN" altLang="en-US" sz="1400">
                  <a:solidFill>
                    <a:schemeClr val="bg1"/>
                  </a:solidFill>
                </a:rPr>
                <a:t>格式输入，因此系统会先把这</a:t>
              </a:r>
              <a:r>
                <a:rPr lang="en-US" altLang="zh-CN" sz="1400">
                  <a:solidFill>
                    <a:schemeClr val="bg1"/>
                  </a:solidFill>
                </a:rPr>
                <a:t>3</a:t>
              </a:r>
              <a:r>
                <a:rPr lang="zh-CN" altLang="en-US" sz="1400">
                  <a:solidFill>
                    <a:schemeClr val="bg1"/>
                  </a:solidFill>
                </a:rPr>
                <a:t>个整数转换成实数</a:t>
              </a:r>
              <a:r>
                <a:rPr lang="en-US" altLang="zh-CN" sz="1400">
                  <a:solidFill>
                    <a:schemeClr val="bg1"/>
                  </a:solidFill>
                </a:rPr>
                <a:t>1.0,3.0,2.0</a:t>
              </a:r>
              <a:r>
                <a:rPr lang="zh-CN" altLang="en-US" sz="1400">
                  <a:solidFill>
                    <a:schemeClr val="bg1"/>
                  </a:solidFill>
                </a:rPr>
                <a:t>，然后赋给变量</a:t>
              </a:r>
              <a:r>
                <a:rPr lang="en-US" altLang="zh-CN" sz="1400" err="1">
                  <a:solidFill>
                    <a:schemeClr val="bg1"/>
                  </a:solidFill>
                </a:rPr>
                <a:t>a,b,c</a:t>
              </a:r>
              <a:r>
                <a:rPr lang="zh-CN" altLang="en-US" sz="1400">
                  <a:solidFill>
                    <a:schemeClr val="bg1"/>
                  </a:solidFill>
                </a:rPr>
                <a:t>。</a:t>
              </a:r>
              <a:endParaRPr lang="zh-CN" altLang="en-US" sz="1400">
                <a:solidFill>
                  <a:schemeClr val="bg1"/>
                </a:solidFill>
              </a:endParaRPr>
            </a:p>
          </p:txBody>
        </p:sp>
      </p:grpSp>
      <p:pic>
        <p:nvPicPr>
          <p:cNvPr id="2" name="图片 1"/>
          <p:cNvPicPr>
            <a:picLocks noChangeAspect="1"/>
          </p:cNvPicPr>
          <p:nvPr/>
        </p:nvPicPr>
        <p:blipFill>
          <a:blip r:embed="rId3" cstate="print"/>
          <a:stretch>
            <a:fillRect/>
          </a:stretch>
        </p:blipFill>
        <p:spPr>
          <a:xfrm>
            <a:off x="8152841" y="3005579"/>
            <a:ext cx="3552825" cy="1152525"/>
          </a:xfrm>
          <a:prstGeom prst="rect">
            <a:avLst/>
          </a:prstGeom>
        </p:spPr>
      </p:pic>
      <p:grpSp>
        <p:nvGrpSpPr>
          <p:cNvPr id="21" name="组合 20"/>
          <p:cNvGrpSpPr/>
          <p:nvPr/>
        </p:nvGrpSpPr>
        <p:grpSpPr>
          <a:xfrm>
            <a:off x="4980182" y="5423317"/>
            <a:ext cx="4949071" cy="989340"/>
            <a:chOff x="8050697" y="5019263"/>
            <a:chExt cx="4949071" cy="989340"/>
          </a:xfrm>
          <a:effectLst>
            <a:outerShdw blurRad="63500" sx="102000" sy="102000" algn="ctr" rotWithShape="0">
              <a:prstClr val="black">
                <a:alpha val="40000"/>
              </a:prstClr>
            </a:outerShdw>
          </a:effectLst>
        </p:grpSpPr>
        <p:sp>
          <p:nvSpPr>
            <p:cNvPr id="22" name="剪去单角的矩形 21"/>
            <p:cNvSpPr/>
            <p:nvPr/>
          </p:nvSpPr>
          <p:spPr>
            <a:xfrm>
              <a:off x="8050697" y="5019263"/>
              <a:ext cx="4949071" cy="989340"/>
            </a:xfrm>
            <a:prstGeom prst="snip1Rect">
              <a:avLst>
                <a:gd name="adj" fmla="val 16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24" name="文本框 23"/>
            <p:cNvSpPr txBox="1"/>
            <p:nvPr/>
          </p:nvSpPr>
          <p:spPr>
            <a:xfrm>
              <a:off x="8388005" y="5054496"/>
              <a:ext cx="4524214" cy="954107"/>
            </a:xfrm>
            <a:prstGeom prst="rect">
              <a:avLst/>
            </a:prstGeom>
            <a:noFill/>
          </p:spPr>
          <p:txBody>
            <a:bodyPr wrap="square" rtlCol="0">
              <a:spAutoFit/>
            </a:bodyPr>
            <a:lstStyle/>
            <a:p>
              <a:r>
                <a:rPr lang="zh-CN" altLang="en-US" sz="1400" smtClean="0">
                  <a:solidFill>
                    <a:schemeClr val="bg1"/>
                  </a:solidFill>
                </a:rPr>
                <a:t>在</a:t>
              </a:r>
              <a:r>
                <a:rPr lang="en-US" altLang="zh-CN" sz="1400" err="1">
                  <a:solidFill>
                    <a:schemeClr val="bg1"/>
                  </a:solidFill>
                </a:rPr>
                <a:t>printf</a:t>
              </a:r>
              <a:r>
                <a:rPr lang="zh-CN" altLang="en-US" sz="1400">
                  <a:solidFill>
                    <a:schemeClr val="bg1"/>
                  </a:solidFill>
                </a:rPr>
                <a:t>函数中</a:t>
              </a:r>
              <a:r>
                <a:rPr lang="zh-CN" altLang="en-US" sz="1400" smtClean="0">
                  <a:solidFill>
                    <a:schemeClr val="bg1"/>
                  </a:solidFill>
                </a:rPr>
                <a:t>，在</a:t>
              </a:r>
              <a:r>
                <a:rPr lang="zh-CN" altLang="en-US" sz="1400">
                  <a:solidFill>
                    <a:schemeClr val="bg1"/>
                  </a:solidFill>
                </a:rPr>
                <a:t>格式符</a:t>
              </a:r>
              <a:r>
                <a:rPr lang="en-US" altLang="zh-CN" sz="1400">
                  <a:solidFill>
                    <a:schemeClr val="bg1"/>
                  </a:solidFill>
                </a:rPr>
                <a:t>f</a:t>
              </a:r>
              <a:r>
                <a:rPr lang="zh-CN" altLang="en-US" sz="1400">
                  <a:solidFill>
                    <a:schemeClr val="bg1"/>
                  </a:solidFill>
                </a:rPr>
                <a:t>的前面加了“</a:t>
              </a:r>
              <a:r>
                <a:rPr lang="en-US" altLang="zh-CN" sz="1400" b="1">
                  <a:solidFill>
                    <a:srgbClr val="FFFF00"/>
                  </a:solidFill>
                </a:rPr>
                <a:t>7.2</a:t>
              </a:r>
              <a:r>
                <a:rPr lang="en-US" altLang="zh-CN" sz="1400">
                  <a:solidFill>
                    <a:schemeClr val="bg1"/>
                  </a:solidFill>
                </a:rPr>
                <a:t>”</a:t>
              </a:r>
              <a:r>
                <a:rPr lang="zh-CN" altLang="en-US" sz="1400">
                  <a:solidFill>
                    <a:schemeClr val="bg1"/>
                  </a:solidFill>
                </a:rPr>
                <a:t>，表示在输出</a:t>
              </a:r>
              <a:r>
                <a:rPr lang="en-US" altLang="zh-CN" sz="1400">
                  <a:solidFill>
                    <a:schemeClr val="bg1"/>
                  </a:solidFill>
                </a:rPr>
                <a:t>x1</a:t>
              </a:r>
              <a:r>
                <a:rPr lang="zh-CN" altLang="en-US" sz="1400">
                  <a:solidFill>
                    <a:schemeClr val="bg1"/>
                  </a:solidFill>
                </a:rPr>
                <a:t>和</a:t>
              </a:r>
              <a:r>
                <a:rPr lang="en-US" altLang="zh-CN" sz="1400">
                  <a:solidFill>
                    <a:schemeClr val="bg1"/>
                  </a:solidFill>
                </a:rPr>
                <a:t>x2</a:t>
              </a:r>
              <a:r>
                <a:rPr lang="zh-CN" altLang="en-US" sz="1400">
                  <a:solidFill>
                    <a:schemeClr val="bg1"/>
                  </a:solidFill>
                </a:rPr>
                <a:t>时，指定数据占</a:t>
              </a:r>
              <a:r>
                <a:rPr lang="en-US" altLang="zh-CN" sz="1400">
                  <a:solidFill>
                    <a:schemeClr val="bg1"/>
                  </a:solidFill>
                </a:rPr>
                <a:t>7</a:t>
              </a:r>
              <a:r>
                <a:rPr lang="zh-CN" altLang="en-US" sz="1400">
                  <a:solidFill>
                    <a:schemeClr val="bg1"/>
                  </a:solidFill>
                </a:rPr>
                <a:t>列，其中小数占</a:t>
              </a:r>
              <a:r>
                <a:rPr lang="en-US" altLang="zh-CN" sz="1400">
                  <a:solidFill>
                    <a:schemeClr val="bg1"/>
                  </a:solidFill>
                </a:rPr>
                <a:t>2</a:t>
              </a:r>
              <a:r>
                <a:rPr lang="zh-CN" altLang="en-US" sz="1400">
                  <a:solidFill>
                    <a:schemeClr val="bg1"/>
                  </a:solidFill>
                </a:rPr>
                <a:t>列</a:t>
              </a:r>
              <a:r>
                <a:rPr lang="zh-CN" altLang="en-US" sz="1400" smtClean="0">
                  <a:solidFill>
                    <a:schemeClr val="bg1"/>
                  </a:solidFill>
                </a:rPr>
                <a:t>。优点：</a:t>
              </a:r>
              <a:endParaRPr lang="en-US" altLang="zh-CN" sz="1400" smtClean="0">
                <a:solidFill>
                  <a:schemeClr val="bg1"/>
                </a:solidFill>
              </a:endParaRPr>
            </a:p>
            <a:p>
              <a:r>
                <a:rPr lang="en-US" altLang="zh-CN" sz="1400" smtClean="0">
                  <a:solidFill>
                    <a:schemeClr val="bg1"/>
                  </a:solidFill>
                </a:rPr>
                <a:t>①</a:t>
              </a:r>
              <a:r>
                <a:rPr lang="zh-CN" altLang="en-US" sz="1400">
                  <a:solidFill>
                    <a:schemeClr val="bg1"/>
                  </a:solidFill>
                </a:rPr>
                <a:t>可以根据实际需要来输出小数的</a:t>
              </a:r>
              <a:r>
                <a:rPr lang="zh-CN" altLang="en-US" sz="1400" smtClean="0">
                  <a:solidFill>
                    <a:schemeClr val="bg1"/>
                  </a:solidFill>
                </a:rPr>
                <a:t>位数；</a:t>
              </a:r>
              <a:endParaRPr lang="en-US" altLang="zh-CN" sz="1400" smtClean="0">
                <a:solidFill>
                  <a:schemeClr val="bg1"/>
                </a:solidFill>
              </a:endParaRPr>
            </a:p>
            <a:p>
              <a:r>
                <a:rPr lang="zh-CN" altLang="en-US" sz="1400" smtClean="0">
                  <a:solidFill>
                    <a:schemeClr val="bg1"/>
                  </a:solidFill>
                </a:rPr>
                <a:t>②</a:t>
              </a:r>
              <a:r>
                <a:rPr lang="zh-CN" altLang="en-US" sz="1400">
                  <a:solidFill>
                    <a:schemeClr val="bg1"/>
                  </a:solidFill>
                </a:rPr>
                <a:t>如果输出多个数据</a:t>
              </a:r>
              <a:r>
                <a:rPr lang="zh-CN" altLang="en-US" sz="1400" smtClean="0">
                  <a:solidFill>
                    <a:schemeClr val="bg1"/>
                  </a:solidFill>
                </a:rPr>
                <a:t>，可使</a:t>
              </a:r>
              <a:r>
                <a:rPr lang="zh-CN" altLang="en-US" sz="1400">
                  <a:solidFill>
                    <a:schemeClr val="bg1"/>
                  </a:solidFill>
                </a:rPr>
                <a:t>输出数据整齐</a:t>
              </a:r>
              <a:r>
                <a:rPr lang="zh-CN" altLang="en-US" sz="1400" smtClean="0">
                  <a:solidFill>
                    <a:schemeClr val="bg1"/>
                  </a:solidFill>
                </a:rPr>
                <a:t>美观。</a:t>
              </a:r>
              <a:endParaRPr lang="zh-CN" altLang="en-US" sz="140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H_Other_1"/>
          <p:cNvSpPr/>
          <p:nvPr>
            <p:custDataLst>
              <p:tags r:id="rId1"/>
            </p:custDataLst>
          </p:nvPr>
        </p:nvSpPr>
        <p:spPr>
          <a:xfrm>
            <a:off x="838200" y="1943100"/>
            <a:ext cx="327025" cy="39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cxnSp>
        <p:nvCxnSpPr>
          <p:cNvPr id="5" name="MH_Other_2"/>
          <p:cNvCxnSpPr/>
          <p:nvPr>
            <p:custDataLst>
              <p:tags r:id="rId2"/>
            </p:custDataLst>
          </p:nvPr>
        </p:nvCxnSpPr>
        <p:spPr>
          <a:xfrm>
            <a:off x="1263785" y="1943099"/>
            <a:ext cx="0" cy="396000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76" name="MH_SubTitle_1"/>
          <p:cNvSpPr txBox="1">
            <a:spLocks noChangeArrowheads="1"/>
          </p:cNvSpPr>
          <p:nvPr>
            <p:custDataLst>
              <p:tags r:id="rId3"/>
            </p:custDataLst>
          </p:nvPr>
        </p:nvSpPr>
        <p:spPr bwMode="auto">
          <a:xfrm>
            <a:off x="1867303" y="2031240"/>
            <a:ext cx="216379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b="1">
                <a:latin typeface="+mn-lt"/>
                <a:ea typeface="+mn-ea"/>
              </a:rPr>
              <a:t>输入输出是以计算机主机为主体而言的</a:t>
            </a:r>
            <a:endParaRPr lang="zh-CN" altLang="en-US" b="1">
              <a:latin typeface="+mn-lt"/>
              <a:ea typeface="+mn-ea"/>
            </a:endParaRPr>
          </a:p>
        </p:txBody>
      </p:sp>
      <p:cxnSp>
        <p:nvCxnSpPr>
          <p:cNvPr id="9" name="MH_Other_3"/>
          <p:cNvCxnSpPr/>
          <p:nvPr>
            <p:custDataLst>
              <p:tags r:id="rId4"/>
            </p:custDataLst>
          </p:nvPr>
        </p:nvCxnSpPr>
        <p:spPr>
          <a:xfrm>
            <a:off x="4333495" y="1943099"/>
            <a:ext cx="0" cy="396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MH_Other_4"/>
          <p:cNvSpPr txBox="1"/>
          <p:nvPr>
            <p:custDataLst>
              <p:tags r:id="rId5"/>
            </p:custDataLst>
          </p:nvPr>
        </p:nvSpPr>
        <p:spPr>
          <a:xfrm>
            <a:off x="1493382" y="1764541"/>
            <a:ext cx="344487" cy="600075"/>
          </a:xfrm>
          <a:prstGeom prst="rect">
            <a:avLst/>
          </a:prstGeom>
          <a:noFill/>
        </p:spPr>
        <p:txBody>
          <a:bodyPr wrap="none" lIns="0" tIns="0" rIns="0" bIns="0" anchor="b"/>
          <a:lstStyle/>
          <a:p>
            <a:pPr algn="r">
              <a:defRPr/>
            </a:pPr>
            <a:r>
              <a:rPr lang="en-US" altLang="zh-CN" sz="4050">
                <a:solidFill>
                  <a:schemeClr val="accent1"/>
                </a:solidFill>
                <a:latin typeface="Arial Black" panose="020B0A04020102020204" pitchFamily="34" charset="0"/>
                <a:ea typeface="微软雅黑" panose="020B0503020204020204" pitchFamily="34" charset="-122"/>
              </a:rPr>
              <a:t>1</a:t>
            </a:r>
            <a:endParaRPr lang="zh-CN" altLang="en-US" sz="4050">
              <a:solidFill>
                <a:schemeClr val="accent1"/>
              </a:solidFill>
              <a:latin typeface="Arial Black" panose="020B0A04020102020204" pitchFamily="34" charset="0"/>
              <a:ea typeface="微软雅黑" panose="020B0503020204020204" pitchFamily="34" charset="-122"/>
            </a:endParaRPr>
          </a:p>
        </p:txBody>
      </p:sp>
      <p:sp>
        <p:nvSpPr>
          <p:cNvPr id="3080" name="MH_SubTitle_2"/>
          <p:cNvSpPr txBox="1">
            <a:spLocks noChangeArrowheads="1"/>
          </p:cNvSpPr>
          <p:nvPr>
            <p:custDataLst>
              <p:tags r:id="rId6"/>
            </p:custDataLst>
          </p:nvPr>
        </p:nvSpPr>
        <p:spPr bwMode="auto">
          <a:xfrm>
            <a:off x="5038345" y="1990656"/>
            <a:ext cx="2161026"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en-US" altLang="zh-CN" b="1">
                <a:latin typeface="+mn-lt"/>
                <a:ea typeface="+mn-ea"/>
              </a:rPr>
              <a:t>C</a:t>
            </a:r>
            <a:r>
              <a:rPr lang="zh-CN" altLang="en-US" b="1">
                <a:latin typeface="+mn-lt"/>
                <a:ea typeface="+mn-ea"/>
              </a:rPr>
              <a:t>语言本身不提供输入输出</a:t>
            </a:r>
            <a:r>
              <a:rPr lang="zh-CN" altLang="en-US" b="1" smtClean="0">
                <a:latin typeface="+mn-lt"/>
                <a:ea typeface="+mn-ea"/>
              </a:rPr>
              <a:t>语句</a:t>
            </a:r>
            <a:endParaRPr lang="zh-CN" altLang="en-US" b="1">
              <a:latin typeface="+mn-lt"/>
              <a:ea typeface="+mn-ea"/>
            </a:endParaRPr>
          </a:p>
        </p:txBody>
      </p:sp>
      <p:sp>
        <p:nvSpPr>
          <p:cNvPr id="5129" name="MH_Text_2"/>
          <p:cNvSpPr txBox="1">
            <a:spLocks noChangeArrowheads="1"/>
          </p:cNvSpPr>
          <p:nvPr>
            <p:custDataLst>
              <p:tags r:id="rId7"/>
            </p:custDataLst>
          </p:nvPr>
        </p:nvSpPr>
        <p:spPr bwMode="auto">
          <a:xfrm>
            <a:off x="4980386" y="3266819"/>
            <a:ext cx="2623028"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sz="1600">
                <a:solidFill>
                  <a:schemeClr val="tx1">
                    <a:lumMod val="65000"/>
                    <a:lumOff val="35000"/>
                  </a:schemeClr>
                </a:solidFill>
                <a:latin typeface="+mn-lt"/>
                <a:ea typeface="+mn-ea"/>
              </a:rPr>
              <a:t>输入和输出操作是由</a:t>
            </a:r>
            <a:r>
              <a:rPr lang="en-US" altLang="zh-CN" sz="1600">
                <a:solidFill>
                  <a:schemeClr val="tx1">
                    <a:lumMod val="65000"/>
                    <a:lumOff val="35000"/>
                  </a:schemeClr>
                </a:solidFill>
                <a:latin typeface="+mn-lt"/>
                <a:ea typeface="+mn-ea"/>
              </a:rPr>
              <a:t>C</a:t>
            </a:r>
            <a:r>
              <a:rPr lang="zh-CN" altLang="en-US" sz="1600">
                <a:solidFill>
                  <a:schemeClr val="tx1">
                    <a:lumMod val="65000"/>
                    <a:lumOff val="35000"/>
                  </a:schemeClr>
                </a:solidFill>
                <a:latin typeface="+mn-lt"/>
                <a:ea typeface="+mn-ea"/>
              </a:rPr>
              <a:t>标准函数库中的函数来实现的</a:t>
            </a:r>
            <a:r>
              <a:rPr lang="zh-CN" altLang="en-US" sz="1600" smtClean="0">
                <a:solidFill>
                  <a:schemeClr val="tx1">
                    <a:lumMod val="65000"/>
                    <a:lumOff val="35000"/>
                  </a:schemeClr>
                </a:solidFill>
                <a:latin typeface="+mn-lt"/>
                <a:ea typeface="+mn-ea"/>
              </a:rPr>
              <a:t>。</a:t>
            </a:r>
            <a:endParaRPr lang="en-US" altLang="zh-CN" sz="1600" smtClean="0">
              <a:solidFill>
                <a:schemeClr val="tx1">
                  <a:lumMod val="65000"/>
                  <a:lumOff val="35000"/>
                </a:schemeClr>
              </a:solidFill>
              <a:latin typeface="+mn-lt"/>
              <a:ea typeface="+mn-ea"/>
            </a:endParaRPr>
          </a:p>
          <a:p>
            <a:pPr>
              <a:lnSpc>
                <a:spcPct val="130000"/>
              </a:lnSpc>
              <a:defRPr/>
            </a:pPr>
            <a:r>
              <a:rPr lang="zh-CN" altLang="en-US" sz="1600" smtClean="0">
                <a:solidFill>
                  <a:schemeClr val="tx1">
                    <a:lumMod val="65000"/>
                    <a:lumOff val="35000"/>
                  </a:schemeClr>
                </a:solidFill>
                <a:latin typeface="+mn-lt"/>
                <a:ea typeface="+mn-ea"/>
              </a:rPr>
              <a:t>优点：</a:t>
            </a:r>
            <a:endParaRPr lang="en-US" altLang="zh-CN" sz="1600" smtClean="0">
              <a:solidFill>
                <a:schemeClr val="tx1">
                  <a:lumMod val="65000"/>
                  <a:lumOff val="35000"/>
                </a:schemeClr>
              </a:solidFill>
              <a:latin typeface="+mn-lt"/>
              <a:ea typeface="+mn-ea"/>
            </a:endParaRPr>
          </a:p>
          <a:p>
            <a:pPr>
              <a:lnSpc>
                <a:spcPct val="130000"/>
              </a:lnSpc>
              <a:defRPr/>
            </a:pPr>
            <a:r>
              <a:rPr lang="zh-CN" altLang="en-US" sz="1600" smtClean="0">
                <a:solidFill>
                  <a:schemeClr val="tx1">
                    <a:lumMod val="65000"/>
                    <a:lumOff val="35000"/>
                  </a:schemeClr>
                </a:solidFill>
                <a:latin typeface="+mn-lt"/>
                <a:ea typeface="+mn-ea"/>
              </a:rPr>
              <a:t>简化编译</a:t>
            </a:r>
            <a:r>
              <a:rPr lang="zh-CN" altLang="en-US" sz="1600">
                <a:solidFill>
                  <a:schemeClr val="tx1">
                    <a:lumMod val="65000"/>
                    <a:lumOff val="35000"/>
                  </a:schemeClr>
                </a:solidFill>
                <a:latin typeface="+mn-lt"/>
                <a:ea typeface="+mn-ea"/>
              </a:rPr>
              <a:t>系统</a:t>
            </a:r>
            <a:r>
              <a:rPr lang="zh-CN" altLang="en-US" sz="1600" smtClean="0">
                <a:solidFill>
                  <a:schemeClr val="tx1">
                    <a:lumMod val="65000"/>
                    <a:lumOff val="35000"/>
                  </a:schemeClr>
                </a:solidFill>
                <a:latin typeface="+mn-lt"/>
                <a:ea typeface="+mn-ea"/>
              </a:rPr>
              <a:t>简化</a:t>
            </a:r>
            <a:endParaRPr lang="en-US" altLang="zh-CN" sz="1600" smtClean="0">
              <a:solidFill>
                <a:schemeClr val="tx1">
                  <a:lumMod val="65000"/>
                  <a:lumOff val="35000"/>
                </a:schemeClr>
              </a:solidFill>
              <a:latin typeface="+mn-lt"/>
              <a:ea typeface="+mn-ea"/>
            </a:endParaRPr>
          </a:p>
          <a:p>
            <a:pPr>
              <a:lnSpc>
                <a:spcPct val="130000"/>
              </a:lnSpc>
              <a:defRPr/>
            </a:pPr>
            <a:r>
              <a:rPr lang="zh-CN" altLang="en-US" sz="1600">
                <a:solidFill>
                  <a:schemeClr val="tx1">
                    <a:lumMod val="65000"/>
                    <a:lumOff val="35000"/>
                  </a:schemeClr>
                </a:solidFill>
                <a:latin typeface="+mn-lt"/>
                <a:ea typeface="+mn-ea"/>
              </a:rPr>
              <a:t>增强</a:t>
            </a:r>
            <a:r>
              <a:rPr lang="zh-CN" altLang="en-US" sz="1600" smtClean="0">
                <a:solidFill>
                  <a:schemeClr val="tx1">
                    <a:lumMod val="65000"/>
                    <a:lumOff val="35000"/>
                  </a:schemeClr>
                </a:solidFill>
                <a:latin typeface="+mn-lt"/>
                <a:ea typeface="+mn-ea"/>
              </a:rPr>
              <a:t>通用性和可移植性</a:t>
            </a:r>
            <a:endParaRPr lang="en-US" altLang="zh-CN" sz="1600">
              <a:solidFill>
                <a:schemeClr val="tx1">
                  <a:lumMod val="65000"/>
                  <a:lumOff val="35000"/>
                </a:schemeClr>
              </a:solidFill>
              <a:latin typeface="+mn-lt"/>
              <a:ea typeface="+mn-ea"/>
            </a:endParaRPr>
          </a:p>
        </p:txBody>
      </p:sp>
      <p:cxnSp>
        <p:nvCxnSpPr>
          <p:cNvPr id="22" name="MH_Other_5"/>
          <p:cNvCxnSpPr/>
          <p:nvPr>
            <p:custDataLst>
              <p:tags r:id="rId8"/>
            </p:custDataLst>
          </p:nvPr>
        </p:nvCxnSpPr>
        <p:spPr>
          <a:xfrm>
            <a:off x="7766850" y="1943031"/>
            <a:ext cx="0" cy="396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MH_Other_6"/>
          <p:cNvSpPr txBox="1"/>
          <p:nvPr>
            <p:custDataLst>
              <p:tags r:id="rId9"/>
            </p:custDataLst>
          </p:nvPr>
        </p:nvSpPr>
        <p:spPr>
          <a:xfrm>
            <a:off x="4663695" y="1690687"/>
            <a:ext cx="344488" cy="600075"/>
          </a:xfrm>
          <a:prstGeom prst="rect">
            <a:avLst/>
          </a:prstGeom>
          <a:noFill/>
        </p:spPr>
        <p:txBody>
          <a:bodyPr wrap="none" lIns="0" tIns="0" rIns="0" bIns="0" anchor="b"/>
          <a:lstStyle/>
          <a:p>
            <a:pPr algn="r">
              <a:defRPr/>
            </a:pPr>
            <a:r>
              <a:rPr lang="en-US" altLang="zh-CN" sz="4050">
                <a:solidFill>
                  <a:schemeClr val="accent1"/>
                </a:solidFill>
                <a:latin typeface="Arial Black" panose="020B0A04020102020204" pitchFamily="34" charset="0"/>
                <a:ea typeface="微软雅黑" panose="020B0503020204020204" pitchFamily="34" charset="-122"/>
              </a:rPr>
              <a:t>2</a:t>
            </a:r>
            <a:endParaRPr lang="zh-CN" altLang="en-US" sz="4050">
              <a:solidFill>
                <a:schemeClr val="accent1"/>
              </a:solidFill>
              <a:latin typeface="Arial Black" panose="020B0A04020102020204" pitchFamily="34" charset="0"/>
              <a:ea typeface="微软雅黑" panose="020B0503020204020204" pitchFamily="34" charset="-122"/>
            </a:endParaRPr>
          </a:p>
        </p:txBody>
      </p:sp>
      <p:sp>
        <p:nvSpPr>
          <p:cNvPr id="3084" name="MH_SubTitle_3"/>
          <p:cNvSpPr txBox="1">
            <a:spLocks noChangeArrowheads="1"/>
          </p:cNvSpPr>
          <p:nvPr>
            <p:custDataLst>
              <p:tags r:id="rId10"/>
            </p:custDataLst>
          </p:nvPr>
        </p:nvSpPr>
        <p:spPr bwMode="auto">
          <a:xfrm>
            <a:off x="8387563" y="2190805"/>
            <a:ext cx="3161706"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b="1">
                <a:latin typeface="+mn-lt"/>
                <a:ea typeface="+mn-ea"/>
              </a:rPr>
              <a:t> 要在程序文件的开头用预处理指令</a:t>
            </a:r>
            <a:r>
              <a:rPr lang="en-US" altLang="zh-CN" b="1">
                <a:latin typeface="+mn-lt"/>
                <a:ea typeface="+mn-ea"/>
              </a:rPr>
              <a:t>#include</a:t>
            </a:r>
            <a:r>
              <a:rPr lang="zh-CN" altLang="en-US" b="1">
                <a:latin typeface="+mn-lt"/>
                <a:ea typeface="+mn-ea"/>
              </a:rPr>
              <a:t>把有关头文件放在本程序</a:t>
            </a:r>
            <a:r>
              <a:rPr lang="zh-CN" altLang="en-US" b="1" smtClean="0">
                <a:latin typeface="+mn-lt"/>
                <a:ea typeface="+mn-ea"/>
              </a:rPr>
              <a:t>中</a:t>
            </a:r>
            <a:endParaRPr lang="zh-CN" altLang="en-US" b="1">
              <a:latin typeface="+mn-lt"/>
              <a:ea typeface="+mn-ea"/>
            </a:endParaRPr>
          </a:p>
        </p:txBody>
      </p:sp>
      <p:sp>
        <p:nvSpPr>
          <p:cNvPr id="5133" name="MH_Text_3"/>
          <p:cNvSpPr txBox="1">
            <a:spLocks noChangeArrowheads="1"/>
          </p:cNvSpPr>
          <p:nvPr>
            <p:custDataLst>
              <p:tags r:id="rId11"/>
            </p:custDataLst>
          </p:nvPr>
        </p:nvSpPr>
        <p:spPr bwMode="auto">
          <a:xfrm>
            <a:off x="8766557" y="2885614"/>
            <a:ext cx="2016337" cy="38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defRPr/>
            </a:pPr>
            <a:r>
              <a:rPr lang="en-US" altLang="zh-CN" sz="1600" b="1" smtClean="0">
                <a:solidFill>
                  <a:schemeClr val="accent1"/>
                </a:solidFill>
                <a:latin typeface="+mn-lt"/>
                <a:ea typeface="+mn-ea"/>
              </a:rPr>
              <a:t>#include&lt;</a:t>
            </a:r>
            <a:r>
              <a:rPr lang="en-US" altLang="zh-CN" sz="1600" b="1" err="1" smtClean="0">
                <a:solidFill>
                  <a:schemeClr val="accent1"/>
                </a:solidFill>
                <a:latin typeface="+mn-lt"/>
                <a:ea typeface="+mn-ea"/>
              </a:rPr>
              <a:t>stdio.h</a:t>
            </a:r>
            <a:r>
              <a:rPr lang="en-US" altLang="zh-CN" sz="1600" b="1" smtClean="0">
                <a:solidFill>
                  <a:schemeClr val="accent1"/>
                </a:solidFill>
                <a:latin typeface="+mn-lt"/>
                <a:ea typeface="+mn-ea"/>
              </a:rPr>
              <a:t>&gt;</a:t>
            </a:r>
            <a:endParaRPr lang="en-US" altLang="zh-CN" sz="1600" b="1">
              <a:solidFill>
                <a:schemeClr val="accent1"/>
              </a:solidFill>
              <a:latin typeface="+mn-lt"/>
              <a:ea typeface="+mn-ea"/>
            </a:endParaRPr>
          </a:p>
        </p:txBody>
      </p:sp>
      <p:sp>
        <p:nvSpPr>
          <p:cNvPr id="27" name="MH_Other_7"/>
          <p:cNvSpPr txBox="1"/>
          <p:nvPr>
            <p:custDataLst>
              <p:tags r:id="rId12"/>
            </p:custDataLst>
          </p:nvPr>
        </p:nvSpPr>
        <p:spPr>
          <a:xfrm>
            <a:off x="8043075" y="1690619"/>
            <a:ext cx="344488" cy="600075"/>
          </a:xfrm>
          <a:prstGeom prst="rect">
            <a:avLst/>
          </a:prstGeom>
          <a:noFill/>
        </p:spPr>
        <p:txBody>
          <a:bodyPr wrap="none" lIns="0" tIns="0" rIns="0" bIns="0" anchor="b"/>
          <a:lstStyle/>
          <a:p>
            <a:pPr algn="r">
              <a:defRPr/>
            </a:pPr>
            <a:r>
              <a:rPr lang="en-US" altLang="zh-CN" sz="4050">
                <a:solidFill>
                  <a:schemeClr val="accent1"/>
                </a:solidFill>
                <a:latin typeface="Arial Black" panose="020B0A04020102020204" pitchFamily="34" charset="0"/>
                <a:ea typeface="微软雅黑" panose="020B0503020204020204" pitchFamily="34" charset="-122"/>
              </a:rPr>
              <a:t>3</a:t>
            </a:r>
            <a:endParaRPr lang="zh-CN" altLang="en-US" sz="4050">
              <a:solidFill>
                <a:schemeClr val="accent1"/>
              </a:solidFill>
              <a:latin typeface="Arial Black" panose="020B0A04020102020204" pitchFamily="34" charset="0"/>
              <a:ea typeface="微软雅黑" panose="020B0503020204020204" pitchFamily="34" charset="-122"/>
            </a:endParaRPr>
          </a:p>
        </p:txBody>
      </p:sp>
      <p:sp>
        <p:nvSpPr>
          <p:cNvPr id="3088" name="MH_PageTitle"/>
          <p:cNvSpPr>
            <a:spLocks noGrp="1"/>
          </p:cNvSpPr>
          <p:nvPr>
            <p:ph type="title"/>
            <p:custDataLst>
              <p:tags r:id="rId13"/>
            </p:custDataLst>
          </p:nvPr>
        </p:nvSpPr>
        <p:spPr/>
        <p:txBody>
          <a:bodyPr/>
          <a:lstStyle/>
          <a:p>
            <a:pPr eaLnBrk="1" hangingPunct="1"/>
            <a:r>
              <a:rPr lang="zh-CN" altLang="en-US" smtClean="0"/>
              <a:t>有关输入输出的概念</a:t>
            </a:r>
            <a:endParaRPr lang="zh-CN" altLang="en-US" smtClean="0"/>
          </a:p>
        </p:txBody>
      </p:sp>
      <p:grpSp>
        <p:nvGrpSpPr>
          <p:cNvPr id="15" name="组合 14"/>
          <p:cNvGrpSpPr/>
          <p:nvPr/>
        </p:nvGrpSpPr>
        <p:grpSpPr>
          <a:xfrm>
            <a:off x="1785981" y="3176816"/>
            <a:ext cx="2102855" cy="1766606"/>
            <a:chOff x="1894068" y="2664331"/>
            <a:chExt cx="2102855" cy="1766606"/>
          </a:xfrm>
        </p:grpSpPr>
        <p:sp>
          <p:nvSpPr>
            <p:cNvPr id="25" name="KSO_Shape"/>
            <p:cNvSpPr/>
            <p:nvPr/>
          </p:nvSpPr>
          <p:spPr bwMode="auto">
            <a:xfrm>
              <a:off x="3328439" y="4023162"/>
              <a:ext cx="668484" cy="407775"/>
            </a:xfrm>
            <a:custGeom>
              <a:avLst/>
              <a:gdLst>
                <a:gd name="T0" fmla="*/ 2147483646 w 6949"/>
                <a:gd name="T1" fmla="*/ 2147483646 h 4236"/>
                <a:gd name="T2" fmla="*/ 2147483646 w 6949"/>
                <a:gd name="T3" fmla="*/ 2147483646 h 4236"/>
                <a:gd name="T4" fmla="*/ 2147483646 w 6949"/>
                <a:gd name="T5" fmla="*/ 2147483646 h 4236"/>
                <a:gd name="T6" fmla="*/ 2147483646 w 6949"/>
                <a:gd name="T7" fmla="*/ 2147483646 h 4236"/>
                <a:gd name="T8" fmla="*/ 2147483646 w 6949"/>
                <a:gd name="T9" fmla="*/ 2147483646 h 4236"/>
                <a:gd name="T10" fmla="*/ 2147483646 w 6949"/>
                <a:gd name="T11" fmla="*/ 2147483646 h 4236"/>
                <a:gd name="T12" fmla="*/ 2147483646 w 6949"/>
                <a:gd name="T13" fmla="*/ 2147483646 h 4236"/>
                <a:gd name="T14" fmla="*/ 2147483646 w 6949"/>
                <a:gd name="T15" fmla="*/ 2147483646 h 4236"/>
                <a:gd name="T16" fmla="*/ 2147483646 w 6949"/>
                <a:gd name="T17" fmla="*/ 2147483646 h 4236"/>
                <a:gd name="T18" fmla="*/ 2147483646 w 6949"/>
                <a:gd name="T19" fmla="*/ 2147483646 h 4236"/>
                <a:gd name="T20" fmla="*/ 2147483646 w 6949"/>
                <a:gd name="T21" fmla="*/ 2147483646 h 4236"/>
                <a:gd name="T22" fmla="*/ 2147483646 w 6949"/>
                <a:gd name="T23" fmla="*/ 2147483646 h 4236"/>
                <a:gd name="T24" fmla="*/ 2147483646 w 6949"/>
                <a:gd name="T25" fmla="*/ 2147483646 h 4236"/>
                <a:gd name="T26" fmla="*/ 2147483646 w 6949"/>
                <a:gd name="T27" fmla="*/ 2147483646 h 4236"/>
                <a:gd name="T28" fmla="*/ 2147483646 w 6949"/>
                <a:gd name="T29" fmla="*/ 2147483646 h 4236"/>
                <a:gd name="T30" fmla="*/ 2147483646 w 6949"/>
                <a:gd name="T31" fmla="*/ 2147483646 h 4236"/>
                <a:gd name="T32" fmla="*/ 2147483646 w 6949"/>
                <a:gd name="T33" fmla="*/ 2147483646 h 4236"/>
                <a:gd name="T34" fmla="*/ 2147483646 w 6949"/>
                <a:gd name="T35" fmla="*/ 2147483646 h 4236"/>
                <a:gd name="T36" fmla="*/ 2147483646 w 6949"/>
                <a:gd name="T37" fmla="*/ 2147483646 h 4236"/>
                <a:gd name="T38" fmla="*/ 2147483646 w 6949"/>
                <a:gd name="T39" fmla="*/ 2147483646 h 4236"/>
                <a:gd name="T40" fmla="*/ 2147483646 w 6949"/>
                <a:gd name="T41" fmla="*/ 2147483646 h 4236"/>
                <a:gd name="T42" fmla="*/ 2147483646 w 6949"/>
                <a:gd name="T43" fmla="*/ 2147483646 h 4236"/>
                <a:gd name="T44" fmla="*/ 2147483646 w 6949"/>
                <a:gd name="T45" fmla="*/ 2147483646 h 4236"/>
                <a:gd name="T46" fmla="*/ 2147483646 w 6949"/>
                <a:gd name="T47" fmla="*/ 2147483646 h 4236"/>
                <a:gd name="T48" fmla="*/ 2147483646 w 6949"/>
                <a:gd name="T49" fmla="*/ 2147483646 h 4236"/>
                <a:gd name="T50" fmla="*/ 2147483646 w 6949"/>
                <a:gd name="T51" fmla="*/ 2147483646 h 4236"/>
                <a:gd name="T52" fmla="*/ 2147483646 w 6949"/>
                <a:gd name="T53" fmla="*/ 2147483646 h 4236"/>
                <a:gd name="T54" fmla="*/ 2147483646 w 6949"/>
                <a:gd name="T55" fmla="*/ 2147483646 h 4236"/>
                <a:gd name="T56" fmla="*/ 2147483646 w 6949"/>
                <a:gd name="T57" fmla="*/ 2147483646 h 4236"/>
                <a:gd name="T58" fmla="*/ 2147483646 w 6949"/>
                <a:gd name="T59" fmla="*/ 2147483646 h 4236"/>
                <a:gd name="T60" fmla="*/ 2147483646 w 6949"/>
                <a:gd name="T61" fmla="*/ 2147483646 h 4236"/>
                <a:gd name="T62" fmla="*/ 2147483646 w 6949"/>
                <a:gd name="T63" fmla="*/ 2147483646 h 4236"/>
                <a:gd name="T64" fmla="*/ 2147483646 w 6949"/>
                <a:gd name="T65" fmla="*/ 2147483646 h 4236"/>
                <a:gd name="T66" fmla="*/ 2147483646 w 6949"/>
                <a:gd name="T67" fmla="*/ 2147483646 h 4236"/>
                <a:gd name="T68" fmla="*/ 2147483646 w 6949"/>
                <a:gd name="T69" fmla="*/ 2147483646 h 4236"/>
                <a:gd name="T70" fmla="*/ 2147483646 w 6949"/>
                <a:gd name="T71" fmla="*/ 2147483646 h 4236"/>
                <a:gd name="T72" fmla="*/ 2147483646 w 6949"/>
                <a:gd name="T73" fmla="*/ 2147483646 h 4236"/>
                <a:gd name="T74" fmla="*/ 2147483646 w 6949"/>
                <a:gd name="T75" fmla="*/ 2147483646 h 4236"/>
                <a:gd name="T76" fmla="*/ 2147483646 w 6949"/>
                <a:gd name="T77" fmla="*/ 2147483646 h 4236"/>
                <a:gd name="T78" fmla="*/ 2147483646 w 6949"/>
                <a:gd name="T79" fmla="*/ 2147483646 h 4236"/>
                <a:gd name="T80" fmla="*/ 2147483646 w 6949"/>
                <a:gd name="T81" fmla="*/ 2147483646 h 4236"/>
                <a:gd name="T82" fmla="*/ 2147483646 w 6949"/>
                <a:gd name="T83" fmla="*/ 2147483646 h 4236"/>
                <a:gd name="T84" fmla="*/ 2147483646 w 6949"/>
                <a:gd name="T85" fmla="*/ 2147483646 h 4236"/>
                <a:gd name="T86" fmla="*/ 2147483646 w 6949"/>
                <a:gd name="T87" fmla="*/ 2147483646 h 4236"/>
                <a:gd name="T88" fmla="*/ 2147483646 w 6949"/>
                <a:gd name="T89" fmla="*/ 2147483646 h 4236"/>
                <a:gd name="T90" fmla="*/ 2147483646 w 6949"/>
                <a:gd name="T91" fmla="*/ 2147483646 h 4236"/>
                <a:gd name="T92" fmla="*/ 2147483646 w 6949"/>
                <a:gd name="T93" fmla="*/ 2147483646 h 4236"/>
                <a:gd name="T94" fmla="*/ 2147483646 w 6949"/>
                <a:gd name="T95" fmla="*/ 2147483646 h 4236"/>
                <a:gd name="T96" fmla="*/ 2147483646 w 6949"/>
                <a:gd name="T97" fmla="*/ 2147483646 h 4236"/>
                <a:gd name="T98" fmla="*/ 2147483646 w 6949"/>
                <a:gd name="T99" fmla="*/ 2147483646 h 4236"/>
                <a:gd name="T100" fmla="*/ 2147483646 w 6949"/>
                <a:gd name="T101" fmla="*/ 2147483646 h 4236"/>
                <a:gd name="T102" fmla="*/ 2147483646 w 6949"/>
                <a:gd name="T103" fmla="*/ 2147483646 h 4236"/>
                <a:gd name="T104" fmla="*/ 2147483646 w 6949"/>
                <a:gd name="T105" fmla="*/ 2147483646 h 4236"/>
                <a:gd name="T106" fmla="*/ 2147483646 w 6949"/>
                <a:gd name="T107" fmla="*/ 2147483646 h 4236"/>
                <a:gd name="T108" fmla="*/ 2147483646 w 6949"/>
                <a:gd name="T109" fmla="*/ 2147483646 h 4236"/>
                <a:gd name="T110" fmla="*/ 2147483646 w 6949"/>
                <a:gd name="T111" fmla="*/ 2147483646 h 4236"/>
                <a:gd name="T112" fmla="*/ 2147483646 w 6949"/>
                <a:gd name="T113" fmla="*/ 2147483646 h 4236"/>
                <a:gd name="T114" fmla="*/ 2147483646 w 6949"/>
                <a:gd name="T115" fmla="*/ 2147483646 h 4236"/>
                <a:gd name="T116" fmla="*/ 2147483646 w 6949"/>
                <a:gd name="T117" fmla="*/ 2147483646 h 4236"/>
                <a:gd name="T118" fmla="*/ 2147483646 w 6949"/>
                <a:gd name="T119" fmla="*/ 2147483646 h 4236"/>
                <a:gd name="T120" fmla="*/ 2147483646 w 6949"/>
                <a:gd name="T121" fmla="*/ 2147483646 h 4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949" h="4236">
                  <a:moveTo>
                    <a:pt x="2470" y="3602"/>
                  </a:moveTo>
                  <a:lnTo>
                    <a:pt x="370" y="2227"/>
                  </a:lnTo>
                  <a:lnTo>
                    <a:pt x="2425" y="1679"/>
                  </a:lnTo>
                  <a:lnTo>
                    <a:pt x="2384" y="1645"/>
                  </a:lnTo>
                  <a:lnTo>
                    <a:pt x="2343" y="1607"/>
                  </a:lnTo>
                  <a:lnTo>
                    <a:pt x="2301" y="1565"/>
                  </a:lnTo>
                  <a:lnTo>
                    <a:pt x="2280" y="1544"/>
                  </a:lnTo>
                  <a:lnTo>
                    <a:pt x="2259" y="1521"/>
                  </a:lnTo>
                  <a:lnTo>
                    <a:pt x="2238" y="1498"/>
                  </a:lnTo>
                  <a:lnTo>
                    <a:pt x="2218" y="1474"/>
                  </a:lnTo>
                  <a:lnTo>
                    <a:pt x="2200" y="1449"/>
                  </a:lnTo>
                  <a:lnTo>
                    <a:pt x="2181" y="1424"/>
                  </a:lnTo>
                  <a:lnTo>
                    <a:pt x="2164" y="1397"/>
                  </a:lnTo>
                  <a:lnTo>
                    <a:pt x="2147" y="1370"/>
                  </a:lnTo>
                  <a:lnTo>
                    <a:pt x="2132" y="1344"/>
                  </a:lnTo>
                  <a:lnTo>
                    <a:pt x="2118" y="1316"/>
                  </a:lnTo>
                  <a:lnTo>
                    <a:pt x="2106" y="1287"/>
                  </a:lnTo>
                  <a:lnTo>
                    <a:pt x="2095" y="1258"/>
                  </a:lnTo>
                  <a:lnTo>
                    <a:pt x="2086" y="1229"/>
                  </a:lnTo>
                  <a:lnTo>
                    <a:pt x="2079" y="1198"/>
                  </a:lnTo>
                  <a:lnTo>
                    <a:pt x="2073" y="1168"/>
                  </a:lnTo>
                  <a:lnTo>
                    <a:pt x="2070" y="1138"/>
                  </a:lnTo>
                  <a:lnTo>
                    <a:pt x="2067" y="1108"/>
                  </a:lnTo>
                  <a:lnTo>
                    <a:pt x="2069" y="1077"/>
                  </a:lnTo>
                  <a:lnTo>
                    <a:pt x="2072" y="1045"/>
                  </a:lnTo>
                  <a:lnTo>
                    <a:pt x="2078" y="1013"/>
                  </a:lnTo>
                  <a:lnTo>
                    <a:pt x="2086" y="981"/>
                  </a:lnTo>
                  <a:lnTo>
                    <a:pt x="2098" y="949"/>
                  </a:lnTo>
                  <a:lnTo>
                    <a:pt x="2112" y="916"/>
                  </a:lnTo>
                  <a:lnTo>
                    <a:pt x="2129" y="885"/>
                  </a:lnTo>
                  <a:lnTo>
                    <a:pt x="2150" y="852"/>
                  </a:lnTo>
                  <a:lnTo>
                    <a:pt x="2173" y="820"/>
                  </a:lnTo>
                  <a:lnTo>
                    <a:pt x="2193" y="797"/>
                  </a:lnTo>
                  <a:lnTo>
                    <a:pt x="2215" y="776"/>
                  </a:lnTo>
                  <a:lnTo>
                    <a:pt x="2238" y="755"/>
                  </a:lnTo>
                  <a:lnTo>
                    <a:pt x="2264" y="737"/>
                  </a:lnTo>
                  <a:lnTo>
                    <a:pt x="2291" y="720"/>
                  </a:lnTo>
                  <a:lnTo>
                    <a:pt x="2320" y="705"/>
                  </a:lnTo>
                  <a:lnTo>
                    <a:pt x="2352" y="690"/>
                  </a:lnTo>
                  <a:lnTo>
                    <a:pt x="2385" y="677"/>
                  </a:lnTo>
                  <a:lnTo>
                    <a:pt x="2419" y="666"/>
                  </a:lnTo>
                  <a:lnTo>
                    <a:pt x="2455" y="655"/>
                  </a:lnTo>
                  <a:lnTo>
                    <a:pt x="2492" y="645"/>
                  </a:lnTo>
                  <a:lnTo>
                    <a:pt x="2532" y="636"/>
                  </a:lnTo>
                  <a:lnTo>
                    <a:pt x="2571" y="628"/>
                  </a:lnTo>
                  <a:lnTo>
                    <a:pt x="2613" y="623"/>
                  </a:lnTo>
                  <a:lnTo>
                    <a:pt x="2655" y="617"/>
                  </a:lnTo>
                  <a:lnTo>
                    <a:pt x="2698" y="611"/>
                  </a:lnTo>
                  <a:lnTo>
                    <a:pt x="2743" y="607"/>
                  </a:lnTo>
                  <a:lnTo>
                    <a:pt x="2788" y="604"/>
                  </a:lnTo>
                  <a:lnTo>
                    <a:pt x="2880" y="599"/>
                  </a:lnTo>
                  <a:lnTo>
                    <a:pt x="2975" y="596"/>
                  </a:lnTo>
                  <a:lnTo>
                    <a:pt x="3073" y="596"/>
                  </a:lnTo>
                  <a:lnTo>
                    <a:pt x="3171" y="597"/>
                  </a:lnTo>
                  <a:lnTo>
                    <a:pt x="3270" y="599"/>
                  </a:lnTo>
                  <a:lnTo>
                    <a:pt x="3467" y="605"/>
                  </a:lnTo>
                  <a:lnTo>
                    <a:pt x="3469" y="605"/>
                  </a:lnTo>
                  <a:lnTo>
                    <a:pt x="3472" y="605"/>
                  </a:lnTo>
                  <a:lnTo>
                    <a:pt x="3535" y="607"/>
                  </a:lnTo>
                  <a:lnTo>
                    <a:pt x="3607" y="607"/>
                  </a:lnTo>
                  <a:lnTo>
                    <a:pt x="3686" y="606"/>
                  </a:lnTo>
                  <a:lnTo>
                    <a:pt x="3769" y="602"/>
                  </a:lnTo>
                  <a:lnTo>
                    <a:pt x="3812" y="599"/>
                  </a:lnTo>
                  <a:lnTo>
                    <a:pt x="3856" y="595"/>
                  </a:lnTo>
                  <a:lnTo>
                    <a:pt x="3901" y="590"/>
                  </a:lnTo>
                  <a:lnTo>
                    <a:pt x="3945" y="584"/>
                  </a:lnTo>
                  <a:lnTo>
                    <a:pt x="3988" y="577"/>
                  </a:lnTo>
                  <a:lnTo>
                    <a:pt x="4031" y="570"/>
                  </a:lnTo>
                  <a:lnTo>
                    <a:pt x="4072" y="561"/>
                  </a:lnTo>
                  <a:lnTo>
                    <a:pt x="4112" y="551"/>
                  </a:lnTo>
                  <a:lnTo>
                    <a:pt x="4143" y="541"/>
                  </a:lnTo>
                  <a:lnTo>
                    <a:pt x="4173" y="531"/>
                  </a:lnTo>
                  <a:lnTo>
                    <a:pt x="4202" y="520"/>
                  </a:lnTo>
                  <a:lnTo>
                    <a:pt x="4228" y="509"/>
                  </a:lnTo>
                  <a:lnTo>
                    <a:pt x="4253" y="496"/>
                  </a:lnTo>
                  <a:lnTo>
                    <a:pt x="4275" y="483"/>
                  </a:lnTo>
                  <a:lnTo>
                    <a:pt x="4295" y="468"/>
                  </a:lnTo>
                  <a:lnTo>
                    <a:pt x="4313" y="453"/>
                  </a:lnTo>
                  <a:lnTo>
                    <a:pt x="4324" y="440"/>
                  </a:lnTo>
                  <a:lnTo>
                    <a:pt x="4334" y="427"/>
                  </a:lnTo>
                  <a:lnTo>
                    <a:pt x="4341" y="412"/>
                  </a:lnTo>
                  <a:lnTo>
                    <a:pt x="4346" y="397"/>
                  </a:lnTo>
                  <a:lnTo>
                    <a:pt x="4350" y="381"/>
                  </a:lnTo>
                  <a:lnTo>
                    <a:pt x="4351" y="364"/>
                  </a:lnTo>
                  <a:lnTo>
                    <a:pt x="4350" y="345"/>
                  </a:lnTo>
                  <a:lnTo>
                    <a:pt x="4345" y="325"/>
                  </a:lnTo>
                  <a:lnTo>
                    <a:pt x="4339" y="304"/>
                  </a:lnTo>
                  <a:lnTo>
                    <a:pt x="4331" y="282"/>
                  </a:lnTo>
                  <a:lnTo>
                    <a:pt x="4322" y="260"/>
                  </a:lnTo>
                  <a:lnTo>
                    <a:pt x="4309" y="236"/>
                  </a:lnTo>
                  <a:lnTo>
                    <a:pt x="4294" y="210"/>
                  </a:lnTo>
                  <a:lnTo>
                    <a:pt x="4277" y="185"/>
                  </a:lnTo>
                  <a:lnTo>
                    <a:pt x="4257" y="157"/>
                  </a:lnTo>
                  <a:lnTo>
                    <a:pt x="4235" y="128"/>
                  </a:lnTo>
                  <a:lnTo>
                    <a:pt x="4395" y="0"/>
                  </a:lnTo>
                  <a:lnTo>
                    <a:pt x="4424" y="39"/>
                  </a:lnTo>
                  <a:lnTo>
                    <a:pt x="4451" y="76"/>
                  </a:lnTo>
                  <a:lnTo>
                    <a:pt x="4474" y="112"/>
                  </a:lnTo>
                  <a:lnTo>
                    <a:pt x="4494" y="147"/>
                  </a:lnTo>
                  <a:lnTo>
                    <a:pt x="4511" y="181"/>
                  </a:lnTo>
                  <a:lnTo>
                    <a:pt x="4525" y="214"/>
                  </a:lnTo>
                  <a:lnTo>
                    <a:pt x="4537" y="246"/>
                  </a:lnTo>
                  <a:lnTo>
                    <a:pt x="4546" y="277"/>
                  </a:lnTo>
                  <a:lnTo>
                    <a:pt x="4551" y="302"/>
                  </a:lnTo>
                  <a:lnTo>
                    <a:pt x="4554" y="326"/>
                  </a:lnTo>
                  <a:lnTo>
                    <a:pt x="4556" y="350"/>
                  </a:lnTo>
                  <a:lnTo>
                    <a:pt x="4558" y="373"/>
                  </a:lnTo>
                  <a:lnTo>
                    <a:pt x="4556" y="395"/>
                  </a:lnTo>
                  <a:lnTo>
                    <a:pt x="4554" y="416"/>
                  </a:lnTo>
                  <a:lnTo>
                    <a:pt x="4551" y="438"/>
                  </a:lnTo>
                  <a:lnTo>
                    <a:pt x="4545" y="458"/>
                  </a:lnTo>
                  <a:lnTo>
                    <a:pt x="4539" y="477"/>
                  </a:lnTo>
                  <a:lnTo>
                    <a:pt x="4531" y="496"/>
                  </a:lnTo>
                  <a:lnTo>
                    <a:pt x="4522" y="515"/>
                  </a:lnTo>
                  <a:lnTo>
                    <a:pt x="4511" y="533"/>
                  </a:lnTo>
                  <a:lnTo>
                    <a:pt x="4500" y="551"/>
                  </a:lnTo>
                  <a:lnTo>
                    <a:pt x="4487" y="567"/>
                  </a:lnTo>
                  <a:lnTo>
                    <a:pt x="4473" y="583"/>
                  </a:lnTo>
                  <a:lnTo>
                    <a:pt x="4458" y="598"/>
                  </a:lnTo>
                  <a:lnTo>
                    <a:pt x="4445" y="611"/>
                  </a:lnTo>
                  <a:lnTo>
                    <a:pt x="4430" y="624"/>
                  </a:lnTo>
                  <a:lnTo>
                    <a:pt x="4415" y="635"/>
                  </a:lnTo>
                  <a:lnTo>
                    <a:pt x="4399" y="647"/>
                  </a:lnTo>
                  <a:lnTo>
                    <a:pt x="4382" y="659"/>
                  </a:lnTo>
                  <a:lnTo>
                    <a:pt x="4366" y="669"/>
                  </a:lnTo>
                  <a:lnTo>
                    <a:pt x="4330" y="688"/>
                  </a:lnTo>
                  <a:lnTo>
                    <a:pt x="4292" y="706"/>
                  </a:lnTo>
                  <a:lnTo>
                    <a:pt x="4251" y="721"/>
                  </a:lnTo>
                  <a:lnTo>
                    <a:pt x="4209" y="736"/>
                  </a:lnTo>
                  <a:lnTo>
                    <a:pt x="4166" y="749"/>
                  </a:lnTo>
                  <a:lnTo>
                    <a:pt x="4121" y="761"/>
                  </a:lnTo>
                  <a:lnTo>
                    <a:pt x="4075" y="770"/>
                  </a:lnTo>
                  <a:lnTo>
                    <a:pt x="4027" y="779"/>
                  </a:lnTo>
                  <a:lnTo>
                    <a:pt x="3979" y="787"/>
                  </a:lnTo>
                  <a:lnTo>
                    <a:pt x="3932" y="793"/>
                  </a:lnTo>
                  <a:lnTo>
                    <a:pt x="3883" y="799"/>
                  </a:lnTo>
                  <a:lnTo>
                    <a:pt x="3836" y="804"/>
                  </a:lnTo>
                  <a:lnTo>
                    <a:pt x="3788" y="807"/>
                  </a:lnTo>
                  <a:lnTo>
                    <a:pt x="3741" y="809"/>
                  </a:lnTo>
                  <a:lnTo>
                    <a:pt x="3696" y="811"/>
                  </a:lnTo>
                  <a:lnTo>
                    <a:pt x="3610" y="813"/>
                  </a:lnTo>
                  <a:lnTo>
                    <a:pt x="3532" y="813"/>
                  </a:lnTo>
                  <a:lnTo>
                    <a:pt x="3465" y="811"/>
                  </a:lnTo>
                  <a:lnTo>
                    <a:pt x="3462" y="811"/>
                  </a:lnTo>
                  <a:lnTo>
                    <a:pt x="3283" y="805"/>
                  </a:lnTo>
                  <a:lnTo>
                    <a:pt x="3194" y="803"/>
                  </a:lnTo>
                  <a:lnTo>
                    <a:pt x="3104" y="801"/>
                  </a:lnTo>
                  <a:lnTo>
                    <a:pt x="3017" y="801"/>
                  </a:lnTo>
                  <a:lnTo>
                    <a:pt x="2932" y="801"/>
                  </a:lnTo>
                  <a:lnTo>
                    <a:pt x="2850" y="805"/>
                  </a:lnTo>
                  <a:lnTo>
                    <a:pt x="2770" y="808"/>
                  </a:lnTo>
                  <a:lnTo>
                    <a:pt x="2695" y="815"/>
                  </a:lnTo>
                  <a:lnTo>
                    <a:pt x="2659" y="820"/>
                  </a:lnTo>
                  <a:lnTo>
                    <a:pt x="2625" y="825"/>
                  </a:lnTo>
                  <a:lnTo>
                    <a:pt x="2591" y="830"/>
                  </a:lnTo>
                  <a:lnTo>
                    <a:pt x="2560" y="836"/>
                  </a:lnTo>
                  <a:lnTo>
                    <a:pt x="2529" y="843"/>
                  </a:lnTo>
                  <a:lnTo>
                    <a:pt x="2500" y="851"/>
                  </a:lnTo>
                  <a:lnTo>
                    <a:pt x="2473" y="859"/>
                  </a:lnTo>
                  <a:lnTo>
                    <a:pt x="2448" y="869"/>
                  </a:lnTo>
                  <a:lnTo>
                    <a:pt x="2424" y="879"/>
                  </a:lnTo>
                  <a:lnTo>
                    <a:pt x="2402" y="891"/>
                  </a:lnTo>
                  <a:lnTo>
                    <a:pt x="2382" y="904"/>
                  </a:lnTo>
                  <a:lnTo>
                    <a:pt x="2365" y="916"/>
                  </a:lnTo>
                  <a:lnTo>
                    <a:pt x="2348" y="930"/>
                  </a:lnTo>
                  <a:lnTo>
                    <a:pt x="2336" y="946"/>
                  </a:lnTo>
                  <a:lnTo>
                    <a:pt x="2319" y="969"/>
                  </a:lnTo>
                  <a:lnTo>
                    <a:pt x="2307" y="992"/>
                  </a:lnTo>
                  <a:lnTo>
                    <a:pt x="2296" y="1015"/>
                  </a:lnTo>
                  <a:lnTo>
                    <a:pt x="2289" y="1038"/>
                  </a:lnTo>
                  <a:lnTo>
                    <a:pt x="2284" y="1063"/>
                  </a:lnTo>
                  <a:lnTo>
                    <a:pt x="2282" y="1086"/>
                  </a:lnTo>
                  <a:lnTo>
                    <a:pt x="2283" y="1110"/>
                  </a:lnTo>
                  <a:lnTo>
                    <a:pt x="2286" y="1135"/>
                  </a:lnTo>
                  <a:lnTo>
                    <a:pt x="2290" y="1158"/>
                  </a:lnTo>
                  <a:lnTo>
                    <a:pt x="2297" y="1182"/>
                  </a:lnTo>
                  <a:lnTo>
                    <a:pt x="2305" y="1205"/>
                  </a:lnTo>
                  <a:lnTo>
                    <a:pt x="2316" y="1230"/>
                  </a:lnTo>
                  <a:lnTo>
                    <a:pt x="2329" y="1253"/>
                  </a:lnTo>
                  <a:lnTo>
                    <a:pt x="2341" y="1276"/>
                  </a:lnTo>
                  <a:lnTo>
                    <a:pt x="2356" y="1299"/>
                  </a:lnTo>
                  <a:lnTo>
                    <a:pt x="2373" y="1323"/>
                  </a:lnTo>
                  <a:lnTo>
                    <a:pt x="2389" y="1345"/>
                  </a:lnTo>
                  <a:lnTo>
                    <a:pt x="2408" y="1367"/>
                  </a:lnTo>
                  <a:lnTo>
                    <a:pt x="2426" y="1389"/>
                  </a:lnTo>
                  <a:lnTo>
                    <a:pt x="2445" y="1410"/>
                  </a:lnTo>
                  <a:lnTo>
                    <a:pt x="2485" y="1450"/>
                  </a:lnTo>
                  <a:lnTo>
                    <a:pt x="2527" y="1489"/>
                  </a:lnTo>
                  <a:lnTo>
                    <a:pt x="2568" y="1525"/>
                  </a:lnTo>
                  <a:lnTo>
                    <a:pt x="2607" y="1557"/>
                  </a:lnTo>
                  <a:lnTo>
                    <a:pt x="2646" y="1586"/>
                  </a:lnTo>
                  <a:lnTo>
                    <a:pt x="2680" y="1611"/>
                  </a:lnTo>
                  <a:lnTo>
                    <a:pt x="4630" y="1090"/>
                  </a:lnTo>
                  <a:lnTo>
                    <a:pt x="6949" y="2137"/>
                  </a:lnTo>
                  <a:lnTo>
                    <a:pt x="6949" y="2464"/>
                  </a:lnTo>
                  <a:lnTo>
                    <a:pt x="2471" y="4172"/>
                  </a:lnTo>
                  <a:lnTo>
                    <a:pt x="2470" y="3602"/>
                  </a:lnTo>
                  <a:close/>
                  <a:moveTo>
                    <a:pt x="1086" y="2249"/>
                  </a:moveTo>
                  <a:lnTo>
                    <a:pt x="1086" y="2249"/>
                  </a:lnTo>
                  <a:lnTo>
                    <a:pt x="1248" y="2356"/>
                  </a:lnTo>
                  <a:lnTo>
                    <a:pt x="1596" y="2265"/>
                  </a:lnTo>
                  <a:lnTo>
                    <a:pt x="1432" y="2162"/>
                  </a:lnTo>
                  <a:lnTo>
                    <a:pt x="1086" y="2249"/>
                  </a:lnTo>
                  <a:close/>
                  <a:moveTo>
                    <a:pt x="5456" y="2223"/>
                  </a:moveTo>
                  <a:lnTo>
                    <a:pt x="5456" y="2223"/>
                  </a:lnTo>
                  <a:lnTo>
                    <a:pt x="5659" y="2320"/>
                  </a:lnTo>
                  <a:lnTo>
                    <a:pt x="5853" y="2252"/>
                  </a:lnTo>
                  <a:lnTo>
                    <a:pt x="5651" y="2157"/>
                  </a:lnTo>
                  <a:lnTo>
                    <a:pt x="5456" y="2223"/>
                  </a:lnTo>
                  <a:close/>
                  <a:moveTo>
                    <a:pt x="5128" y="2333"/>
                  </a:moveTo>
                  <a:lnTo>
                    <a:pt x="5128" y="2333"/>
                  </a:lnTo>
                  <a:lnTo>
                    <a:pt x="5332" y="2435"/>
                  </a:lnTo>
                  <a:lnTo>
                    <a:pt x="5537" y="2363"/>
                  </a:lnTo>
                  <a:lnTo>
                    <a:pt x="5333" y="2264"/>
                  </a:lnTo>
                  <a:lnTo>
                    <a:pt x="5128" y="2333"/>
                  </a:lnTo>
                  <a:close/>
                  <a:moveTo>
                    <a:pt x="3238" y="2971"/>
                  </a:moveTo>
                  <a:lnTo>
                    <a:pt x="3238" y="2971"/>
                  </a:lnTo>
                  <a:lnTo>
                    <a:pt x="3443" y="3097"/>
                  </a:lnTo>
                  <a:lnTo>
                    <a:pt x="4393" y="2764"/>
                  </a:lnTo>
                  <a:lnTo>
                    <a:pt x="5226" y="2472"/>
                  </a:lnTo>
                  <a:lnTo>
                    <a:pt x="5022" y="2370"/>
                  </a:lnTo>
                  <a:lnTo>
                    <a:pt x="4186" y="2651"/>
                  </a:lnTo>
                  <a:lnTo>
                    <a:pt x="3238" y="2971"/>
                  </a:lnTo>
                  <a:close/>
                  <a:moveTo>
                    <a:pt x="5757" y="2122"/>
                  </a:moveTo>
                  <a:lnTo>
                    <a:pt x="5757" y="2122"/>
                  </a:lnTo>
                  <a:lnTo>
                    <a:pt x="5959" y="2216"/>
                  </a:lnTo>
                  <a:lnTo>
                    <a:pt x="6289" y="2101"/>
                  </a:lnTo>
                  <a:lnTo>
                    <a:pt x="6088" y="2011"/>
                  </a:lnTo>
                  <a:lnTo>
                    <a:pt x="5757" y="2122"/>
                  </a:lnTo>
                  <a:close/>
                  <a:moveTo>
                    <a:pt x="2540" y="3206"/>
                  </a:moveTo>
                  <a:lnTo>
                    <a:pt x="2540" y="3206"/>
                  </a:lnTo>
                  <a:lnTo>
                    <a:pt x="2744" y="3341"/>
                  </a:lnTo>
                  <a:lnTo>
                    <a:pt x="3284" y="3153"/>
                  </a:lnTo>
                  <a:lnTo>
                    <a:pt x="3079" y="3025"/>
                  </a:lnTo>
                  <a:lnTo>
                    <a:pt x="2540" y="3206"/>
                  </a:lnTo>
                  <a:close/>
                  <a:moveTo>
                    <a:pt x="5392" y="1954"/>
                  </a:moveTo>
                  <a:lnTo>
                    <a:pt x="5392" y="1954"/>
                  </a:lnTo>
                  <a:lnTo>
                    <a:pt x="5585" y="2043"/>
                  </a:lnTo>
                  <a:lnTo>
                    <a:pt x="5917" y="1935"/>
                  </a:lnTo>
                  <a:lnTo>
                    <a:pt x="5726" y="1849"/>
                  </a:lnTo>
                  <a:lnTo>
                    <a:pt x="5392" y="1954"/>
                  </a:lnTo>
                  <a:close/>
                  <a:moveTo>
                    <a:pt x="5090" y="2048"/>
                  </a:moveTo>
                  <a:lnTo>
                    <a:pt x="5090" y="2048"/>
                  </a:lnTo>
                  <a:lnTo>
                    <a:pt x="5284" y="2141"/>
                  </a:lnTo>
                  <a:lnTo>
                    <a:pt x="5481" y="2077"/>
                  </a:lnTo>
                  <a:lnTo>
                    <a:pt x="5287" y="1987"/>
                  </a:lnTo>
                  <a:lnTo>
                    <a:pt x="5090" y="2048"/>
                  </a:lnTo>
                  <a:close/>
                  <a:moveTo>
                    <a:pt x="4762" y="2152"/>
                  </a:moveTo>
                  <a:lnTo>
                    <a:pt x="4762" y="2152"/>
                  </a:lnTo>
                  <a:lnTo>
                    <a:pt x="4956" y="2248"/>
                  </a:lnTo>
                  <a:lnTo>
                    <a:pt x="5162" y="2181"/>
                  </a:lnTo>
                  <a:lnTo>
                    <a:pt x="4967" y="2087"/>
                  </a:lnTo>
                  <a:lnTo>
                    <a:pt x="4762" y="2152"/>
                  </a:lnTo>
                  <a:close/>
                  <a:moveTo>
                    <a:pt x="4423" y="2259"/>
                  </a:moveTo>
                  <a:lnTo>
                    <a:pt x="4423" y="2259"/>
                  </a:lnTo>
                  <a:lnTo>
                    <a:pt x="4618" y="2358"/>
                  </a:lnTo>
                  <a:lnTo>
                    <a:pt x="4834" y="2288"/>
                  </a:lnTo>
                  <a:lnTo>
                    <a:pt x="4639" y="2190"/>
                  </a:lnTo>
                  <a:lnTo>
                    <a:pt x="4423" y="2259"/>
                  </a:lnTo>
                  <a:close/>
                  <a:moveTo>
                    <a:pt x="4072" y="2369"/>
                  </a:moveTo>
                  <a:lnTo>
                    <a:pt x="4072" y="2369"/>
                  </a:lnTo>
                  <a:lnTo>
                    <a:pt x="4267" y="2473"/>
                  </a:lnTo>
                  <a:lnTo>
                    <a:pt x="4495" y="2398"/>
                  </a:lnTo>
                  <a:lnTo>
                    <a:pt x="4300" y="2297"/>
                  </a:lnTo>
                  <a:lnTo>
                    <a:pt x="4072" y="2369"/>
                  </a:lnTo>
                  <a:close/>
                  <a:moveTo>
                    <a:pt x="3678" y="2492"/>
                  </a:moveTo>
                  <a:lnTo>
                    <a:pt x="3678" y="2492"/>
                  </a:lnTo>
                  <a:lnTo>
                    <a:pt x="3874" y="2601"/>
                  </a:lnTo>
                  <a:lnTo>
                    <a:pt x="4114" y="2523"/>
                  </a:lnTo>
                  <a:lnTo>
                    <a:pt x="3919" y="2416"/>
                  </a:lnTo>
                  <a:lnTo>
                    <a:pt x="3678" y="2492"/>
                  </a:lnTo>
                  <a:close/>
                  <a:moveTo>
                    <a:pt x="3281" y="2617"/>
                  </a:moveTo>
                  <a:lnTo>
                    <a:pt x="3281" y="2617"/>
                  </a:lnTo>
                  <a:lnTo>
                    <a:pt x="3476" y="2731"/>
                  </a:lnTo>
                  <a:lnTo>
                    <a:pt x="3730" y="2647"/>
                  </a:lnTo>
                  <a:lnTo>
                    <a:pt x="3535" y="2537"/>
                  </a:lnTo>
                  <a:lnTo>
                    <a:pt x="3281" y="2617"/>
                  </a:lnTo>
                  <a:close/>
                  <a:moveTo>
                    <a:pt x="2868" y="2747"/>
                  </a:moveTo>
                  <a:lnTo>
                    <a:pt x="2868" y="2747"/>
                  </a:lnTo>
                  <a:lnTo>
                    <a:pt x="3063" y="2866"/>
                  </a:lnTo>
                  <a:lnTo>
                    <a:pt x="3333" y="2778"/>
                  </a:lnTo>
                  <a:lnTo>
                    <a:pt x="3137" y="2663"/>
                  </a:lnTo>
                  <a:lnTo>
                    <a:pt x="2868" y="2747"/>
                  </a:lnTo>
                  <a:close/>
                  <a:moveTo>
                    <a:pt x="2173" y="2966"/>
                  </a:moveTo>
                  <a:lnTo>
                    <a:pt x="2173" y="2966"/>
                  </a:lnTo>
                  <a:lnTo>
                    <a:pt x="2367" y="3093"/>
                  </a:lnTo>
                  <a:lnTo>
                    <a:pt x="2906" y="2917"/>
                  </a:lnTo>
                  <a:lnTo>
                    <a:pt x="2711" y="2796"/>
                  </a:lnTo>
                  <a:lnTo>
                    <a:pt x="2173" y="2966"/>
                  </a:lnTo>
                  <a:close/>
                  <a:moveTo>
                    <a:pt x="5211" y="1765"/>
                  </a:moveTo>
                  <a:lnTo>
                    <a:pt x="5211" y="1765"/>
                  </a:lnTo>
                  <a:lnTo>
                    <a:pt x="5397" y="1850"/>
                  </a:lnTo>
                  <a:lnTo>
                    <a:pt x="5580" y="1793"/>
                  </a:lnTo>
                  <a:lnTo>
                    <a:pt x="5396" y="1710"/>
                  </a:lnTo>
                  <a:lnTo>
                    <a:pt x="5211" y="1765"/>
                  </a:lnTo>
                  <a:close/>
                  <a:moveTo>
                    <a:pt x="4902" y="1856"/>
                  </a:moveTo>
                  <a:lnTo>
                    <a:pt x="4902" y="1856"/>
                  </a:lnTo>
                  <a:lnTo>
                    <a:pt x="5088" y="1944"/>
                  </a:lnTo>
                  <a:lnTo>
                    <a:pt x="5282" y="1885"/>
                  </a:lnTo>
                  <a:lnTo>
                    <a:pt x="5096" y="1799"/>
                  </a:lnTo>
                  <a:lnTo>
                    <a:pt x="4902" y="1856"/>
                  </a:lnTo>
                  <a:close/>
                  <a:moveTo>
                    <a:pt x="4585" y="1950"/>
                  </a:moveTo>
                  <a:lnTo>
                    <a:pt x="4585" y="1950"/>
                  </a:lnTo>
                  <a:lnTo>
                    <a:pt x="4772" y="2040"/>
                  </a:lnTo>
                  <a:lnTo>
                    <a:pt x="4974" y="1979"/>
                  </a:lnTo>
                  <a:lnTo>
                    <a:pt x="4789" y="1889"/>
                  </a:lnTo>
                  <a:lnTo>
                    <a:pt x="4585" y="1950"/>
                  </a:lnTo>
                  <a:close/>
                  <a:moveTo>
                    <a:pt x="4260" y="2046"/>
                  </a:moveTo>
                  <a:lnTo>
                    <a:pt x="4260" y="2046"/>
                  </a:lnTo>
                  <a:lnTo>
                    <a:pt x="4447" y="2140"/>
                  </a:lnTo>
                  <a:lnTo>
                    <a:pt x="4660" y="2075"/>
                  </a:lnTo>
                  <a:lnTo>
                    <a:pt x="4473" y="1983"/>
                  </a:lnTo>
                  <a:lnTo>
                    <a:pt x="4260" y="2046"/>
                  </a:lnTo>
                  <a:close/>
                  <a:moveTo>
                    <a:pt x="3904" y="2151"/>
                  </a:moveTo>
                  <a:lnTo>
                    <a:pt x="3904" y="2151"/>
                  </a:lnTo>
                  <a:lnTo>
                    <a:pt x="4091" y="2249"/>
                  </a:lnTo>
                  <a:lnTo>
                    <a:pt x="4315" y="2181"/>
                  </a:lnTo>
                  <a:lnTo>
                    <a:pt x="4128" y="2086"/>
                  </a:lnTo>
                  <a:lnTo>
                    <a:pt x="3904" y="2151"/>
                  </a:lnTo>
                  <a:close/>
                  <a:moveTo>
                    <a:pt x="3537" y="2260"/>
                  </a:moveTo>
                  <a:lnTo>
                    <a:pt x="3537" y="2260"/>
                  </a:lnTo>
                  <a:lnTo>
                    <a:pt x="3724" y="2361"/>
                  </a:lnTo>
                  <a:lnTo>
                    <a:pt x="3960" y="2289"/>
                  </a:lnTo>
                  <a:lnTo>
                    <a:pt x="3772" y="2190"/>
                  </a:lnTo>
                  <a:lnTo>
                    <a:pt x="3537" y="2260"/>
                  </a:lnTo>
                  <a:close/>
                  <a:moveTo>
                    <a:pt x="3158" y="2371"/>
                  </a:moveTo>
                  <a:lnTo>
                    <a:pt x="3158" y="2371"/>
                  </a:lnTo>
                  <a:lnTo>
                    <a:pt x="3344" y="2478"/>
                  </a:lnTo>
                  <a:lnTo>
                    <a:pt x="3592" y="2401"/>
                  </a:lnTo>
                  <a:lnTo>
                    <a:pt x="3405" y="2298"/>
                  </a:lnTo>
                  <a:lnTo>
                    <a:pt x="3158" y="2371"/>
                  </a:lnTo>
                  <a:close/>
                  <a:moveTo>
                    <a:pt x="2729" y="2498"/>
                  </a:moveTo>
                  <a:lnTo>
                    <a:pt x="2729" y="2498"/>
                  </a:lnTo>
                  <a:lnTo>
                    <a:pt x="2916" y="2609"/>
                  </a:lnTo>
                  <a:lnTo>
                    <a:pt x="3177" y="2529"/>
                  </a:lnTo>
                  <a:lnTo>
                    <a:pt x="2991" y="2421"/>
                  </a:lnTo>
                  <a:lnTo>
                    <a:pt x="2729" y="2498"/>
                  </a:lnTo>
                  <a:close/>
                  <a:moveTo>
                    <a:pt x="2298" y="2625"/>
                  </a:moveTo>
                  <a:lnTo>
                    <a:pt x="2298" y="2625"/>
                  </a:lnTo>
                  <a:lnTo>
                    <a:pt x="2483" y="2742"/>
                  </a:lnTo>
                  <a:lnTo>
                    <a:pt x="2760" y="2657"/>
                  </a:lnTo>
                  <a:lnTo>
                    <a:pt x="2575" y="2544"/>
                  </a:lnTo>
                  <a:lnTo>
                    <a:pt x="2298" y="2625"/>
                  </a:lnTo>
                  <a:close/>
                  <a:moveTo>
                    <a:pt x="1850" y="2758"/>
                  </a:moveTo>
                  <a:lnTo>
                    <a:pt x="1850" y="2758"/>
                  </a:lnTo>
                  <a:lnTo>
                    <a:pt x="2035" y="2879"/>
                  </a:lnTo>
                  <a:lnTo>
                    <a:pt x="2327" y="2789"/>
                  </a:lnTo>
                  <a:lnTo>
                    <a:pt x="2142" y="2672"/>
                  </a:lnTo>
                  <a:lnTo>
                    <a:pt x="1850" y="2758"/>
                  </a:lnTo>
                  <a:close/>
                  <a:moveTo>
                    <a:pt x="4769" y="1665"/>
                  </a:moveTo>
                  <a:lnTo>
                    <a:pt x="4769" y="1665"/>
                  </a:lnTo>
                  <a:lnTo>
                    <a:pt x="4948" y="1748"/>
                  </a:lnTo>
                  <a:lnTo>
                    <a:pt x="5282" y="1651"/>
                  </a:lnTo>
                  <a:lnTo>
                    <a:pt x="5104" y="1572"/>
                  </a:lnTo>
                  <a:lnTo>
                    <a:pt x="4769" y="1665"/>
                  </a:lnTo>
                  <a:close/>
                  <a:moveTo>
                    <a:pt x="4465" y="1750"/>
                  </a:moveTo>
                  <a:lnTo>
                    <a:pt x="4465" y="1750"/>
                  </a:lnTo>
                  <a:lnTo>
                    <a:pt x="4644" y="1835"/>
                  </a:lnTo>
                  <a:lnTo>
                    <a:pt x="4841" y="1778"/>
                  </a:lnTo>
                  <a:lnTo>
                    <a:pt x="4663" y="1695"/>
                  </a:lnTo>
                  <a:lnTo>
                    <a:pt x="4465" y="1750"/>
                  </a:lnTo>
                  <a:close/>
                  <a:moveTo>
                    <a:pt x="4134" y="1842"/>
                  </a:moveTo>
                  <a:lnTo>
                    <a:pt x="4134" y="1842"/>
                  </a:lnTo>
                  <a:lnTo>
                    <a:pt x="4314" y="1931"/>
                  </a:lnTo>
                  <a:lnTo>
                    <a:pt x="4520" y="1871"/>
                  </a:lnTo>
                  <a:lnTo>
                    <a:pt x="4342" y="1785"/>
                  </a:lnTo>
                  <a:lnTo>
                    <a:pt x="4134" y="1842"/>
                  </a:lnTo>
                  <a:close/>
                  <a:moveTo>
                    <a:pt x="3794" y="1937"/>
                  </a:moveTo>
                  <a:lnTo>
                    <a:pt x="3794" y="1937"/>
                  </a:lnTo>
                  <a:lnTo>
                    <a:pt x="3974" y="2029"/>
                  </a:lnTo>
                  <a:lnTo>
                    <a:pt x="4191" y="1966"/>
                  </a:lnTo>
                  <a:lnTo>
                    <a:pt x="4012" y="1877"/>
                  </a:lnTo>
                  <a:lnTo>
                    <a:pt x="3794" y="1937"/>
                  </a:lnTo>
                  <a:close/>
                  <a:moveTo>
                    <a:pt x="3443" y="2034"/>
                  </a:moveTo>
                  <a:lnTo>
                    <a:pt x="3443" y="2034"/>
                  </a:lnTo>
                  <a:lnTo>
                    <a:pt x="3623" y="2130"/>
                  </a:lnTo>
                  <a:lnTo>
                    <a:pt x="3851" y="2063"/>
                  </a:lnTo>
                  <a:lnTo>
                    <a:pt x="3672" y="1971"/>
                  </a:lnTo>
                  <a:lnTo>
                    <a:pt x="3443" y="2034"/>
                  </a:lnTo>
                  <a:close/>
                  <a:moveTo>
                    <a:pt x="3050" y="2144"/>
                  </a:moveTo>
                  <a:lnTo>
                    <a:pt x="3050" y="2144"/>
                  </a:lnTo>
                  <a:lnTo>
                    <a:pt x="3228" y="2243"/>
                  </a:lnTo>
                  <a:lnTo>
                    <a:pt x="3469" y="2174"/>
                  </a:lnTo>
                  <a:lnTo>
                    <a:pt x="3290" y="2077"/>
                  </a:lnTo>
                  <a:lnTo>
                    <a:pt x="3050" y="2144"/>
                  </a:lnTo>
                  <a:close/>
                  <a:moveTo>
                    <a:pt x="2654" y="2254"/>
                  </a:moveTo>
                  <a:lnTo>
                    <a:pt x="2654" y="2254"/>
                  </a:lnTo>
                  <a:lnTo>
                    <a:pt x="2832" y="2357"/>
                  </a:lnTo>
                  <a:lnTo>
                    <a:pt x="3086" y="2284"/>
                  </a:lnTo>
                  <a:lnTo>
                    <a:pt x="2907" y="2183"/>
                  </a:lnTo>
                  <a:lnTo>
                    <a:pt x="2654" y="2254"/>
                  </a:lnTo>
                  <a:close/>
                  <a:moveTo>
                    <a:pt x="2245" y="2368"/>
                  </a:moveTo>
                  <a:lnTo>
                    <a:pt x="2245" y="2368"/>
                  </a:lnTo>
                  <a:lnTo>
                    <a:pt x="2423" y="2476"/>
                  </a:lnTo>
                  <a:lnTo>
                    <a:pt x="2690" y="2398"/>
                  </a:lnTo>
                  <a:lnTo>
                    <a:pt x="2512" y="2293"/>
                  </a:lnTo>
                  <a:lnTo>
                    <a:pt x="2245" y="2368"/>
                  </a:lnTo>
                  <a:close/>
                  <a:moveTo>
                    <a:pt x="1557" y="2559"/>
                  </a:moveTo>
                  <a:lnTo>
                    <a:pt x="1557" y="2559"/>
                  </a:lnTo>
                  <a:lnTo>
                    <a:pt x="1732" y="2674"/>
                  </a:lnTo>
                  <a:lnTo>
                    <a:pt x="2265" y="2521"/>
                  </a:lnTo>
                  <a:lnTo>
                    <a:pt x="2087" y="2412"/>
                  </a:lnTo>
                  <a:lnTo>
                    <a:pt x="1557" y="2559"/>
                  </a:lnTo>
                  <a:close/>
                  <a:moveTo>
                    <a:pt x="4396" y="1414"/>
                  </a:moveTo>
                  <a:lnTo>
                    <a:pt x="4396" y="1414"/>
                  </a:lnTo>
                  <a:lnTo>
                    <a:pt x="4563" y="1491"/>
                  </a:lnTo>
                  <a:lnTo>
                    <a:pt x="4790" y="1432"/>
                  </a:lnTo>
                  <a:lnTo>
                    <a:pt x="4623" y="1358"/>
                  </a:lnTo>
                  <a:lnTo>
                    <a:pt x="4396" y="1414"/>
                  </a:lnTo>
                  <a:close/>
                  <a:moveTo>
                    <a:pt x="3855" y="1550"/>
                  </a:moveTo>
                  <a:lnTo>
                    <a:pt x="3855" y="1550"/>
                  </a:lnTo>
                  <a:lnTo>
                    <a:pt x="4024" y="1632"/>
                  </a:lnTo>
                  <a:lnTo>
                    <a:pt x="4267" y="1568"/>
                  </a:lnTo>
                  <a:lnTo>
                    <a:pt x="4099" y="1489"/>
                  </a:lnTo>
                  <a:lnTo>
                    <a:pt x="3855" y="1550"/>
                  </a:lnTo>
                  <a:close/>
                  <a:moveTo>
                    <a:pt x="3225" y="1710"/>
                  </a:moveTo>
                  <a:lnTo>
                    <a:pt x="3225" y="1710"/>
                  </a:lnTo>
                  <a:lnTo>
                    <a:pt x="3393" y="1796"/>
                  </a:lnTo>
                  <a:lnTo>
                    <a:pt x="3659" y="1727"/>
                  </a:lnTo>
                  <a:lnTo>
                    <a:pt x="3491" y="1643"/>
                  </a:lnTo>
                  <a:lnTo>
                    <a:pt x="3225" y="1710"/>
                  </a:lnTo>
                  <a:close/>
                  <a:moveTo>
                    <a:pt x="2586" y="1871"/>
                  </a:moveTo>
                  <a:lnTo>
                    <a:pt x="2586" y="1871"/>
                  </a:lnTo>
                  <a:lnTo>
                    <a:pt x="2754" y="1964"/>
                  </a:lnTo>
                  <a:lnTo>
                    <a:pt x="3043" y="1888"/>
                  </a:lnTo>
                  <a:lnTo>
                    <a:pt x="2875" y="1798"/>
                  </a:lnTo>
                  <a:lnTo>
                    <a:pt x="2586" y="1871"/>
                  </a:lnTo>
                  <a:close/>
                  <a:moveTo>
                    <a:pt x="1850" y="2056"/>
                  </a:moveTo>
                  <a:lnTo>
                    <a:pt x="1850" y="2056"/>
                  </a:lnTo>
                  <a:lnTo>
                    <a:pt x="2015" y="2156"/>
                  </a:lnTo>
                  <a:lnTo>
                    <a:pt x="2332" y="2073"/>
                  </a:lnTo>
                  <a:lnTo>
                    <a:pt x="2166" y="1978"/>
                  </a:lnTo>
                  <a:lnTo>
                    <a:pt x="1850" y="2056"/>
                  </a:lnTo>
                  <a:close/>
                  <a:moveTo>
                    <a:pt x="0" y="2383"/>
                  </a:moveTo>
                  <a:lnTo>
                    <a:pt x="0" y="3045"/>
                  </a:lnTo>
                  <a:lnTo>
                    <a:pt x="2192" y="4236"/>
                  </a:lnTo>
                  <a:lnTo>
                    <a:pt x="2192" y="3803"/>
                  </a:lnTo>
                  <a:lnTo>
                    <a:pt x="0" y="2383"/>
                  </a:lnTo>
                  <a:close/>
                </a:path>
              </a:pathLst>
            </a:custGeom>
            <a:solidFill>
              <a:schemeClr val="tx1">
                <a:lumMod val="65000"/>
                <a:lumOff val="35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pic>
          <p:nvPicPr>
            <p:cNvPr id="8" name="图片 7"/>
            <p:cNvPicPr>
              <a:picLocks noChangeAspect="1"/>
            </p:cNvPicPr>
            <p:nvPr/>
          </p:nvPicPr>
          <p:blipFill rotWithShape="1">
            <a:blip r:embed="rId14" cstate="print">
              <a:duotone>
                <a:prstClr val="black"/>
                <a:schemeClr val="bg1">
                  <a:lumMod val="75000"/>
                  <a:tint val="45000"/>
                  <a:satMod val="400000"/>
                </a:schemeClr>
              </a:duotone>
            </a:blip>
            <a:srcRect r="30915"/>
            <a:stretch>
              <a:fillRect/>
            </a:stretch>
          </p:blipFill>
          <p:spPr>
            <a:xfrm>
              <a:off x="3292860" y="2664331"/>
              <a:ext cx="642432" cy="644700"/>
            </a:xfrm>
            <a:prstGeom prst="rect">
              <a:avLst/>
            </a:prstGeom>
          </p:spPr>
        </p:pic>
        <p:pic>
          <p:nvPicPr>
            <p:cNvPr id="26" name="图片 25"/>
            <p:cNvPicPr>
              <a:picLocks noChangeAspect="1"/>
            </p:cNvPicPr>
            <p:nvPr/>
          </p:nvPicPr>
          <p:blipFill rotWithShape="1">
            <a:blip r:embed="rId14" cstate="print">
              <a:duotone>
                <a:prstClr val="black"/>
                <a:schemeClr val="bg1">
                  <a:lumMod val="75000"/>
                  <a:tint val="45000"/>
                  <a:satMod val="400000"/>
                </a:schemeClr>
              </a:duotone>
            </a:blip>
            <a:srcRect l="68908"/>
            <a:stretch>
              <a:fillRect/>
            </a:stretch>
          </p:blipFill>
          <p:spPr>
            <a:xfrm>
              <a:off x="1894068" y="3036002"/>
              <a:ext cx="437782" cy="976164"/>
            </a:xfrm>
            <a:prstGeom prst="rect">
              <a:avLst/>
            </a:prstGeom>
          </p:spPr>
        </p:pic>
        <p:cxnSp>
          <p:nvCxnSpPr>
            <p:cNvPr id="11" name="直接箭头连接符 10"/>
            <p:cNvCxnSpPr/>
            <p:nvPr/>
          </p:nvCxnSpPr>
          <p:spPr>
            <a:xfrm flipV="1">
              <a:off x="2520324" y="3027642"/>
              <a:ext cx="674534" cy="496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2500024" y="3658783"/>
              <a:ext cx="729550" cy="568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rot="19376341">
              <a:off x="2445000" y="2992827"/>
              <a:ext cx="776545" cy="338554"/>
            </a:xfrm>
            <a:prstGeom prst="rect">
              <a:avLst/>
            </a:prstGeom>
            <a:noFill/>
          </p:spPr>
          <p:txBody>
            <a:bodyPr wrap="square" rtlCol="0">
              <a:spAutoFit/>
            </a:bodyPr>
            <a:lstStyle/>
            <a:p>
              <a:r>
                <a:rPr lang="zh-CN" altLang="en-US" sz="1600" smtClean="0"/>
                <a:t>输出</a:t>
              </a:r>
              <a:endParaRPr lang="zh-CN" altLang="en-US" sz="1600"/>
            </a:p>
          </p:txBody>
        </p:sp>
        <p:sp>
          <p:nvSpPr>
            <p:cNvPr id="31" name="文本框 30"/>
            <p:cNvSpPr txBox="1"/>
            <p:nvPr/>
          </p:nvSpPr>
          <p:spPr>
            <a:xfrm rot="2183640">
              <a:off x="2509450" y="3955040"/>
              <a:ext cx="776545" cy="338554"/>
            </a:xfrm>
            <a:prstGeom prst="rect">
              <a:avLst/>
            </a:prstGeom>
            <a:noFill/>
          </p:spPr>
          <p:txBody>
            <a:bodyPr wrap="square" rtlCol="0">
              <a:spAutoFit/>
            </a:bodyPr>
            <a:lstStyle/>
            <a:p>
              <a:r>
                <a:rPr lang="zh-CN" altLang="en-US" sz="1600" smtClean="0"/>
                <a:t>输入</a:t>
              </a:r>
              <a:endParaRPr lang="zh-CN" altLang="en-US" sz="1600"/>
            </a:p>
          </p:txBody>
        </p:sp>
      </p:grpSp>
      <p:sp>
        <p:nvSpPr>
          <p:cNvPr id="40" name="MH_Desc_1"/>
          <p:cNvSpPr/>
          <p:nvPr>
            <p:custDataLst>
              <p:tags r:id="rId15"/>
            </p:custDataLst>
          </p:nvPr>
        </p:nvSpPr>
        <p:spPr>
          <a:xfrm>
            <a:off x="8387562" y="3363587"/>
            <a:ext cx="3161707" cy="23498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gn="just">
              <a:spcBef>
                <a:spcPts val="600"/>
              </a:spcBef>
              <a:spcAft>
                <a:spcPts val="600"/>
              </a:spcAft>
              <a:defRPr/>
            </a:pPr>
            <a:r>
              <a:rPr lang="en-US" altLang="zh-CN" sz="1400" smtClean="0">
                <a:solidFill>
                  <a:schemeClr val="tx1"/>
                </a:solidFill>
              </a:rPr>
              <a:t>#include</a:t>
            </a:r>
            <a:r>
              <a:rPr lang="zh-CN" altLang="en-US" sz="1400" smtClean="0">
                <a:solidFill>
                  <a:schemeClr val="tx1"/>
                </a:solidFill>
              </a:rPr>
              <a:t>指令说明</a:t>
            </a:r>
            <a:endParaRPr lang="en-US" altLang="zh-CN" sz="1400" smtClean="0">
              <a:solidFill>
                <a:schemeClr val="tx1"/>
              </a:solidFill>
            </a:endParaRPr>
          </a:p>
          <a:p>
            <a:pPr algn="just">
              <a:spcBef>
                <a:spcPts val="600"/>
              </a:spcBef>
              <a:spcAft>
                <a:spcPts val="600"/>
              </a:spcAft>
              <a:defRPr/>
            </a:pPr>
            <a:r>
              <a:rPr lang="zh-CN" altLang="en-US" sz="1400">
                <a:solidFill>
                  <a:schemeClr val="tx1"/>
                </a:solidFill>
              </a:rPr>
              <a:t>三</a:t>
            </a:r>
            <a:r>
              <a:rPr lang="zh-CN" altLang="en-US" sz="1400" smtClean="0">
                <a:solidFill>
                  <a:schemeClr val="tx1"/>
                </a:solidFill>
              </a:rPr>
              <a:t>种形式：</a:t>
            </a:r>
            <a:endParaRPr lang="en-US" altLang="zh-CN" sz="1400" smtClean="0">
              <a:solidFill>
                <a:schemeClr val="tx1"/>
              </a:solidFill>
            </a:endParaRPr>
          </a:p>
          <a:p>
            <a:pPr marL="0" lvl="1" indent="0">
              <a:buNone/>
            </a:pPr>
            <a:r>
              <a:rPr lang="zh-CN" altLang="en-US" sz="1400">
                <a:solidFill>
                  <a:schemeClr val="tx1"/>
                </a:solidFill>
              </a:rPr>
              <a:t>#</a:t>
            </a:r>
            <a:r>
              <a:rPr lang="en-US" altLang="zh-CN" sz="1400">
                <a:solidFill>
                  <a:schemeClr val="tx1"/>
                </a:solidFill>
              </a:rPr>
              <a:t>include "c:\cpp\include\myfile.h</a:t>
            </a:r>
            <a:r>
              <a:rPr lang="en-US" altLang="zh-CN" sz="1400" smtClean="0">
                <a:solidFill>
                  <a:schemeClr val="tx1"/>
                </a:solidFill>
              </a:rPr>
              <a:t>"</a:t>
            </a:r>
            <a:r>
              <a:rPr lang="zh-CN" altLang="en-US" sz="1400">
                <a:solidFill>
                  <a:schemeClr val="accent1"/>
                </a:solidFill>
                <a:sym typeface="Wingdings 2" panose="05020102010507070707"/>
              </a:rPr>
              <a:t> </a:t>
            </a:r>
            <a:r>
              <a:rPr lang="en-US" altLang="zh-CN" sz="1400" smtClean="0">
                <a:solidFill>
                  <a:schemeClr val="tx1"/>
                </a:solidFill>
              </a:rPr>
              <a:t> </a:t>
            </a:r>
            <a:endParaRPr lang="zh-CN" altLang="en-US" sz="1400">
              <a:solidFill>
                <a:schemeClr val="tx1"/>
              </a:solidFill>
            </a:endParaRPr>
          </a:p>
          <a:p>
            <a:pPr marL="0" lvl="1" indent="0">
              <a:buNone/>
            </a:pPr>
            <a:r>
              <a:rPr lang="zh-CN" altLang="en-US" sz="1400">
                <a:solidFill>
                  <a:schemeClr val="tx1"/>
                </a:solidFill>
              </a:rPr>
              <a:t>#</a:t>
            </a:r>
            <a:r>
              <a:rPr lang="en-US" altLang="zh-CN" sz="1400">
                <a:solidFill>
                  <a:schemeClr val="tx1"/>
                </a:solidFill>
              </a:rPr>
              <a:t>include "</a:t>
            </a:r>
            <a:r>
              <a:rPr lang="en-US" altLang="zh-CN" sz="1400" err="1" smtClean="0">
                <a:solidFill>
                  <a:schemeClr val="tx1"/>
                </a:solidFill>
              </a:rPr>
              <a:t>myfile.h</a:t>
            </a:r>
            <a:r>
              <a:rPr lang="en-US" altLang="zh-CN" sz="1400" smtClean="0">
                <a:solidFill>
                  <a:schemeClr val="tx1"/>
                </a:solidFill>
              </a:rPr>
              <a:t>“</a:t>
            </a:r>
            <a:r>
              <a:rPr lang="zh-CN" altLang="en-US" sz="1400" smtClean="0">
                <a:solidFill>
                  <a:schemeClr val="accent1"/>
                </a:solidFill>
                <a:sym typeface="Wingdings 2" panose="05020102010507070707"/>
              </a:rPr>
              <a:t></a:t>
            </a:r>
            <a:r>
              <a:rPr lang="zh-CN" altLang="en-US" sz="1400">
                <a:solidFill>
                  <a:schemeClr val="accent1"/>
                </a:solidFill>
                <a:sym typeface="Wingdings 2" panose="05020102010507070707"/>
              </a:rPr>
              <a:t> </a:t>
            </a:r>
            <a:endParaRPr lang="en-US" altLang="zh-CN" sz="1400" smtClean="0">
              <a:solidFill>
                <a:schemeClr val="tx1"/>
              </a:solidFill>
            </a:endParaRPr>
          </a:p>
          <a:p>
            <a:pPr marL="0" lvl="1" indent="0">
              <a:buNone/>
            </a:pPr>
            <a:r>
              <a:rPr lang="zh-CN" altLang="en-US" sz="1400" smtClean="0">
                <a:solidFill>
                  <a:schemeClr val="tx1"/>
                </a:solidFill>
              </a:rPr>
              <a:t>#</a:t>
            </a:r>
            <a:r>
              <a:rPr lang="en-US" altLang="zh-CN" sz="1400">
                <a:solidFill>
                  <a:schemeClr val="tx1"/>
                </a:solidFill>
              </a:rPr>
              <a:t>include &lt;</a:t>
            </a:r>
            <a:r>
              <a:rPr lang="en-US" altLang="zh-CN" sz="1400" err="1">
                <a:solidFill>
                  <a:schemeClr val="tx1"/>
                </a:solidFill>
              </a:rPr>
              <a:t>myfile.h</a:t>
            </a:r>
            <a:r>
              <a:rPr lang="en-US" altLang="zh-CN" sz="1400" smtClean="0">
                <a:solidFill>
                  <a:schemeClr val="tx1"/>
                </a:solidFill>
              </a:rPr>
              <a:t>&gt;</a:t>
            </a:r>
            <a:r>
              <a:rPr lang="zh-CN" altLang="en-US" sz="1400">
                <a:solidFill>
                  <a:schemeClr val="accent1"/>
                </a:solidFill>
                <a:sym typeface="Wingdings 2" panose="05020102010507070707"/>
              </a:rPr>
              <a:t> </a:t>
            </a:r>
            <a:endParaRPr lang="en-US" altLang="zh-CN" sz="1400" smtClean="0">
              <a:solidFill>
                <a:schemeClr val="tx1"/>
              </a:solidFill>
            </a:endParaRPr>
          </a:p>
          <a:p>
            <a:pPr marL="0" lvl="1" indent="0">
              <a:buNone/>
            </a:pPr>
            <a:endParaRPr lang="en-US" altLang="zh-CN" sz="1400">
              <a:solidFill>
                <a:schemeClr val="tx1"/>
              </a:solidFill>
            </a:endParaRPr>
          </a:p>
          <a:p>
            <a:pPr marL="0" lvl="1"/>
            <a:r>
              <a:rPr lang="zh-CN" altLang="en-US" sz="1400" smtClean="0">
                <a:solidFill>
                  <a:schemeClr val="accent1"/>
                </a:solidFill>
                <a:sym typeface="Wingdings 2" panose="05020102010507070707"/>
              </a:rPr>
              <a:t></a:t>
            </a:r>
            <a:r>
              <a:rPr lang="zh-CN" altLang="en-US" sz="1400" smtClean="0">
                <a:solidFill>
                  <a:schemeClr val="tx1"/>
                </a:solidFill>
              </a:rPr>
              <a:t>按</a:t>
            </a:r>
            <a:r>
              <a:rPr lang="zh-CN" altLang="en-US" sz="1400">
                <a:solidFill>
                  <a:schemeClr val="tx1"/>
                </a:solidFill>
              </a:rPr>
              <a:t>指定路径查找</a:t>
            </a:r>
            <a:r>
              <a:rPr lang="zh-CN" altLang="en-US" sz="1400" smtClean="0">
                <a:solidFill>
                  <a:schemeClr val="tx1"/>
                </a:solidFill>
              </a:rPr>
              <a:t>文件</a:t>
            </a:r>
            <a:endParaRPr lang="en-US" altLang="zh-CN" sz="1400" smtClean="0">
              <a:solidFill>
                <a:schemeClr val="tx1"/>
              </a:solidFill>
            </a:endParaRPr>
          </a:p>
          <a:p>
            <a:pPr marL="0" lvl="1"/>
            <a:r>
              <a:rPr lang="zh-CN" altLang="en-US" sz="1400">
                <a:solidFill>
                  <a:schemeClr val="accent1"/>
                </a:solidFill>
                <a:sym typeface="Wingdings 2" panose="05020102010507070707"/>
              </a:rPr>
              <a:t></a:t>
            </a:r>
            <a:r>
              <a:rPr lang="zh-CN" altLang="en-US" sz="1400">
                <a:solidFill>
                  <a:schemeClr val="tx1"/>
                </a:solidFill>
              </a:rPr>
              <a:t>源程序文件所在目录</a:t>
            </a:r>
            <a:endParaRPr lang="zh-CN" altLang="en-US" sz="1400">
              <a:solidFill>
                <a:schemeClr val="tx1"/>
              </a:solidFill>
            </a:endParaRPr>
          </a:p>
          <a:p>
            <a:pPr marL="0" lvl="1"/>
            <a:r>
              <a:rPr lang="zh-CN" altLang="en-US" sz="1400" smtClean="0">
                <a:solidFill>
                  <a:schemeClr val="accent1"/>
                </a:solidFill>
                <a:sym typeface="Wingdings 2" panose="05020102010507070707"/>
              </a:rPr>
              <a:t></a:t>
            </a:r>
            <a:r>
              <a:rPr lang="en-US" altLang="zh-CN" sz="1400" smtClean="0">
                <a:solidFill>
                  <a:schemeClr val="tx1"/>
                </a:solidFill>
              </a:rPr>
              <a:t>C</a:t>
            </a:r>
            <a:r>
              <a:rPr lang="zh-CN" altLang="en-US" sz="1400">
                <a:solidFill>
                  <a:schemeClr val="tx1"/>
                </a:solidFill>
              </a:rPr>
              <a:t>编译系统指定的</a:t>
            </a:r>
            <a:r>
              <a:rPr lang="en-US" altLang="zh-CN" sz="1400">
                <a:solidFill>
                  <a:schemeClr val="tx1"/>
                </a:solidFill>
              </a:rPr>
              <a:t>include</a:t>
            </a:r>
            <a:r>
              <a:rPr lang="zh-CN" altLang="en-US" sz="1400" smtClean="0">
                <a:solidFill>
                  <a:schemeClr val="tx1"/>
                </a:solidFill>
              </a:rPr>
              <a:t>目录</a:t>
            </a:r>
            <a:endParaRPr lang="zh-CN" altLang="en-US" sz="1400">
              <a:solidFill>
                <a:schemeClr val="tx1"/>
              </a:solidFill>
            </a:endParaRPr>
          </a:p>
        </p:txBody>
      </p:sp>
    </p:spTree>
    <p:custDataLst>
      <p:tags r:id="rId16"/>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7800" y="508000"/>
            <a:ext cx="5922104" cy="1325563"/>
          </a:xfrm>
        </p:spPr>
        <p:txBody>
          <a:bodyPr/>
          <a:lstStyle/>
          <a:p>
            <a:r>
              <a:rPr lang="en-US" altLang="zh-CN" err="1" smtClean="0"/>
              <a:t>printf</a:t>
            </a:r>
            <a:r>
              <a:rPr lang="zh-CN" altLang="en-US" smtClean="0"/>
              <a:t>函数</a:t>
            </a:r>
            <a:endParaRPr lang="zh-CN" altLang="en-US"/>
          </a:p>
        </p:txBody>
      </p:sp>
      <p:sp>
        <p:nvSpPr>
          <p:cNvPr id="3" name="内容占位符 2"/>
          <p:cNvSpPr>
            <a:spLocks noGrp="1"/>
          </p:cNvSpPr>
          <p:nvPr>
            <p:ph idx="1"/>
          </p:nvPr>
        </p:nvSpPr>
        <p:spPr>
          <a:xfrm>
            <a:off x="1547192" y="1538771"/>
            <a:ext cx="8568358" cy="589584"/>
          </a:xfrm>
        </p:spPr>
        <p:txBody>
          <a:bodyPr>
            <a:normAutofit/>
          </a:bodyPr>
          <a:lstStyle/>
          <a:p>
            <a:pPr marL="0" indent="0">
              <a:buNone/>
            </a:pPr>
            <a:r>
              <a:rPr lang="zh-CN" altLang="en-US" sz="2000">
                <a:solidFill>
                  <a:schemeClr val="tx1">
                    <a:lumMod val="65000"/>
                    <a:lumOff val="35000"/>
                  </a:schemeClr>
                </a:solidFill>
              </a:rPr>
              <a:t>用来向终端（或系统隐含指定的输出设备）输出若干个任意类型的</a:t>
            </a:r>
            <a:r>
              <a:rPr lang="zh-CN" altLang="en-US" sz="2000" smtClean="0">
                <a:solidFill>
                  <a:schemeClr val="tx1">
                    <a:lumMod val="65000"/>
                    <a:lumOff val="35000"/>
                  </a:schemeClr>
                </a:solidFill>
              </a:rPr>
              <a:t>数据。</a:t>
            </a:r>
            <a:endParaRPr lang="zh-CN" altLang="en-US" sz="2000">
              <a:solidFill>
                <a:schemeClr val="tx1">
                  <a:lumMod val="65000"/>
                  <a:lumOff val="35000"/>
                </a:schemeClr>
              </a:solidFill>
            </a:endParaRPr>
          </a:p>
        </p:txBody>
      </p:sp>
      <p:sp>
        <p:nvSpPr>
          <p:cNvPr id="4" name="矩形 3"/>
          <p:cNvSpPr/>
          <p:nvPr/>
        </p:nvSpPr>
        <p:spPr>
          <a:xfrm>
            <a:off x="1636644" y="1981614"/>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err="1"/>
              <a:t>printf</a:t>
            </a:r>
            <a:r>
              <a:rPr lang="zh-CN" altLang="en-US" b="1"/>
              <a:t>（格式控制，输出表列）</a:t>
            </a:r>
            <a:endParaRPr lang="zh-CN" altLang="en-US" b="1"/>
          </a:p>
        </p:txBody>
      </p:sp>
      <p:grpSp>
        <p:nvGrpSpPr>
          <p:cNvPr id="14" name="组合 13"/>
          <p:cNvGrpSpPr/>
          <p:nvPr/>
        </p:nvGrpSpPr>
        <p:grpSpPr>
          <a:xfrm>
            <a:off x="6613016" y="1981614"/>
            <a:ext cx="2746332" cy="1217402"/>
            <a:chOff x="5622416" y="1878223"/>
            <a:chExt cx="2746332" cy="1217402"/>
          </a:xfrm>
        </p:grpSpPr>
        <p:sp>
          <p:nvSpPr>
            <p:cNvPr id="5" name="圆角矩形 4"/>
            <p:cNvSpPr/>
            <p:nvPr/>
          </p:nvSpPr>
          <p:spPr>
            <a:xfrm>
              <a:off x="5622416" y="1878223"/>
              <a:ext cx="2746332" cy="121740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855"/>
              <a:r>
                <a:rPr lang="en-US" altLang="zh-CN" sz="1600" noProof="1" smtClean="0"/>
                <a:t>printf</a:t>
              </a:r>
              <a:r>
                <a:rPr lang="en-US" altLang="zh-CN" sz="1600" noProof="1"/>
                <a:t>("i</a:t>
              </a:r>
              <a:r>
                <a:rPr lang="en-US" altLang="zh-CN" sz="1600" noProof="1" smtClean="0"/>
                <a:t>=%d,c=%</a:t>
              </a:r>
              <a:r>
                <a:rPr lang="en-US" altLang="zh-CN" sz="1600" noProof="1"/>
                <a:t>c\n</a:t>
              </a:r>
              <a:r>
                <a:rPr lang="en-US" altLang="zh-CN" sz="1600" noProof="1" smtClean="0"/>
                <a:t>", i, c </a:t>
              </a:r>
              <a:r>
                <a:rPr lang="en-US" altLang="zh-CN" sz="1600" noProof="1"/>
                <a:t>)</a:t>
              </a:r>
              <a:endParaRPr lang="en-US" altLang="zh-CN" sz="1600" noProof="1">
                <a:solidFill>
                  <a:srgbClr val="008000"/>
                </a:solidFill>
              </a:endParaRPr>
            </a:p>
          </p:txBody>
        </p:sp>
        <p:sp>
          <p:nvSpPr>
            <p:cNvPr id="7" name="线形标注 2(带强调线) 6"/>
            <p:cNvSpPr/>
            <p:nvPr/>
          </p:nvSpPr>
          <p:spPr>
            <a:xfrm rot="16200000">
              <a:off x="6323127" y="1986011"/>
              <a:ext cx="193537" cy="180470"/>
            </a:xfrm>
            <a:prstGeom prst="accentCallout2">
              <a:avLst>
                <a:gd name="adj1" fmla="val 18750"/>
                <a:gd name="adj2" fmla="val -8333"/>
                <a:gd name="adj3" fmla="val 57301"/>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53539" y="2313392"/>
              <a:ext cx="2415209" cy="307777"/>
            </a:xfrm>
            <a:prstGeom prst="rect">
              <a:avLst/>
            </a:prstGeom>
            <a:noFill/>
          </p:spPr>
          <p:txBody>
            <a:bodyPr wrap="square" rtlCol="0">
              <a:spAutoFit/>
            </a:bodyPr>
            <a:lstStyle/>
            <a:p>
              <a:r>
                <a:rPr lang="zh-CN" altLang="en-US" sz="1400" spc="-50" smtClean="0"/>
                <a:t>普通字符 格式声明</a:t>
              </a:r>
              <a:endParaRPr lang="zh-CN" altLang="en-US" sz="1400" spc="-50"/>
            </a:p>
          </p:txBody>
        </p:sp>
        <p:sp>
          <p:nvSpPr>
            <p:cNvPr id="9" name="线形标注 2(带强调线) 8"/>
            <p:cNvSpPr/>
            <p:nvPr/>
          </p:nvSpPr>
          <p:spPr>
            <a:xfrm rot="16200000">
              <a:off x="6998988" y="1986011"/>
              <a:ext cx="193537" cy="180470"/>
            </a:xfrm>
            <a:prstGeom prst="accentCallout2">
              <a:avLst>
                <a:gd name="adj1" fmla="val 18750"/>
                <a:gd name="adj2" fmla="val -8333"/>
                <a:gd name="adj3" fmla="val 59060"/>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线形标注 2(带强调线) 9"/>
            <p:cNvSpPr/>
            <p:nvPr/>
          </p:nvSpPr>
          <p:spPr>
            <a:xfrm rot="16200000">
              <a:off x="7588684" y="1934452"/>
              <a:ext cx="193537" cy="288000"/>
            </a:xfrm>
            <a:prstGeom prst="accentCallout2">
              <a:avLst>
                <a:gd name="adj1" fmla="val 18750"/>
                <a:gd name="adj2" fmla="val -8333"/>
                <a:gd name="adj3" fmla="val 57301"/>
                <a:gd name="adj4" fmla="val -8251"/>
                <a:gd name="adj5" fmla="val 59080"/>
                <a:gd name="adj6" fmla="val -314785"/>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线形标注 2(带强调线) 10"/>
            <p:cNvSpPr/>
            <p:nvPr/>
          </p:nvSpPr>
          <p:spPr>
            <a:xfrm rot="16200000">
              <a:off x="6273728" y="2109232"/>
              <a:ext cx="223493" cy="686634"/>
            </a:xfrm>
            <a:prstGeom prst="accentCallout2">
              <a:avLst>
                <a:gd name="adj1" fmla="val 18750"/>
                <a:gd name="adj2" fmla="val -8333"/>
                <a:gd name="adj3" fmla="val 57301"/>
                <a:gd name="adj4" fmla="val -832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线形标注 2(带强调线) 11"/>
            <p:cNvSpPr/>
            <p:nvPr/>
          </p:nvSpPr>
          <p:spPr>
            <a:xfrm rot="16200000">
              <a:off x="7008441" y="2109232"/>
              <a:ext cx="223493" cy="686634"/>
            </a:xfrm>
            <a:prstGeom prst="accentCallout2">
              <a:avLst>
                <a:gd name="adj1" fmla="val 18750"/>
                <a:gd name="adj2" fmla="val -8333"/>
                <a:gd name="adj3" fmla="val 57361"/>
                <a:gd name="adj4" fmla="val -869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379304" y="2759340"/>
              <a:ext cx="1989444" cy="307777"/>
            </a:xfrm>
            <a:prstGeom prst="rect">
              <a:avLst/>
            </a:prstGeom>
            <a:noFill/>
          </p:spPr>
          <p:txBody>
            <a:bodyPr wrap="square" rtlCol="0">
              <a:spAutoFit/>
            </a:bodyPr>
            <a:lstStyle/>
            <a:p>
              <a:r>
                <a:rPr lang="zh-CN" altLang="en-US" sz="1400" smtClean="0"/>
                <a:t>格式控制 </a:t>
              </a:r>
              <a:r>
                <a:rPr lang="en-US" altLang="zh-CN" sz="1400" smtClean="0"/>
                <a:t>	</a:t>
              </a:r>
              <a:r>
                <a:rPr lang="zh-CN" altLang="en-US" sz="1400" spc="-50" smtClean="0"/>
                <a:t>输出列表</a:t>
              </a:r>
              <a:endParaRPr lang="zh-CN" altLang="en-US" sz="1400" spc="-50"/>
            </a:p>
          </p:txBody>
        </p:sp>
      </p:grpSp>
      <p:sp>
        <p:nvSpPr>
          <p:cNvPr id="15" name="MH_Desc_1"/>
          <p:cNvSpPr/>
          <p:nvPr>
            <p:custDataLst>
              <p:tags r:id="rId1"/>
            </p:custDataLst>
          </p:nvPr>
        </p:nvSpPr>
        <p:spPr>
          <a:xfrm>
            <a:off x="1636644" y="2764044"/>
            <a:ext cx="4389782" cy="27509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a:solidFill>
                  <a:schemeClr val="tx1"/>
                </a:solidFill>
              </a:rPr>
              <a:t>(1) “</a:t>
            </a:r>
            <a:r>
              <a:rPr lang="zh-CN" altLang="en-US" sz="1400" b="1">
                <a:solidFill>
                  <a:schemeClr val="tx1"/>
                </a:solidFill>
              </a:rPr>
              <a:t>格式控制</a:t>
            </a:r>
            <a:r>
              <a:rPr lang="zh-CN" altLang="en-US" sz="1400">
                <a:solidFill>
                  <a:schemeClr val="tx1"/>
                </a:solidFill>
              </a:rPr>
              <a:t>”是用双引号括起来的一个字符串，称为格式控制字符串，简称格式字符串</a:t>
            </a:r>
            <a:r>
              <a:rPr lang="zh-CN" altLang="en-US" sz="1400" smtClean="0">
                <a:solidFill>
                  <a:schemeClr val="tx1"/>
                </a:solidFill>
              </a:rPr>
              <a:t>。包括：</a:t>
            </a:r>
            <a:r>
              <a:rPr lang="en-US" altLang="zh-CN" sz="1400" smtClean="0">
                <a:solidFill>
                  <a:schemeClr val="tx1"/>
                </a:solidFill>
              </a:rPr>
              <a:t> </a:t>
            </a:r>
            <a:endParaRPr lang="en-US" altLang="zh-CN" sz="1400">
              <a:solidFill>
                <a:schemeClr val="tx1"/>
              </a:solidFill>
            </a:endParaRPr>
          </a:p>
          <a:p>
            <a:pPr algn="just">
              <a:lnSpc>
                <a:spcPct val="150000"/>
              </a:lnSpc>
              <a:defRPr/>
            </a:pPr>
            <a:r>
              <a:rPr lang="en-US" altLang="zh-CN" sz="1400" smtClean="0">
                <a:solidFill>
                  <a:schemeClr val="tx1"/>
                </a:solidFill>
              </a:rPr>
              <a:t>① </a:t>
            </a:r>
            <a:r>
              <a:rPr lang="zh-CN" altLang="en-US" sz="1400" b="1">
                <a:solidFill>
                  <a:schemeClr val="tx1"/>
                </a:solidFill>
              </a:rPr>
              <a:t>格式声明</a:t>
            </a:r>
            <a:r>
              <a:rPr lang="zh-CN" altLang="en-US" sz="1400">
                <a:solidFill>
                  <a:schemeClr val="tx1"/>
                </a:solidFill>
              </a:rPr>
              <a:t>。格式声明由</a:t>
            </a:r>
            <a:r>
              <a:rPr lang="zh-CN" altLang="en-US" sz="1400" smtClean="0">
                <a:solidFill>
                  <a:schemeClr val="tx1"/>
                </a:solidFill>
              </a:rPr>
              <a:t>“</a:t>
            </a:r>
            <a:r>
              <a:rPr lang="en-US" altLang="zh-CN" sz="1400" smtClean="0">
                <a:solidFill>
                  <a:schemeClr val="tx1"/>
                </a:solidFill>
              </a:rPr>
              <a:t>%</a:t>
            </a:r>
            <a:r>
              <a:rPr lang="zh-CN" altLang="en-US" sz="1400" smtClean="0">
                <a:solidFill>
                  <a:schemeClr val="tx1"/>
                </a:solidFill>
              </a:rPr>
              <a:t>”</a:t>
            </a:r>
            <a:r>
              <a:rPr lang="zh-CN" altLang="en-US" sz="1400">
                <a:solidFill>
                  <a:schemeClr val="tx1"/>
                </a:solidFill>
              </a:rPr>
              <a:t>和格式字符组</a:t>
            </a:r>
            <a:r>
              <a:rPr lang="zh-CN" altLang="en-US" sz="1400" smtClean="0">
                <a:solidFill>
                  <a:schemeClr val="tx1"/>
                </a:solidFill>
              </a:rPr>
              <a:t>成。作用</a:t>
            </a:r>
            <a:r>
              <a:rPr lang="zh-CN" altLang="en-US" sz="1400">
                <a:solidFill>
                  <a:schemeClr val="tx1"/>
                </a:solidFill>
              </a:rPr>
              <a:t>是将输出的数据转换为指定的格式后输出</a:t>
            </a:r>
            <a:r>
              <a:rPr lang="zh-CN" altLang="en-US" sz="1400" smtClean="0">
                <a:solidFill>
                  <a:schemeClr val="tx1"/>
                </a:solidFill>
              </a:rPr>
              <a:t>。</a:t>
            </a:r>
            <a:endParaRPr lang="zh-CN" altLang="en-US" sz="1400">
              <a:solidFill>
                <a:schemeClr val="tx1"/>
              </a:solidFill>
            </a:endParaRPr>
          </a:p>
          <a:p>
            <a:pPr algn="just">
              <a:lnSpc>
                <a:spcPct val="150000"/>
              </a:lnSpc>
              <a:defRPr/>
            </a:pPr>
            <a:r>
              <a:rPr lang="zh-CN" altLang="en-US" sz="1400" smtClean="0">
                <a:solidFill>
                  <a:schemeClr val="tx1"/>
                </a:solidFill>
              </a:rPr>
              <a:t>② </a:t>
            </a:r>
            <a:r>
              <a:rPr lang="zh-CN" altLang="en-US" sz="1400" b="1">
                <a:solidFill>
                  <a:schemeClr val="tx1"/>
                </a:solidFill>
              </a:rPr>
              <a:t>普通字符</a:t>
            </a:r>
            <a:r>
              <a:rPr lang="zh-CN" altLang="en-US" sz="1400">
                <a:solidFill>
                  <a:schemeClr val="tx1"/>
                </a:solidFill>
              </a:rPr>
              <a:t>。普通字符即需要在输出时原样输出的字符</a:t>
            </a:r>
            <a:r>
              <a:rPr lang="zh-CN" altLang="en-US" sz="1400" smtClean="0">
                <a:solidFill>
                  <a:schemeClr val="tx1"/>
                </a:solidFill>
              </a:rPr>
              <a:t>。</a:t>
            </a:r>
            <a:endParaRPr lang="en-US" altLang="zh-CN" sz="1400" smtClean="0">
              <a:solidFill>
                <a:schemeClr val="tx1"/>
              </a:solidFill>
            </a:endParaRPr>
          </a:p>
          <a:p>
            <a:pPr algn="just">
              <a:lnSpc>
                <a:spcPct val="150000"/>
              </a:lnSpc>
              <a:defRPr/>
            </a:pPr>
            <a:r>
              <a:rPr lang="zh-CN" altLang="en-US" sz="1400" smtClean="0">
                <a:solidFill>
                  <a:schemeClr val="tx1"/>
                </a:solidFill>
              </a:rPr>
              <a:t> </a:t>
            </a:r>
            <a:r>
              <a:rPr lang="en-US" altLang="zh-CN" sz="1400" smtClean="0">
                <a:solidFill>
                  <a:schemeClr val="tx1"/>
                </a:solidFill>
              </a:rPr>
              <a:t>(</a:t>
            </a:r>
            <a:r>
              <a:rPr lang="en-US" altLang="zh-CN" sz="1400">
                <a:solidFill>
                  <a:schemeClr val="tx1"/>
                </a:solidFill>
              </a:rPr>
              <a:t>2) </a:t>
            </a:r>
            <a:r>
              <a:rPr lang="zh-CN" altLang="en-US" sz="1400" b="1">
                <a:solidFill>
                  <a:schemeClr val="tx1"/>
                </a:solidFill>
              </a:rPr>
              <a:t>输出表列</a:t>
            </a:r>
            <a:r>
              <a:rPr lang="zh-CN" altLang="en-US" sz="1400">
                <a:solidFill>
                  <a:schemeClr val="tx1"/>
                </a:solidFill>
              </a:rPr>
              <a:t>是程序需要输出的一些数据，可以是常量、变量或表达式</a:t>
            </a:r>
            <a:r>
              <a:rPr lang="zh-CN" altLang="en-US" sz="1400" smtClean="0">
                <a:solidFill>
                  <a:schemeClr val="tx1"/>
                </a:solidFill>
              </a:rPr>
              <a:t>。</a:t>
            </a:r>
            <a:endParaRPr lang="zh-CN" altLang="en-US" sz="1400">
              <a:solidFill>
                <a:schemeClr val="tx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2050" y="219072"/>
            <a:ext cx="5922104" cy="1325563"/>
          </a:xfrm>
        </p:spPr>
        <p:txBody>
          <a:bodyPr/>
          <a:lstStyle/>
          <a:p>
            <a:r>
              <a:rPr lang="en-US" altLang="zh-CN" err="1" smtClean="0"/>
              <a:t>printf</a:t>
            </a:r>
            <a:r>
              <a:rPr lang="zh-CN" altLang="en-US" smtClean="0"/>
              <a:t>函数</a:t>
            </a:r>
            <a:r>
              <a:rPr lang="en-US" altLang="zh-CN" smtClean="0"/>
              <a:t>——</a:t>
            </a:r>
            <a:r>
              <a:rPr lang="zh-CN" altLang="en-US" smtClean="0"/>
              <a:t>格式声明</a:t>
            </a:r>
            <a:endParaRPr lang="zh-CN" altLang="en-US"/>
          </a:p>
        </p:txBody>
      </p:sp>
      <p:sp>
        <p:nvSpPr>
          <p:cNvPr id="4" name="矩形 3"/>
          <p:cNvSpPr/>
          <p:nvPr/>
        </p:nvSpPr>
        <p:spPr>
          <a:xfrm>
            <a:off x="1274694" y="133394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t>%  </a:t>
            </a:r>
            <a:r>
              <a:rPr lang="zh-CN" altLang="en-US" b="1" smtClean="0"/>
              <a:t>附加字符  格式字符</a:t>
            </a:r>
            <a:endParaRPr lang="zh-CN" altLang="en-US" b="1"/>
          </a:p>
        </p:txBody>
      </p:sp>
      <p:graphicFrame>
        <p:nvGraphicFramePr>
          <p:cNvPr id="16" name="表格 15"/>
          <p:cNvGraphicFramePr>
            <a:graphicFrameLocks noGrp="1"/>
          </p:cNvGraphicFramePr>
          <p:nvPr/>
        </p:nvGraphicFramePr>
        <p:xfrm>
          <a:off x="6522969" y="219072"/>
          <a:ext cx="4792730" cy="4293600"/>
        </p:xfrm>
        <a:graphic>
          <a:graphicData uri="http://schemas.openxmlformats.org/drawingml/2006/table">
            <a:tbl>
              <a:tblPr firstRow="1" firstCol="1">
                <a:tableStyleId>{21E4AEA4-8DFA-4A89-87EB-49C32662AFE0}</a:tableStyleId>
              </a:tblPr>
              <a:tblGrid>
                <a:gridCol w="564222"/>
                <a:gridCol w="4228508"/>
              </a:tblGrid>
              <a:tr h="360000">
                <a:tc>
                  <a:txBody>
                    <a:bodyPr/>
                    <a:lstStyle/>
                    <a:p>
                      <a:pPr algn="ctr" fontAlgn="auto">
                        <a:lnSpc>
                          <a:spcPct val="100000"/>
                        </a:lnSpc>
                        <a:spcBef>
                          <a:spcPts val="0"/>
                        </a:spcBef>
                        <a:spcAft>
                          <a:spcPts val="0"/>
                        </a:spcAft>
                      </a:pPr>
                      <a:r>
                        <a:rPr lang="zh-CN" altLang="en-US" sz="1400" b="1" kern="100" smtClean="0">
                          <a:latin typeface="+mn-ea"/>
                          <a:ea typeface="+mn-ea"/>
                        </a:rPr>
                        <a:t>格式</a:t>
                      </a:r>
                      <a:endParaRPr lang="en-US" altLang="zh-CN" sz="1400" b="1" kern="100" smtClean="0">
                        <a:latin typeface="+mn-ea"/>
                        <a:ea typeface="+mn-ea"/>
                      </a:endParaRPr>
                    </a:p>
                    <a:p>
                      <a:pPr algn="ctr" fontAlgn="auto">
                        <a:lnSpc>
                          <a:spcPct val="100000"/>
                        </a:lnSpc>
                        <a:spcBef>
                          <a:spcPts val="0"/>
                        </a:spcBef>
                        <a:spcAft>
                          <a:spcPts val="0"/>
                        </a:spcAft>
                      </a:pPr>
                      <a:r>
                        <a:rPr lang="zh-CN" altLang="en-US" sz="1400" b="1" kern="100" smtClean="0">
                          <a:latin typeface="+mn-ea"/>
                          <a:ea typeface="+mn-ea"/>
                        </a:rPr>
                        <a:t>字符</a:t>
                      </a:r>
                      <a:endParaRPr lang="zh-CN" sz="1400" b="1" kern="100" dirty="0">
                        <a:latin typeface="+mn-ea"/>
                        <a:ea typeface="+mn-ea"/>
                        <a:cs typeface="Times New Roman" panose="02020603050405020304"/>
                      </a:endParaRPr>
                    </a:p>
                  </a:txBody>
                  <a:tcPr marL="68580" marR="68580" marT="0" marB="0" anchor="ctr"/>
                </a:tc>
                <a:tc>
                  <a:txBody>
                    <a:bodyPr/>
                    <a:lstStyle/>
                    <a:p>
                      <a:pPr algn="ctr">
                        <a:lnSpc>
                          <a:spcPct val="100000"/>
                        </a:lnSpc>
                        <a:spcBef>
                          <a:spcPts val="0"/>
                        </a:spcBef>
                        <a:spcAft>
                          <a:spcPts val="0"/>
                        </a:spcAft>
                      </a:pPr>
                      <a:r>
                        <a:rPr lang="zh-CN" altLang="en-US" sz="1400" b="1" kern="100" smtClean="0">
                          <a:latin typeface="+mn-ea"/>
                          <a:ea typeface="+mn-ea"/>
                        </a:rPr>
                        <a:t>说    明</a:t>
                      </a:r>
                      <a:endParaRPr lang="zh-CN" sz="1400" b="1"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sz="1400" b="1" kern="100" dirty="0" err="1">
                          <a:latin typeface="+mn-ea"/>
                          <a:ea typeface="+mn-ea"/>
                        </a:rPr>
                        <a:t>d,i</a:t>
                      </a:r>
                      <a:endParaRPr lang="zh-CN" sz="1400" b="1" kern="100" dirty="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以带符号的十进制形式输出整数（正数不输出符号）</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sz="1400" b="1" kern="100" dirty="0">
                          <a:latin typeface="+mn-ea"/>
                          <a:ea typeface="+mn-ea"/>
                        </a:rPr>
                        <a:t>o</a:t>
                      </a:r>
                      <a:endParaRPr lang="zh-CN" sz="1400" b="1" kern="100" dirty="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以八进制无符号形式输出整数（不输出前导符０）</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sz="1400" b="1" kern="100">
                          <a:latin typeface="+mn-ea"/>
                          <a:ea typeface="+mn-ea"/>
                        </a:rPr>
                        <a:t>x,X</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以十六进制无符号形式输出整数（不输出前导符</a:t>
                      </a:r>
                      <a:r>
                        <a:rPr lang="en-US" altLang="zh-CN" sz="1400" b="0" kern="100" smtClean="0">
                          <a:latin typeface="+mn-ea"/>
                          <a:ea typeface="+mn-ea"/>
                        </a:rPr>
                        <a:t>0x</a:t>
                      </a:r>
                      <a:r>
                        <a:rPr lang="zh-CN" altLang="en-US" sz="1400" b="0" kern="100" smtClean="0">
                          <a:latin typeface="+mn-ea"/>
                          <a:ea typeface="+mn-ea"/>
                        </a:rPr>
                        <a:t>），用</a:t>
                      </a:r>
                      <a:r>
                        <a:rPr lang="en-US" altLang="zh-CN" sz="1400" b="0" kern="100" smtClean="0">
                          <a:latin typeface="+mn-ea"/>
                          <a:ea typeface="+mn-ea"/>
                        </a:rPr>
                        <a:t>x</a:t>
                      </a:r>
                      <a:r>
                        <a:rPr lang="zh-CN" altLang="en-US" sz="1400" b="0" kern="100" smtClean="0">
                          <a:latin typeface="+mn-ea"/>
                          <a:ea typeface="+mn-ea"/>
                        </a:rPr>
                        <a:t>则输出十六进制数的</a:t>
                      </a:r>
                      <a:r>
                        <a:rPr lang="en-US" altLang="zh-CN" sz="1400" b="0" kern="100" smtClean="0">
                          <a:latin typeface="+mn-ea"/>
                          <a:ea typeface="+mn-ea"/>
                        </a:rPr>
                        <a:t>a</a:t>
                      </a:r>
                      <a:r>
                        <a:rPr lang="zh-CN" altLang="en-US" sz="1400" b="0" kern="100" smtClean="0">
                          <a:latin typeface="+mn-ea"/>
                          <a:ea typeface="+mn-ea"/>
                        </a:rPr>
                        <a:t>～</a:t>
                      </a:r>
                      <a:r>
                        <a:rPr lang="en-US" altLang="zh-CN" sz="1400" b="0" kern="100" smtClean="0">
                          <a:latin typeface="+mn-ea"/>
                          <a:ea typeface="+mn-ea"/>
                        </a:rPr>
                        <a:t>f</a:t>
                      </a:r>
                      <a:r>
                        <a:rPr lang="zh-CN" altLang="en-US" sz="1400" b="0" kern="100" smtClean="0">
                          <a:latin typeface="+mn-ea"/>
                          <a:ea typeface="+mn-ea"/>
                        </a:rPr>
                        <a:t>时以小写形式输出，用</a:t>
                      </a:r>
                      <a:r>
                        <a:rPr lang="en-US" altLang="zh-CN" sz="1400" b="0" kern="100" smtClean="0">
                          <a:latin typeface="+mn-ea"/>
                          <a:ea typeface="+mn-ea"/>
                        </a:rPr>
                        <a:t>X</a:t>
                      </a:r>
                      <a:r>
                        <a:rPr lang="zh-CN" altLang="en-US" sz="1400" b="0" kern="100" smtClean="0">
                          <a:latin typeface="+mn-ea"/>
                          <a:ea typeface="+mn-ea"/>
                        </a:rPr>
                        <a:t>时，则以大写字母输出</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sz="1400" b="1" kern="100">
                          <a:latin typeface="+mn-ea"/>
                          <a:ea typeface="+mn-ea"/>
                        </a:rPr>
                        <a:t>u</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以无符号十进制形式输出整数</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sz="1400" b="1" kern="100">
                          <a:latin typeface="+mn-ea"/>
                          <a:ea typeface="+mn-ea"/>
                        </a:rPr>
                        <a:t>c</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以字符形式输出，只输出一个字符</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s</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输出字符串</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altLang="zh-CN" sz="1400" b="1" kern="100" smtClean="0">
                          <a:latin typeface="+mn-ea"/>
                          <a:ea typeface="+mn-ea"/>
                          <a:cs typeface="Times New Roman" panose="02020603050405020304"/>
                        </a:rPr>
                        <a:t>f</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cs typeface="Times New Roman" panose="02020603050405020304"/>
                        </a:rPr>
                        <a:t>以小数形式输出单、双精度数，隐含输出</a:t>
                      </a:r>
                      <a:r>
                        <a:rPr lang="en-US" altLang="zh-CN" sz="1400" b="0" kern="100" smtClean="0">
                          <a:latin typeface="+mn-ea"/>
                          <a:ea typeface="+mn-ea"/>
                          <a:cs typeface="Times New Roman" panose="02020603050405020304"/>
                        </a:rPr>
                        <a:t>6</a:t>
                      </a:r>
                      <a:r>
                        <a:rPr lang="zh-CN" altLang="en-US" sz="1400" b="0" kern="100" smtClean="0">
                          <a:latin typeface="+mn-ea"/>
                          <a:ea typeface="+mn-ea"/>
                          <a:cs typeface="Times New Roman" panose="02020603050405020304"/>
                        </a:rPr>
                        <a:t>位小数</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e,E</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以指数形式输出实数，用</a:t>
                      </a:r>
                      <a:r>
                        <a:rPr lang="en-US" altLang="zh-CN" sz="1400" b="0" kern="100" smtClean="0">
                          <a:latin typeface="+mn-ea"/>
                          <a:ea typeface="+mn-ea"/>
                        </a:rPr>
                        <a:t>e</a:t>
                      </a:r>
                      <a:r>
                        <a:rPr lang="zh-CN" altLang="en-US" sz="1400" b="0" kern="100" smtClean="0">
                          <a:latin typeface="+mn-ea"/>
                          <a:ea typeface="+mn-ea"/>
                        </a:rPr>
                        <a:t>时指数以“</a:t>
                      </a:r>
                      <a:r>
                        <a:rPr lang="en-US" altLang="zh-CN" sz="1400" b="0" kern="100" smtClean="0">
                          <a:latin typeface="+mn-ea"/>
                          <a:ea typeface="+mn-ea"/>
                        </a:rPr>
                        <a:t>e”</a:t>
                      </a:r>
                      <a:r>
                        <a:rPr lang="zh-CN" altLang="en-US" sz="1400" b="0" kern="100" smtClean="0">
                          <a:latin typeface="+mn-ea"/>
                          <a:ea typeface="+mn-ea"/>
                        </a:rPr>
                        <a:t>表示</a:t>
                      </a:r>
                      <a:r>
                        <a:rPr lang="en-US" altLang="zh-CN" sz="1400" b="0" kern="100" smtClean="0">
                          <a:latin typeface="+mn-ea"/>
                          <a:ea typeface="+mn-ea"/>
                        </a:rPr>
                        <a:t>(</a:t>
                      </a:r>
                      <a:r>
                        <a:rPr lang="zh-CN" altLang="en-US" sz="1400" b="0" kern="100" smtClean="0">
                          <a:latin typeface="+mn-ea"/>
                          <a:ea typeface="+mn-ea"/>
                        </a:rPr>
                        <a:t>如</a:t>
                      </a:r>
                      <a:r>
                        <a:rPr lang="en-US" altLang="zh-CN" sz="1400" b="0" kern="100" smtClean="0">
                          <a:latin typeface="+mn-ea"/>
                          <a:ea typeface="+mn-ea"/>
                        </a:rPr>
                        <a:t>1.2e+02)</a:t>
                      </a:r>
                      <a:r>
                        <a:rPr lang="zh-CN" altLang="en-US" sz="1400" b="0" kern="100" smtClean="0">
                          <a:latin typeface="+mn-ea"/>
                          <a:ea typeface="+mn-ea"/>
                        </a:rPr>
                        <a:t>，用</a:t>
                      </a:r>
                      <a:r>
                        <a:rPr lang="en-US" altLang="zh-CN" sz="1400" b="0" kern="100" smtClean="0">
                          <a:latin typeface="+mn-ea"/>
                          <a:ea typeface="+mn-ea"/>
                        </a:rPr>
                        <a:t>E</a:t>
                      </a:r>
                      <a:r>
                        <a:rPr lang="zh-CN" altLang="en-US" sz="1400" b="0" kern="100" smtClean="0">
                          <a:latin typeface="+mn-ea"/>
                          <a:ea typeface="+mn-ea"/>
                        </a:rPr>
                        <a:t>时指数以“</a:t>
                      </a:r>
                      <a:r>
                        <a:rPr lang="en-US" altLang="zh-CN" sz="1400" b="0" kern="100" smtClean="0">
                          <a:latin typeface="+mn-ea"/>
                          <a:ea typeface="+mn-ea"/>
                        </a:rPr>
                        <a:t>E”</a:t>
                      </a:r>
                      <a:r>
                        <a:rPr lang="zh-CN" altLang="en-US" sz="1400" b="0" kern="100" smtClean="0">
                          <a:latin typeface="+mn-ea"/>
                          <a:ea typeface="+mn-ea"/>
                        </a:rPr>
                        <a:t>表示</a:t>
                      </a:r>
                      <a:r>
                        <a:rPr lang="en-US" altLang="zh-CN" sz="1400" b="0" kern="100" smtClean="0">
                          <a:latin typeface="+mn-ea"/>
                          <a:ea typeface="+mn-ea"/>
                        </a:rPr>
                        <a:t>(</a:t>
                      </a:r>
                      <a:r>
                        <a:rPr lang="zh-CN" altLang="en-US" sz="1400" b="0" kern="100" smtClean="0">
                          <a:latin typeface="+mn-ea"/>
                          <a:ea typeface="+mn-ea"/>
                        </a:rPr>
                        <a:t>如</a:t>
                      </a:r>
                      <a:r>
                        <a:rPr lang="en-US" altLang="zh-CN" sz="1400" b="0" kern="100" smtClean="0">
                          <a:latin typeface="+mn-ea"/>
                          <a:ea typeface="+mn-ea"/>
                        </a:rPr>
                        <a:t>1.2E+02)</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altLang="zh-CN" sz="1400" b="1" kern="100" smtClean="0">
                          <a:latin typeface="+mn-ea"/>
                          <a:ea typeface="+mn-ea"/>
                          <a:cs typeface="Times New Roman" panose="02020603050405020304"/>
                        </a:rPr>
                        <a:t>g,G</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cs typeface="Times New Roman" panose="02020603050405020304"/>
                        </a:rPr>
                        <a:t>选用</a:t>
                      </a:r>
                      <a:r>
                        <a:rPr lang="en-US" altLang="zh-CN" sz="1400" b="0" kern="100" smtClean="0">
                          <a:latin typeface="+mn-ea"/>
                          <a:ea typeface="+mn-ea"/>
                          <a:cs typeface="Times New Roman" panose="02020603050405020304"/>
                        </a:rPr>
                        <a:t>%f</a:t>
                      </a:r>
                      <a:r>
                        <a:rPr lang="zh-CN" altLang="en-US" sz="1400" b="0" kern="100" smtClean="0">
                          <a:latin typeface="+mn-ea"/>
                          <a:ea typeface="+mn-ea"/>
                          <a:cs typeface="Times New Roman" panose="02020603050405020304"/>
                        </a:rPr>
                        <a:t>或</a:t>
                      </a:r>
                      <a:r>
                        <a:rPr lang="en-US" altLang="zh-CN" sz="1400" b="0" kern="100" smtClean="0">
                          <a:latin typeface="+mn-ea"/>
                          <a:ea typeface="+mn-ea"/>
                          <a:cs typeface="Times New Roman" panose="02020603050405020304"/>
                        </a:rPr>
                        <a:t>%e</a:t>
                      </a:r>
                      <a:r>
                        <a:rPr lang="zh-CN" altLang="en-US" sz="1400" b="0" kern="100" smtClean="0">
                          <a:latin typeface="+mn-ea"/>
                          <a:ea typeface="+mn-ea"/>
                          <a:cs typeface="Times New Roman" panose="02020603050405020304"/>
                        </a:rPr>
                        <a:t>格式中输出宽度较短的一种格式，不输出无意义的</a:t>
                      </a:r>
                      <a:r>
                        <a:rPr lang="en-US" altLang="zh-CN" sz="1400" b="0" kern="100" smtClean="0">
                          <a:latin typeface="+mn-ea"/>
                          <a:ea typeface="+mn-ea"/>
                          <a:cs typeface="Times New Roman" panose="02020603050405020304"/>
                        </a:rPr>
                        <a:t>0</a:t>
                      </a:r>
                      <a:r>
                        <a:rPr lang="zh-CN" altLang="en-US" sz="1400" b="0" kern="100" smtClean="0">
                          <a:latin typeface="+mn-ea"/>
                          <a:ea typeface="+mn-ea"/>
                          <a:cs typeface="Times New Roman" panose="02020603050405020304"/>
                        </a:rPr>
                        <a:t>。用</a:t>
                      </a:r>
                      <a:r>
                        <a:rPr lang="en-US" altLang="zh-CN" sz="1400" b="0" kern="100" smtClean="0">
                          <a:latin typeface="+mn-ea"/>
                          <a:ea typeface="+mn-ea"/>
                          <a:cs typeface="Times New Roman" panose="02020603050405020304"/>
                        </a:rPr>
                        <a:t>G</a:t>
                      </a:r>
                      <a:r>
                        <a:rPr lang="zh-CN" altLang="en-US" sz="1400" b="0" kern="100" smtClean="0">
                          <a:latin typeface="+mn-ea"/>
                          <a:ea typeface="+mn-ea"/>
                          <a:cs typeface="Times New Roman" panose="02020603050405020304"/>
                        </a:rPr>
                        <a:t>时，若以指数形式输出，则指数以大写表示</a:t>
                      </a:r>
                      <a:endParaRPr lang="zh-CN" sz="1400" b="0" kern="100" dirty="0">
                        <a:latin typeface="+mn-ea"/>
                        <a:ea typeface="+mn-ea"/>
                        <a:cs typeface="Times New Roman" panose="02020603050405020304"/>
                      </a:endParaRPr>
                    </a:p>
                  </a:txBody>
                  <a:tcPr marL="68580" marR="68580" marT="0" marB="0" anchor="ctr"/>
                </a:tc>
              </a:tr>
            </a:tbl>
          </a:graphicData>
        </a:graphic>
      </p:graphicFrame>
      <p:graphicFrame>
        <p:nvGraphicFramePr>
          <p:cNvPr id="17" name="表格 16"/>
          <p:cNvGraphicFramePr>
            <a:graphicFrameLocks noGrp="1"/>
          </p:cNvGraphicFramePr>
          <p:nvPr/>
        </p:nvGraphicFramePr>
        <p:xfrm>
          <a:off x="6522969" y="4611867"/>
          <a:ext cx="4792730" cy="2000160"/>
        </p:xfrm>
        <a:graphic>
          <a:graphicData uri="http://schemas.openxmlformats.org/drawingml/2006/table">
            <a:tbl>
              <a:tblPr firstRow="1" firstCol="1">
                <a:tableStyleId>{21E4AEA4-8DFA-4A89-87EB-49C32662AFE0}</a:tableStyleId>
              </a:tblPr>
              <a:tblGrid>
                <a:gridCol w="1468506"/>
                <a:gridCol w="3324224"/>
              </a:tblGrid>
              <a:tr h="360000">
                <a:tc>
                  <a:txBody>
                    <a:bodyPr/>
                    <a:lstStyle/>
                    <a:p>
                      <a:pPr algn="ctr" fontAlgn="auto">
                        <a:lnSpc>
                          <a:spcPct val="100000"/>
                        </a:lnSpc>
                        <a:spcBef>
                          <a:spcPts val="0"/>
                        </a:spcBef>
                        <a:spcAft>
                          <a:spcPts val="0"/>
                        </a:spcAft>
                      </a:pPr>
                      <a:r>
                        <a:rPr lang="zh-CN" altLang="en-US" sz="1400" b="1" kern="100" smtClean="0">
                          <a:latin typeface="+mn-ea"/>
                          <a:ea typeface="+mn-ea"/>
                        </a:rPr>
                        <a:t>附加字符</a:t>
                      </a:r>
                      <a:endParaRPr lang="zh-CN" sz="1400" b="1" kern="100" dirty="0">
                        <a:latin typeface="+mn-ea"/>
                        <a:ea typeface="+mn-ea"/>
                        <a:cs typeface="Times New Roman" panose="02020603050405020304"/>
                      </a:endParaRPr>
                    </a:p>
                  </a:txBody>
                  <a:tcPr marL="68580" marR="68580" marT="0" marB="0" anchor="ctr"/>
                </a:tc>
                <a:tc>
                  <a:txBody>
                    <a:bodyPr/>
                    <a:lstStyle/>
                    <a:p>
                      <a:pPr algn="ctr">
                        <a:lnSpc>
                          <a:spcPct val="100000"/>
                        </a:lnSpc>
                        <a:spcBef>
                          <a:spcPts val="0"/>
                        </a:spcBef>
                        <a:spcAft>
                          <a:spcPts val="0"/>
                        </a:spcAft>
                      </a:pPr>
                      <a:r>
                        <a:rPr lang="zh-CN" altLang="en-US" sz="1400" b="1" kern="100" smtClean="0">
                          <a:latin typeface="+mn-ea"/>
                          <a:ea typeface="+mn-ea"/>
                        </a:rPr>
                        <a:t>说    明</a:t>
                      </a:r>
                      <a:endParaRPr lang="zh-CN" sz="1400" b="1"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altLang="zh-CN" sz="1400" b="1" kern="100" smtClean="0">
                          <a:latin typeface="+mn-ea"/>
                          <a:ea typeface="+mn-ea"/>
                        </a:rPr>
                        <a:t>l</a:t>
                      </a:r>
                      <a:endParaRPr lang="zh-CN" sz="1400" b="1" kern="100" dirty="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长整型整数，可加在格式符ｄ、ｏ、ｘ、ｕ前面）</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sz="1400" b="1" kern="100" smtClean="0">
                          <a:latin typeface="+mn-ea"/>
                          <a:ea typeface="+mn-ea"/>
                        </a:rPr>
                        <a:t>m</a:t>
                      </a:r>
                      <a:endParaRPr lang="en-US" altLang="zh-CN" sz="1400" b="1" kern="100" smtClean="0">
                        <a:latin typeface="+mn-ea"/>
                        <a:ea typeface="+mn-ea"/>
                      </a:endParaRPr>
                    </a:p>
                    <a:p>
                      <a:pPr algn="ctr" fontAlgn="auto">
                        <a:lnSpc>
                          <a:spcPct val="100000"/>
                        </a:lnSpc>
                        <a:spcBef>
                          <a:spcPts val="0"/>
                        </a:spcBef>
                        <a:spcAft>
                          <a:spcPts val="0"/>
                        </a:spcAft>
                      </a:pPr>
                      <a:r>
                        <a:rPr lang="en-US" altLang="zh-CN" sz="1400" b="1" kern="100" smtClean="0">
                          <a:latin typeface="+mn-ea"/>
                          <a:ea typeface="+mn-ea"/>
                        </a:rPr>
                        <a:t>(</a:t>
                      </a:r>
                      <a:r>
                        <a:rPr lang="zh-CN" altLang="en-US" sz="1400" b="1" kern="100" smtClean="0">
                          <a:latin typeface="+mn-ea"/>
                          <a:ea typeface="+mn-ea"/>
                        </a:rPr>
                        <a:t>代表一个正整数</a:t>
                      </a:r>
                      <a:r>
                        <a:rPr lang="en-US" altLang="zh-CN" sz="1400" b="1" kern="100" smtClean="0">
                          <a:latin typeface="+mn-ea"/>
                          <a:ea typeface="+mn-ea"/>
                        </a:rPr>
                        <a:t>)</a:t>
                      </a:r>
                      <a:endParaRPr lang="zh-CN" sz="1400" b="1" kern="100" dirty="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数据最小宽度</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sz="1400" b="1" kern="100" smtClean="0">
                          <a:latin typeface="+mn-ea"/>
                          <a:ea typeface="+mn-ea"/>
                        </a:rPr>
                        <a:t>n</a:t>
                      </a:r>
                      <a:endParaRPr lang="en-US" sz="1400" b="1" kern="100" smtClean="0">
                        <a:latin typeface="+mn-ea"/>
                        <a:ea typeface="+mn-ea"/>
                      </a:endParaRPr>
                    </a:p>
                    <a:p>
                      <a:pPr algn="ctr" fontAlgn="auto">
                        <a:lnSpc>
                          <a:spcPct val="100000"/>
                        </a:lnSpc>
                        <a:spcBef>
                          <a:spcPts val="0"/>
                        </a:spcBef>
                        <a:spcAft>
                          <a:spcPts val="0"/>
                        </a:spcAft>
                      </a:pPr>
                      <a:r>
                        <a:rPr lang="en-US" altLang="zh-CN" sz="1400" b="1" kern="100" smtClean="0">
                          <a:latin typeface="+mn-ea"/>
                          <a:ea typeface="+mn-ea"/>
                        </a:rPr>
                        <a:t>(</a:t>
                      </a:r>
                      <a:r>
                        <a:rPr lang="zh-CN" altLang="en-US" sz="1400" b="1" kern="100" smtClean="0">
                          <a:latin typeface="+mn-ea"/>
                          <a:ea typeface="+mn-ea"/>
                        </a:rPr>
                        <a:t>代表一个正整数</a:t>
                      </a:r>
                      <a:r>
                        <a:rPr lang="en-US" altLang="zh-CN" sz="1400" b="1" kern="100" smtClean="0">
                          <a:latin typeface="+mn-ea"/>
                          <a:ea typeface="+mn-ea"/>
                        </a:rPr>
                        <a:t>)</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对实数，表示输出ｎ位小数；对字符串，表示截取的字符个数</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sz="1400" b="1" kern="100" smtClean="0">
                          <a:latin typeface="+mn-ea"/>
                          <a:ea typeface="+mn-ea"/>
                        </a:rPr>
                        <a:t>-</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输出的数字或字符在域内向左靠</a:t>
                      </a:r>
                      <a:endParaRPr lang="zh-CN" sz="1400" b="0" kern="100" dirty="0">
                        <a:latin typeface="+mn-ea"/>
                        <a:ea typeface="+mn-ea"/>
                        <a:cs typeface="Times New Roman" panose="02020603050405020304"/>
                      </a:endParaRPr>
                    </a:p>
                  </a:txBody>
                  <a:tcPr marL="68580" marR="68580" marT="0" marB="0" anchor="ctr"/>
                </a:tc>
              </a:tr>
            </a:tbl>
          </a:graphicData>
        </a:graphic>
      </p:graphicFrame>
      <p:sp>
        <p:nvSpPr>
          <p:cNvPr id="18" name="MH_Desc_1"/>
          <p:cNvSpPr/>
          <p:nvPr>
            <p:custDataLst>
              <p:tags r:id="rId1"/>
            </p:custDataLst>
          </p:nvPr>
        </p:nvSpPr>
        <p:spPr>
          <a:xfrm>
            <a:off x="1274694" y="2025647"/>
            <a:ext cx="4389782" cy="42132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en-US" altLang="zh-CN" sz="1600">
                <a:solidFill>
                  <a:schemeClr val="tx1"/>
                </a:solidFill>
              </a:rPr>
              <a:t>(1) printf</a:t>
            </a:r>
            <a:r>
              <a:rPr lang="zh-CN" altLang="en-US" sz="1600">
                <a:solidFill>
                  <a:schemeClr val="tx1"/>
                </a:solidFill>
              </a:rPr>
              <a:t>函数输出时，务必注意输出对象的类型应与上述格式说明匹配，否则将会出现错误。</a:t>
            </a:r>
            <a:endParaRPr lang="zh-CN" altLang="en-US" sz="1600">
              <a:solidFill>
                <a:schemeClr val="tx1"/>
              </a:solidFill>
            </a:endParaRPr>
          </a:p>
          <a:p>
            <a:pPr algn="just">
              <a:lnSpc>
                <a:spcPct val="120000"/>
              </a:lnSpc>
              <a:spcAft>
                <a:spcPts val="600"/>
              </a:spcAft>
              <a:defRPr/>
            </a:pPr>
            <a:r>
              <a:rPr lang="en-US" altLang="zh-CN" sz="1600" smtClean="0">
                <a:solidFill>
                  <a:schemeClr val="tx1"/>
                </a:solidFill>
              </a:rPr>
              <a:t>(</a:t>
            </a:r>
            <a:r>
              <a:rPr lang="en-US" altLang="zh-CN" sz="1600">
                <a:solidFill>
                  <a:schemeClr val="tx1"/>
                </a:solidFill>
              </a:rPr>
              <a:t>2) </a:t>
            </a:r>
            <a:r>
              <a:rPr lang="zh-CN" altLang="en-US" sz="1600">
                <a:solidFill>
                  <a:schemeClr val="tx1"/>
                </a:solidFill>
              </a:rPr>
              <a:t>除了</a:t>
            </a:r>
            <a:r>
              <a:rPr lang="en-US" altLang="zh-CN" sz="1600">
                <a:solidFill>
                  <a:schemeClr val="tx1"/>
                </a:solidFill>
              </a:rPr>
              <a:t>X,E,G</a:t>
            </a:r>
            <a:r>
              <a:rPr lang="zh-CN" altLang="en-US" sz="1600">
                <a:solidFill>
                  <a:schemeClr val="tx1"/>
                </a:solidFill>
              </a:rPr>
              <a:t>外，其他格式字符必须用小写字母，如</a:t>
            </a:r>
            <a:r>
              <a:rPr lang="en-US" altLang="zh-CN" sz="1600">
                <a:solidFill>
                  <a:schemeClr val="tx1"/>
                </a:solidFill>
              </a:rPr>
              <a:t>%d</a:t>
            </a:r>
            <a:r>
              <a:rPr lang="zh-CN" altLang="en-US" sz="1600">
                <a:solidFill>
                  <a:schemeClr val="tx1"/>
                </a:solidFill>
              </a:rPr>
              <a:t>不能写成</a:t>
            </a:r>
            <a:r>
              <a:rPr lang="en-US" altLang="zh-CN" sz="1600">
                <a:solidFill>
                  <a:schemeClr val="tx1"/>
                </a:solidFill>
              </a:rPr>
              <a:t>%D</a:t>
            </a:r>
            <a:r>
              <a:rPr lang="zh-CN" altLang="en-US" sz="1600">
                <a:solidFill>
                  <a:schemeClr val="tx1"/>
                </a:solidFill>
              </a:rPr>
              <a:t>。</a:t>
            </a:r>
            <a:endParaRPr lang="zh-CN" altLang="en-US" sz="1600">
              <a:solidFill>
                <a:schemeClr val="tx1"/>
              </a:solidFill>
            </a:endParaRPr>
          </a:p>
          <a:p>
            <a:pPr algn="just">
              <a:lnSpc>
                <a:spcPct val="120000"/>
              </a:lnSpc>
              <a:spcAft>
                <a:spcPts val="600"/>
              </a:spcAft>
              <a:defRPr/>
            </a:pPr>
            <a:r>
              <a:rPr lang="en-US" altLang="zh-CN" sz="1600" smtClean="0">
                <a:solidFill>
                  <a:schemeClr val="tx1"/>
                </a:solidFill>
              </a:rPr>
              <a:t>(</a:t>
            </a:r>
            <a:r>
              <a:rPr lang="en-US" altLang="zh-CN" sz="1600">
                <a:solidFill>
                  <a:schemeClr val="tx1"/>
                </a:solidFill>
              </a:rPr>
              <a:t>3) </a:t>
            </a:r>
            <a:r>
              <a:rPr lang="zh-CN" altLang="en-US" sz="1600">
                <a:solidFill>
                  <a:schemeClr val="tx1"/>
                </a:solidFill>
              </a:rPr>
              <a:t>可以在</a:t>
            </a:r>
            <a:r>
              <a:rPr lang="en-US" altLang="zh-CN" sz="1600">
                <a:solidFill>
                  <a:schemeClr val="tx1"/>
                </a:solidFill>
              </a:rPr>
              <a:t>printf</a:t>
            </a:r>
            <a:r>
              <a:rPr lang="zh-CN" altLang="en-US" sz="1600">
                <a:solidFill>
                  <a:schemeClr val="tx1"/>
                </a:solidFill>
              </a:rPr>
              <a:t>函数中的格式控制字符串内包含转义字符，如</a:t>
            </a:r>
            <a:r>
              <a:rPr lang="en-US" altLang="zh-CN" sz="1600">
                <a:solidFill>
                  <a:schemeClr val="tx1"/>
                </a:solidFill>
              </a:rPr>
              <a:t>\n</a:t>
            </a:r>
            <a:r>
              <a:rPr lang="en-US" altLang="zh-CN" sz="1600" smtClean="0">
                <a:solidFill>
                  <a:schemeClr val="tx1"/>
                </a:solidFill>
              </a:rPr>
              <a:t>,\t,\</a:t>
            </a:r>
            <a:r>
              <a:rPr lang="en-US" altLang="zh-CN" sz="1600">
                <a:solidFill>
                  <a:schemeClr val="tx1"/>
                </a:solidFill>
              </a:rPr>
              <a:t>b</a:t>
            </a:r>
            <a:r>
              <a:rPr lang="en-US" altLang="zh-CN" sz="1600" smtClean="0">
                <a:solidFill>
                  <a:schemeClr val="tx1"/>
                </a:solidFill>
              </a:rPr>
              <a:t>,\</a:t>
            </a:r>
            <a:r>
              <a:rPr lang="en-US" altLang="zh-CN" sz="1600">
                <a:solidFill>
                  <a:schemeClr val="tx1"/>
                </a:solidFill>
              </a:rPr>
              <a:t>r</a:t>
            </a:r>
            <a:r>
              <a:rPr lang="en-US" altLang="zh-CN" sz="1600" smtClean="0">
                <a:solidFill>
                  <a:schemeClr val="tx1"/>
                </a:solidFill>
              </a:rPr>
              <a:t>,\</a:t>
            </a:r>
            <a:r>
              <a:rPr lang="en-US" altLang="zh-CN" sz="1600">
                <a:solidFill>
                  <a:schemeClr val="tx1"/>
                </a:solidFill>
              </a:rPr>
              <a:t>f</a:t>
            </a:r>
            <a:r>
              <a:rPr lang="zh-CN" altLang="en-US" sz="1600" smtClean="0">
                <a:solidFill>
                  <a:schemeClr val="tx1"/>
                </a:solidFill>
              </a:rPr>
              <a:t>和</a:t>
            </a:r>
            <a:r>
              <a:rPr lang="en-US" altLang="zh-CN" sz="1600" smtClean="0">
                <a:solidFill>
                  <a:schemeClr val="tx1"/>
                </a:solidFill>
              </a:rPr>
              <a:t>\</a:t>
            </a:r>
            <a:r>
              <a:rPr lang="en-US" altLang="zh-CN" sz="1600">
                <a:solidFill>
                  <a:schemeClr val="tx1"/>
                </a:solidFill>
              </a:rPr>
              <a:t>377</a:t>
            </a:r>
            <a:r>
              <a:rPr lang="zh-CN" altLang="en-US" sz="1600">
                <a:solidFill>
                  <a:schemeClr val="tx1"/>
                </a:solidFill>
              </a:rPr>
              <a:t>等。</a:t>
            </a:r>
            <a:endParaRPr lang="zh-CN" altLang="en-US" sz="1600">
              <a:solidFill>
                <a:schemeClr val="tx1"/>
              </a:solidFill>
            </a:endParaRPr>
          </a:p>
          <a:p>
            <a:pPr algn="just">
              <a:lnSpc>
                <a:spcPct val="120000"/>
              </a:lnSpc>
              <a:spcAft>
                <a:spcPts val="600"/>
              </a:spcAft>
              <a:defRPr/>
            </a:pPr>
            <a:r>
              <a:rPr lang="en-US" altLang="zh-CN" sz="1600" smtClean="0">
                <a:solidFill>
                  <a:schemeClr val="tx1"/>
                </a:solidFill>
              </a:rPr>
              <a:t>(</a:t>
            </a:r>
            <a:r>
              <a:rPr lang="en-US" altLang="zh-CN" sz="1600">
                <a:solidFill>
                  <a:schemeClr val="tx1"/>
                </a:solidFill>
              </a:rPr>
              <a:t>4) </a:t>
            </a:r>
            <a:r>
              <a:rPr lang="zh-CN" altLang="en-US" sz="1600" smtClean="0">
                <a:solidFill>
                  <a:schemeClr val="tx1"/>
                </a:solidFill>
              </a:rPr>
              <a:t>一</a:t>
            </a:r>
            <a:r>
              <a:rPr lang="zh-CN" altLang="en-US" sz="1600">
                <a:solidFill>
                  <a:schemeClr val="tx1"/>
                </a:solidFill>
              </a:rPr>
              <a:t>个格式声明以“</a:t>
            </a:r>
            <a:r>
              <a:rPr lang="en-US" altLang="zh-CN" sz="1600">
                <a:solidFill>
                  <a:schemeClr val="tx1"/>
                </a:solidFill>
              </a:rPr>
              <a:t>%”</a:t>
            </a:r>
            <a:r>
              <a:rPr lang="zh-CN" altLang="en-US" sz="1600">
                <a:solidFill>
                  <a:schemeClr val="tx1"/>
                </a:solidFill>
              </a:rPr>
              <a:t>开头，</a:t>
            </a:r>
            <a:r>
              <a:rPr lang="zh-CN" altLang="en-US" sz="1600" smtClean="0">
                <a:solidFill>
                  <a:schemeClr val="tx1"/>
                </a:solidFill>
              </a:rPr>
              <a:t>以格式</a:t>
            </a:r>
            <a:r>
              <a:rPr lang="zh-CN" altLang="en-US" sz="1600">
                <a:solidFill>
                  <a:schemeClr val="tx1"/>
                </a:solidFill>
              </a:rPr>
              <a:t>字符之一为结束，中间可以插入附加格式字符（也称修饰符）</a:t>
            </a:r>
            <a:r>
              <a:rPr lang="zh-CN" altLang="en-US" sz="1600" smtClean="0">
                <a:solidFill>
                  <a:schemeClr val="tx1"/>
                </a:solidFill>
              </a:rPr>
              <a:t>。</a:t>
            </a:r>
            <a:endParaRPr lang="en-US" altLang="zh-CN" sz="1600">
              <a:solidFill>
                <a:schemeClr val="tx1"/>
              </a:solidFill>
            </a:endParaRPr>
          </a:p>
          <a:p>
            <a:pPr algn="just">
              <a:lnSpc>
                <a:spcPct val="120000"/>
              </a:lnSpc>
              <a:spcAft>
                <a:spcPts val="600"/>
              </a:spcAft>
              <a:defRPr/>
            </a:pPr>
            <a:r>
              <a:rPr lang="en-US" altLang="zh-CN" sz="1600" smtClean="0">
                <a:solidFill>
                  <a:schemeClr val="tx1"/>
                </a:solidFill>
              </a:rPr>
              <a:t>(</a:t>
            </a:r>
            <a:r>
              <a:rPr lang="en-US" altLang="zh-CN" sz="1600">
                <a:solidFill>
                  <a:schemeClr val="tx1"/>
                </a:solidFill>
              </a:rPr>
              <a:t>5) </a:t>
            </a:r>
            <a:r>
              <a:rPr lang="zh-CN" altLang="en-US" sz="1600">
                <a:solidFill>
                  <a:schemeClr val="tx1"/>
                </a:solidFill>
              </a:rPr>
              <a:t>如果想输出字符“</a:t>
            </a:r>
            <a:r>
              <a:rPr lang="en-US" altLang="zh-CN" sz="1600">
                <a:solidFill>
                  <a:schemeClr val="tx1"/>
                </a:solidFill>
              </a:rPr>
              <a:t>%”</a:t>
            </a:r>
            <a:r>
              <a:rPr lang="zh-CN" altLang="en-US" sz="1600">
                <a:solidFill>
                  <a:schemeClr val="tx1"/>
                </a:solidFill>
              </a:rPr>
              <a:t>，应该在“格式控制字符串”中用连续两个“</a:t>
            </a:r>
            <a:r>
              <a:rPr lang="en-US" altLang="zh-CN" sz="1600">
                <a:solidFill>
                  <a:schemeClr val="tx1"/>
                </a:solidFill>
              </a:rPr>
              <a:t>%”</a:t>
            </a:r>
            <a:r>
              <a:rPr lang="zh-CN" altLang="en-US" sz="1600">
                <a:solidFill>
                  <a:schemeClr val="tx1"/>
                </a:solidFill>
              </a:rPr>
              <a:t>表示，</a:t>
            </a:r>
            <a:r>
              <a:rPr lang="zh-CN" altLang="en-US" sz="1600" smtClean="0">
                <a:solidFill>
                  <a:schemeClr val="tx1"/>
                </a:solidFill>
              </a:rPr>
              <a:t>如：</a:t>
            </a:r>
            <a:r>
              <a:rPr lang="en-US" altLang="zh-CN" sz="1600" smtClean="0">
                <a:solidFill>
                  <a:schemeClr val="tx1"/>
                </a:solidFill>
              </a:rPr>
              <a:t>printf</a:t>
            </a:r>
            <a:r>
              <a:rPr lang="en-US" altLang="zh-CN" sz="1600">
                <a:solidFill>
                  <a:schemeClr val="tx1"/>
                </a:solidFill>
              </a:rPr>
              <a:t>(″%f%%\n″,1.0/3</a:t>
            </a:r>
            <a:r>
              <a:rPr lang="en-US" altLang="zh-CN" sz="1600" smtClean="0">
                <a:solidFill>
                  <a:schemeClr val="tx1"/>
                </a:solidFill>
              </a:rPr>
              <a:t>);</a:t>
            </a:r>
            <a:endParaRPr lang="en-US" altLang="zh-CN" sz="160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540242"/>
          </a:xfrm>
        </p:spPr>
        <p:txBody>
          <a:bodyPr/>
          <a:lstStyle/>
          <a:p>
            <a:r>
              <a:rPr lang="zh-CN" altLang="en-US" smtClean="0"/>
              <a:t>顺序程序设计举例</a:t>
            </a:r>
            <a:endParaRPr lang="zh-CN" altLang="en-US"/>
          </a:p>
        </p:txBody>
      </p:sp>
      <p:sp>
        <p:nvSpPr>
          <p:cNvPr id="3" name="内容占位符 2"/>
          <p:cNvSpPr>
            <a:spLocks noGrp="1"/>
          </p:cNvSpPr>
          <p:nvPr>
            <p:ph idx="1"/>
          </p:nvPr>
        </p:nvSpPr>
        <p:spPr>
          <a:xfrm>
            <a:off x="742932" y="933367"/>
            <a:ext cx="10945278" cy="2090729"/>
          </a:xfrm>
        </p:spPr>
        <p:txBody>
          <a:bodyPr>
            <a:noAutofit/>
          </a:bodyPr>
          <a:lstStyle/>
          <a:p>
            <a:pPr marL="0" indent="0">
              <a:lnSpc>
                <a:spcPct val="100000"/>
              </a:lnSpc>
              <a:buNone/>
            </a:pPr>
            <a:r>
              <a:rPr lang="en-US" altLang="zh-CN" sz="1800" smtClean="0">
                <a:solidFill>
                  <a:schemeClr val="accent1"/>
                </a:solidFill>
              </a:rPr>
              <a:t>【</a:t>
            </a:r>
            <a:r>
              <a:rPr lang="zh-CN" altLang="en-US" sz="1800" smtClean="0">
                <a:solidFill>
                  <a:schemeClr val="accent1"/>
                </a:solidFill>
              </a:rPr>
              <a:t>例</a:t>
            </a:r>
            <a:r>
              <a:rPr lang="en-US" altLang="zh-CN" sz="1800" smtClean="0">
                <a:solidFill>
                  <a:schemeClr val="accent1"/>
                </a:solidFill>
              </a:rPr>
              <a:t>3.2】</a:t>
            </a:r>
            <a:r>
              <a:rPr lang="zh-CN" altLang="en-US" sz="1800">
                <a:solidFill>
                  <a:schemeClr val="accent1"/>
                </a:solidFill>
              </a:rPr>
              <a:t>计算存款利息。有</a:t>
            </a:r>
            <a:r>
              <a:rPr lang="en-US" altLang="zh-CN" sz="1800">
                <a:solidFill>
                  <a:schemeClr val="accent1"/>
                </a:solidFill>
              </a:rPr>
              <a:t>1000</a:t>
            </a:r>
            <a:r>
              <a:rPr lang="zh-CN" altLang="en-US" sz="1800">
                <a:solidFill>
                  <a:schemeClr val="accent1"/>
                </a:solidFill>
              </a:rPr>
              <a:t>元，想存一年。有</a:t>
            </a:r>
            <a:r>
              <a:rPr lang="en-US" altLang="zh-CN" sz="1800">
                <a:solidFill>
                  <a:schemeClr val="accent1"/>
                </a:solidFill>
              </a:rPr>
              <a:t>3</a:t>
            </a:r>
            <a:r>
              <a:rPr lang="zh-CN" altLang="en-US" sz="1800">
                <a:solidFill>
                  <a:schemeClr val="accent1"/>
                </a:solidFill>
              </a:rPr>
              <a:t>种方法可选</a:t>
            </a:r>
            <a:r>
              <a:rPr lang="en-US" altLang="zh-CN" sz="1800" smtClean="0">
                <a:solidFill>
                  <a:schemeClr val="accent1"/>
                </a:solidFill>
              </a:rPr>
              <a:t>:</a:t>
            </a:r>
            <a:endParaRPr lang="en-US" altLang="zh-CN" sz="1800" smtClean="0">
              <a:solidFill>
                <a:schemeClr val="accent1"/>
              </a:solidFill>
            </a:endParaRPr>
          </a:p>
          <a:p>
            <a:pPr marL="0" indent="88900">
              <a:lnSpc>
                <a:spcPct val="100000"/>
              </a:lnSpc>
              <a:buNone/>
            </a:pPr>
            <a:r>
              <a:rPr lang="en-US" altLang="zh-CN" sz="1800" smtClean="0">
                <a:solidFill>
                  <a:schemeClr val="accent1"/>
                </a:solidFill>
              </a:rPr>
              <a:t>(</a:t>
            </a:r>
            <a:r>
              <a:rPr lang="en-US" altLang="zh-CN" sz="1800">
                <a:solidFill>
                  <a:schemeClr val="accent1"/>
                </a:solidFill>
              </a:rPr>
              <a:t>1)</a:t>
            </a:r>
            <a:r>
              <a:rPr lang="zh-CN" altLang="en-US" sz="1800">
                <a:solidFill>
                  <a:schemeClr val="accent1"/>
                </a:solidFill>
              </a:rPr>
              <a:t>活期，年利率为</a:t>
            </a:r>
            <a:r>
              <a:rPr lang="en-US" altLang="zh-CN" sz="1800">
                <a:solidFill>
                  <a:schemeClr val="accent1"/>
                </a:solidFill>
              </a:rPr>
              <a:t>r1</a:t>
            </a:r>
            <a:r>
              <a:rPr lang="zh-CN" altLang="en-US" sz="1800" smtClean="0">
                <a:solidFill>
                  <a:schemeClr val="accent1"/>
                </a:solidFill>
              </a:rPr>
              <a:t>；</a:t>
            </a:r>
            <a:endParaRPr lang="en-US" altLang="zh-CN" sz="1800" smtClean="0">
              <a:solidFill>
                <a:schemeClr val="accent1"/>
              </a:solidFill>
            </a:endParaRPr>
          </a:p>
          <a:p>
            <a:pPr marL="0" indent="88900">
              <a:lnSpc>
                <a:spcPct val="100000"/>
              </a:lnSpc>
              <a:buNone/>
            </a:pPr>
            <a:r>
              <a:rPr lang="en-US" altLang="zh-CN" sz="1800" smtClean="0">
                <a:solidFill>
                  <a:schemeClr val="accent1"/>
                </a:solidFill>
              </a:rPr>
              <a:t>(</a:t>
            </a:r>
            <a:r>
              <a:rPr lang="en-US" altLang="zh-CN" sz="1800">
                <a:solidFill>
                  <a:schemeClr val="accent1"/>
                </a:solidFill>
              </a:rPr>
              <a:t>2)</a:t>
            </a:r>
            <a:r>
              <a:rPr lang="zh-CN" altLang="en-US" sz="1800">
                <a:solidFill>
                  <a:schemeClr val="accent1"/>
                </a:solidFill>
              </a:rPr>
              <a:t>一年期定期，年利率为</a:t>
            </a:r>
            <a:r>
              <a:rPr lang="en-US" altLang="zh-CN" sz="1800">
                <a:solidFill>
                  <a:schemeClr val="accent1"/>
                </a:solidFill>
              </a:rPr>
              <a:t>r2</a:t>
            </a:r>
            <a:r>
              <a:rPr lang="zh-CN" altLang="en-US" sz="1800" smtClean="0">
                <a:solidFill>
                  <a:schemeClr val="accent1"/>
                </a:solidFill>
              </a:rPr>
              <a:t>；</a:t>
            </a:r>
            <a:endParaRPr lang="en-US" altLang="zh-CN" sz="1800" smtClean="0">
              <a:solidFill>
                <a:schemeClr val="accent1"/>
              </a:solidFill>
            </a:endParaRPr>
          </a:p>
          <a:p>
            <a:pPr marL="0" indent="88900">
              <a:lnSpc>
                <a:spcPct val="100000"/>
              </a:lnSpc>
              <a:buNone/>
            </a:pPr>
            <a:r>
              <a:rPr lang="en-US" altLang="zh-CN" sz="1800" smtClean="0">
                <a:solidFill>
                  <a:schemeClr val="accent1"/>
                </a:solidFill>
              </a:rPr>
              <a:t>(</a:t>
            </a:r>
            <a:r>
              <a:rPr lang="en-US" altLang="zh-CN" sz="1800">
                <a:solidFill>
                  <a:schemeClr val="accent1"/>
                </a:solidFill>
              </a:rPr>
              <a:t>3)</a:t>
            </a:r>
            <a:r>
              <a:rPr lang="zh-CN" altLang="en-US" sz="1800">
                <a:solidFill>
                  <a:schemeClr val="accent1"/>
                </a:solidFill>
              </a:rPr>
              <a:t>存两次半年定期，年利率为</a:t>
            </a:r>
            <a:r>
              <a:rPr lang="en-US" altLang="zh-CN" sz="1800">
                <a:solidFill>
                  <a:schemeClr val="accent1"/>
                </a:solidFill>
              </a:rPr>
              <a:t>r3</a:t>
            </a:r>
            <a:r>
              <a:rPr lang="zh-CN" altLang="en-US" sz="1800" smtClean="0">
                <a:solidFill>
                  <a:schemeClr val="accent1"/>
                </a:solidFill>
              </a:rPr>
              <a:t>。</a:t>
            </a:r>
            <a:endParaRPr lang="en-US" altLang="zh-CN" sz="1800" smtClean="0">
              <a:solidFill>
                <a:schemeClr val="accent1"/>
              </a:solidFill>
            </a:endParaRPr>
          </a:p>
          <a:p>
            <a:pPr marL="0" indent="88900">
              <a:lnSpc>
                <a:spcPct val="100000"/>
              </a:lnSpc>
              <a:buNone/>
            </a:pPr>
            <a:r>
              <a:rPr lang="zh-CN" altLang="en-US" sz="1800" smtClean="0">
                <a:solidFill>
                  <a:schemeClr val="accent1"/>
                </a:solidFill>
              </a:rPr>
              <a:t>请</a:t>
            </a:r>
            <a:r>
              <a:rPr lang="zh-CN" altLang="en-US" sz="1800">
                <a:solidFill>
                  <a:schemeClr val="accent1"/>
                </a:solidFill>
              </a:rPr>
              <a:t>分别计算出一年后按</a:t>
            </a:r>
            <a:r>
              <a:rPr lang="en-US" altLang="zh-CN" sz="1800">
                <a:solidFill>
                  <a:schemeClr val="accent1"/>
                </a:solidFill>
              </a:rPr>
              <a:t>3</a:t>
            </a:r>
            <a:r>
              <a:rPr lang="zh-CN" altLang="en-US" sz="1800">
                <a:solidFill>
                  <a:schemeClr val="accent1"/>
                </a:solidFill>
              </a:rPr>
              <a:t>种方法所得到的本息和。</a:t>
            </a:r>
            <a:endParaRPr lang="en-US" altLang="zh-CN" sz="1800" smtClean="0">
              <a:solidFill>
                <a:schemeClr val="accent1"/>
              </a:solidFill>
            </a:endParaRPr>
          </a:p>
        </p:txBody>
      </p:sp>
      <p:sp>
        <p:nvSpPr>
          <p:cNvPr id="27" name="MH_SubTitle_1"/>
          <p:cNvSpPr/>
          <p:nvPr>
            <p:custDataLst>
              <p:tags r:id="rId1"/>
            </p:custDataLst>
          </p:nvPr>
        </p:nvSpPr>
        <p:spPr>
          <a:xfrm>
            <a:off x="8240160" y="249397"/>
            <a:ext cx="3448050" cy="3116146"/>
          </a:xfrm>
          <a:custGeom>
            <a:avLst/>
            <a:gdLst>
              <a:gd name="connsiteX0" fmla="*/ 4225707 w 4387423"/>
              <a:gd name="connsiteY0" fmla="*/ 474136 h 3234796"/>
              <a:gd name="connsiteX1" fmla="*/ 4183374 w 4387423"/>
              <a:gd name="connsiteY1" fmla="*/ 516469 h 3234796"/>
              <a:gd name="connsiteX2" fmla="*/ 4225707 w 4387423"/>
              <a:gd name="connsiteY2" fmla="*/ 558802 h 3234796"/>
              <a:gd name="connsiteX3" fmla="*/ 4268040 w 4387423"/>
              <a:gd name="connsiteY3" fmla="*/ 516469 h 3234796"/>
              <a:gd name="connsiteX4" fmla="*/ 4225707 w 4387423"/>
              <a:gd name="connsiteY4" fmla="*/ 474136 h 3234796"/>
              <a:gd name="connsiteX5" fmla="*/ 4056374 w 4387423"/>
              <a:gd name="connsiteY5" fmla="*/ 474136 h 3234796"/>
              <a:gd name="connsiteX6" fmla="*/ 4014041 w 4387423"/>
              <a:gd name="connsiteY6" fmla="*/ 516469 h 3234796"/>
              <a:gd name="connsiteX7" fmla="*/ 4056374 w 4387423"/>
              <a:gd name="connsiteY7" fmla="*/ 558802 h 3234796"/>
              <a:gd name="connsiteX8" fmla="*/ 4098707 w 4387423"/>
              <a:gd name="connsiteY8" fmla="*/ 516469 h 3234796"/>
              <a:gd name="connsiteX9" fmla="*/ 4056374 w 4387423"/>
              <a:gd name="connsiteY9" fmla="*/ 474136 h 3234796"/>
              <a:gd name="connsiteX10" fmla="*/ 3887041 w 4387423"/>
              <a:gd name="connsiteY10" fmla="*/ 474136 h 3234796"/>
              <a:gd name="connsiteX11" fmla="*/ 3844708 w 4387423"/>
              <a:gd name="connsiteY11" fmla="*/ 516469 h 3234796"/>
              <a:gd name="connsiteX12" fmla="*/ 3887041 w 4387423"/>
              <a:gd name="connsiteY12" fmla="*/ 558802 h 3234796"/>
              <a:gd name="connsiteX13" fmla="*/ 3929374 w 4387423"/>
              <a:gd name="connsiteY13" fmla="*/ 516469 h 3234796"/>
              <a:gd name="connsiteX14" fmla="*/ 3887041 w 4387423"/>
              <a:gd name="connsiteY14" fmla="*/ 474136 h 3234796"/>
              <a:gd name="connsiteX15" fmla="*/ 3717708 w 4387423"/>
              <a:gd name="connsiteY15" fmla="*/ 474136 h 3234796"/>
              <a:gd name="connsiteX16" fmla="*/ 3675375 w 4387423"/>
              <a:gd name="connsiteY16" fmla="*/ 516469 h 3234796"/>
              <a:gd name="connsiteX17" fmla="*/ 3717708 w 4387423"/>
              <a:gd name="connsiteY17" fmla="*/ 558802 h 3234796"/>
              <a:gd name="connsiteX18" fmla="*/ 3760041 w 4387423"/>
              <a:gd name="connsiteY18" fmla="*/ 516469 h 3234796"/>
              <a:gd name="connsiteX19" fmla="*/ 3717708 w 4387423"/>
              <a:gd name="connsiteY19" fmla="*/ 474136 h 3234796"/>
              <a:gd name="connsiteX20" fmla="*/ 3548375 w 4387423"/>
              <a:gd name="connsiteY20" fmla="*/ 474136 h 3234796"/>
              <a:gd name="connsiteX21" fmla="*/ 3506042 w 4387423"/>
              <a:gd name="connsiteY21" fmla="*/ 516469 h 3234796"/>
              <a:gd name="connsiteX22" fmla="*/ 3548375 w 4387423"/>
              <a:gd name="connsiteY22" fmla="*/ 558802 h 3234796"/>
              <a:gd name="connsiteX23" fmla="*/ 3590708 w 4387423"/>
              <a:gd name="connsiteY23" fmla="*/ 516469 h 3234796"/>
              <a:gd name="connsiteX24" fmla="*/ 3548375 w 4387423"/>
              <a:gd name="connsiteY24" fmla="*/ 474136 h 3234796"/>
              <a:gd name="connsiteX25" fmla="*/ 3379042 w 4387423"/>
              <a:gd name="connsiteY25" fmla="*/ 474136 h 3234796"/>
              <a:gd name="connsiteX26" fmla="*/ 3336709 w 4387423"/>
              <a:gd name="connsiteY26" fmla="*/ 516469 h 3234796"/>
              <a:gd name="connsiteX27" fmla="*/ 3379042 w 4387423"/>
              <a:gd name="connsiteY27" fmla="*/ 558802 h 3234796"/>
              <a:gd name="connsiteX28" fmla="*/ 3421375 w 4387423"/>
              <a:gd name="connsiteY28" fmla="*/ 516469 h 3234796"/>
              <a:gd name="connsiteX29" fmla="*/ 3379042 w 4387423"/>
              <a:gd name="connsiteY29" fmla="*/ 474136 h 3234796"/>
              <a:gd name="connsiteX30" fmla="*/ 3209709 w 4387423"/>
              <a:gd name="connsiteY30" fmla="*/ 474136 h 3234796"/>
              <a:gd name="connsiteX31" fmla="*/ 3167376 w 4387423"/>
              <a:gd name="connsiteY31" fmla="*/ 516469 h 3234796"/>
              <a:gd name="connsiteX32" fmla="*/ 3209709 w 4387423"/>
              <a:gd name="connsiteY32" fmla="*/ 558802 h 3234796"/>
              <a:gd name="connsiteX33" fmla="*/ 3252042 w 4387423"/>
              <a:gd name="connsiteY33" fmla="*/ 516469 h 3234796"/>
              <a:gd name="connsiteX34" fmla="*/ 3209709 w 4387423"/>
              <a:gd name="connsiteY34" fmla="*/ 474136 h 3234796"/>
              <a:gd name="connsiteX35" fmla="*/ 3040376 w 4387423"/>
              <a:gd name="connsiteY35" fmla="*/ 474136 h 3234796"/>
              <a:gd name="connsiteX36" fmla="*/ 2998043 w 4387423"/>
              <a:gd name="connsiteY36" fmla="*/ 516469 h 3234796"/>
              <a:gd name="connsiteX37" fmla="*/ 3040376 w 4387423"/>
              <a:gd name="connsiteY37" fmla="*/ 558802 h 3234796"/>
              <a:gd name="connsiteX38" fmla="*/ 3082709 w 4387423"/>
              <a:gd name="connsiteY38" fmla="*/ 516469 h 3234796"/>
              <a:gd name="connsiteX39" fmla="*/ 3040376 w 4387423"/>
              <a:gd name="connsiteY39" fmla="*/ 474136 h 3234796"/>
              <a:gd name="connsiteX40" fmla="*/ 2871043 w 4387423"/>
              <a:gd name="connsiteY40" fmla="*/ 474136 h 3234796"/>
              <a:gd name="connsiteX41" fmla="*/ 2828710 w 4387423"/>
              <a:gd name="connsiteY41" fmla="*/ 516469 h 3234796"/>
              <a:gd name="connsiteX42" fmla="*/ 2871043 w 4387423"/>
              <a:gd name="connsiteY42" fmla="*/ 558802 h 3234796"/>
              <a:gd name="connsiteX43" fmla="*/ 2913376 w 4387423"/>
              <a:gd name="connsiteY43" fmla="*/ 516469 h 3234796"/>
              <a:gd name="connsiteX44" fmla="*/ 2871043 w 4387423"/>
              <a:gd name="connsiteY44" fmla="*/ 474136 h 3234796"/>
              <a:gd name="connsiteX45" fmla="*/ 2701710 w 4387423"/>
              <a:gd name="connsiteY45" fmla="*/ 474136 h 3234796"/>
              <a:gd name="connsiteX46" fmla="*/ 2659377 w 4387423"/>
              <a:gd name="connsiteY46" fmla="*/ 516469 h 3234796"/>
              <a:gd name="connsiteX47" fmla="*/ 2701710 w 4387423"/>
              <a:gd name="connsiteY47" fmla="*/ 558802 h 3234796"/>
              <a:gd name="connsiteX48" fmla="*/ 2744043 w 4387423"/>
              <a:gd name="connsiteY48" fmla="*/ 516469 h 3234796"/>
              <a:gd name="connsiteX49" fmla="*/ 2701710 w 4387423"/>
              <a:gd name="connsiteY49" fmla="*/ 474136 h 3234796"/>
              <a:gd name="connsiteX50" fmla="*/ 2532377 w 4387423"/>
              <a:gd name="connsiteY50" fmla="*/ 474136 h 3234796"/>
              <a:gd name="connsiteX51" fmla="*/ 2490044 w 4387423"/>
              <a:gd name="connsiteY51" fmla="*/ 516469 h 3234796"/>
              <a:gd name="connsiteX52" fmla="*/ 2532377 w 4387423"/>
              <a:gd name="connsiteY52" fmla="*/ 558802 h 3234796"/>
              <a:gd name="connsiteX53" fmla="*/ 2574710 w 4387423"/>
              <a:gd name="connsiteY53" fmla="*/ 516469 h 3234796"/>
              <a:gd name="connsiteX54" fmla="*/ 2532377 w 4387423"/>
              <a:gd name="connsiteY54" fmla="*/ 474136 h 3234796"/>
              <a:gd name="connsiteX55" fmla="*/ 2363044 w 4387423"/>
              <a:gd name="connsiteY55" fmla="*/ 474136 h 3234796"/>
              <a:gd name="connsiteX56" fmla="*/ 2320711 w 4387423"/>
              <a:gd name="connsiteY56" fmla="*/ 516469 h 3234796"/>
              <a:gd name="connsiteX57" fmla="*/ 2363044 w 4387423"/>
              <a:gd name="connsiteY57" fmla="*/ 558802 h 3234796"/>
              <a:gd name="connsiteX58" fmla="*/ 2405377 w 4387423"/>
              <a:gd name="connsiteY58" fmla="*/ 516469 h 3234796"/>
              <a:gd name="connsiteX59" fmla="*/ 2363044 w 4387423"/>
              <a:gd name="connsiteY59" fmla="*/ 474136 h 3234796"/>
              <a:gd name="connsiteX60" fmla="*/ 2193711 w 4387423"/>
              <a:gd name="connsiteY60" fmla="*/ 474136 h 3234796"/>
              <a:gd name="connsiteX61" fmla="*/ 2151378 w 4387423"/>
              <a:gd name="connsiteY61" fmla="*/ 516469 h 3234796"/>
              <a:gd name="connsiteX62" fmla="*/ 2193711 w 4387423"/>
              <a:gd name="connsiteY62" fmla="*/ 558802 h 3234796"/>
              <a:gd name="connsiteX63" fmla="*/ 2236044 w 4387423"/>
              <a:gd name="connsiteY63" fmla="*/ 516469 h 3234796"/>
              <a:gd name="connsiteX64" fmla="*/ 2193711 w 4387423"/>
              <a:gd name="connsiteY64" fmla="*/ 474136 h 3234796"/>
              <a:gd name="connsiteX65" fmla="*/ 2024378 w 4387423"/>
              <a:gd name="connsiteY65" fmla="*/ 474136 h 3234796"/>
              <a:gd name="connsiteX66" fmla="*/ 1982045 w 4387423"/>
              <a:gd name="connsiteY66" fmla="*/ 516469 h 3234796"/>
              <a:gd name="connsiteX67" fmla="*/ 2024378 w 4387423"/>
              <a:gd name="connsiteY67" fmla="*/ 558802 h 3234796"/>
              <a:gd name="connsiteX68" fmla="*/ 2066711 w 4387423"/>
              <a:gd name="connsiteY68" fmla="*/ 516469 h 3234796"/>
              <a:gd name="connsiteX69" fmla="*/ 2024378 w 4387423"/>
              <a:gd name="connsiteY69" fmla="*/ 474136 h 3234796"/>
              <a:gd name="connsiteX70" fmla="*/ 1855045 w 4387423"/>
              <a:gd name="connsiteY70" fmla="*/ 474136 h 3234796"/>
              <a:gd name="connsiteX71" fmla="*/ 1812712 w 4387423"/>
              <a:gd name="connsiteY71" fmla="*/ 516469 h 3234796"/>
              <a:gd name="connsiteX72" fmla="*/ 1855045 w 4387423"/>
              <a:gd name="connsiteY72" fmla="*/ 558802 h 3234796"/>
              <a:gd name="connsiteX73" fmla="*/ 1897378 w 4387423"/>
              <a:gd name="connsiteY73" fmla="*/ 516469 h 3234796"/>
              <a:gd name="connsiteX74" fmla="*/ 1855045 w 4387423"/>
              <a:gd name="connsiteY74" fmla="*/ 474136 h 3234796"/>
              <a:gd name="connsiteX75" fmla="*/ 1685712 w 4387423"/>
              <a:gd name="connsiteY75" fmla="*/ 474136 h 3234796"/>
              <a:gd name="connsiteX76" fmla="*/ 1643379 w 4387423"/>
              <a:gd name="connsiteY76" fmla="*/ 516469 h 3234796"/>
              <a:gd name="connsiteX77" fmla="*/ 1685712 w 4387423"/>
              <a:gd name="connsiteY77" fmla="*/ 558802 h 3234796"/>
              <a:gd name="connsiteX78" fmla="*/ 1728045 w 4387423"/>
              <a:gd name="connsiteY78" fmla="*/ 516469 h 3234796"/>
              <a:gd name="connsiteX79" fmla="*/ 1685712 w 4387423"/>
              <a:gd name="connsiteY79" fmla="*/ 474136 h 3234796"/>
              <a:gd name="connsiteX80" fmla="*/ 1516379 w 4387423"/>
              <a:gd name="connsiteY80" fmla="*/ 474136 h 3234796"/>
              <a:gd name="connsiteX81" fmla="*/ 1474046 w 4387423"/>
              <a:gd name="connsiteY81" fmla="*/ 516469 h 3234796"/>
              <a:gd name="connsiteX82" fmla="*/ 1516379 w 4387423"/>
              <a:gd name="connsiteY82" fmla="*/ 558802 h 3234796"/>
              <a:gd name="connsiteX83" fmla="*/ 1558712 w 4387423"/>
              <a:gd name="connsiteY83" fmla="*/ 516469 h 3234796"/>
              <a:gd name="connsiteX84" fmla="*/ 1516379 w 4387423"/>
              <a:gd name="connsiteY84" fmla="*/ 474136 h 3234796"/>
              <a:gd name="connsiteX85" fmla="*/ 1347046 w 4387423"/>
              <a:gd name="connsiteY85" fmla="*/ 474136 h 3234796"/>
              <a:gd name="connsiteX86" fmla="*/ 1304713 w 4387423"/>
              <a:gd name="connsiteY86" fmla="*/ 516469 h 3234796"/>
              <a:gd name="connsiteX87" fmla="*/ 1347046 w 4387423"/>
              <a:gd name="connsiteY87" fmla="*/ 558802 h 3234796"/>
              <a:gd name="connsiteX88" fmla="*/ 1389379 w 4387423"/>
              <a:gd name="connsiteY88" fmla="*/ 516469 h 3234796"/>
              <a:gd name="connsiteX89" fmla="*/ 1347046 w 4387423"/>
              <a:gd name="connsiteY89" fmla="*/ 474136 h 3234796"/>
              <a:gd name="connsiteX90" fmla="*/ 1177713 w 4387423"/>
              <a:gd name="connsiteY90" fmla="*/ 474136 h 3234796"/>
              <a:gd name="connsiteX91" fmla="*/ 1135381 w 4387423"/>
              <a:gd name="connsiteY91" fmla="*/ 516469 h 3234796"/>
              <a:gd name="connsiteX92" fmla="*/ 1177713 w 4387423"/>
              <a:gd name="connsiteY92" fmla="*/ 558802 h 3234796"/>
              <a:gd name="connsiteX93" fmla="*/ 1220046 w 4387423"/>
              <a:gd name="connsiteY93" fmla="*/ 516469 h 3234796"/>
              <a:gd name="connsiteX94" fmla="*/ 1177713 w 4387423"/>
              <a:gd name="connsiteY94" fmla="*/ 474136 h 3234796"/>
              <a:gd name="connsiteX95" fmla="*/ 1008381 w 4387423"/>
              <a:gd name="connsiteY95" fmla="*/ 474136 h 3234796"/>
              <a:gd name="connsiteX96" fmla="*/ 966048 w 4387423"/>
              <a:gd name="connsiteY96" fmla="*/ 516469 h 3234796"/>
              <a:gd name="connsiteX97" fmla="*/ 1008381 w 4387423"/>
              <a:gd name="connsiteY97" fmla="*/ 558802 h 3234796"/>
              <a:gd name="connsiteX98" fmla="*/ 1050714 w 4387423"/>
              <a:gd name="connsiteY98" fmla="*/ 516469 h 3234796"/>
              <a:gd name="connsiteX99" fmla="*/ 1008381 w 4387423"/>
              <a:gd name="connsiteY99" fmla="*/ 474136 h 3234796"/>
              <a:gd name="connsiteX100" fmla="*/ 839048 w 4387423"/>
              <a:gd name="connsiteY100" fmla="*/ 474136 h 3234796"/>
              <a:gd name="connsiteX101" fmla="*/ 796716 w 4387423"/>
              <a:gd name="connsiteY101" fmla="*/ 516469 h 3234796"/>
              <a:gd name="connsiteX102" fmla="*/ 839048 w 4387423"/>
              <a:gd name="connsiteY102" fmla="*/ 558802 h 3234796"/>
              <a:gd name="connsiteX103" fmla="*/ 881381 w 4387423"/>
              <a:gd name="connsiteY103" fmla="*/ 516469 h 3234796"/>
              <a:gd name="connsiteX104" fmla="*/ 839048 w 4387423"/>
              <a:gd name="connsiteY104" fmla="*/ 474136 h 3234796"/>
              <a:gd name="connsiteX105" fmla="*/ 669716 w 4387423"/>
              <a:gd name="connsiteY105" fmla="*/ 474136 h 3234796"/>
              <a:gd name="connsiteX106" fmla="*/ 627383 w 4387423"/>
              <a:gd name="connsiteY106" fmla="*/ 516469 h 3234796"/>
              <a:gd name="connsiteX107" fmla="*/ 669716 w 4387423"/>
              <a:gd name="connsiteY107" fmla="*/ 558802 h 3234796"/>
              <a:gd name="connsiteX108" fmla="*/ 712049 w 4387423"/>
              <a:gd name="connsiteY108" fmla="*/ 516469 h 3234796"/>
              <a:gd name="connsiteX109" fmla="*/ 669716 w 4387423"/>
              <a:gd name="connsiteY109" fmla="*/ 474136 h 3234796"/>
              <a:gd name="connsiteX110" fmla="*/ 500382 w 4387423"/>
              <a:gd name="connsiteY110" fmla="*/ 474136 h 3234796"/>
              <a:gd name="connsiteX111" fmla="*/ 458049 w 4387423"/>
              <a:gd name="connsiteY111" fmla="*/ 516469 h 3234796"/>
              <a:gd name="connsiteX112" fmla="*/ 500382 w 4387423"/>
              <a:gd name="connsiteY112" fmla="*/ 558802 h 3234796"/>
              <a:gd name="connsiteX113" fmla="*/ 542715 w 4387423"/>
              <a:gd name="connsiteY113" fmla="*/ 516469 h 3234796"/>
              <a:gd name="connsiteX114" fmla="*/ 500382 w 4387423"/>
              <a:gd name="connsiteY114" fmla="*/ 474136 h 3234796"/>
              <a:gd name="connsiteX115" fmla="*/ 331050 w 4387423"/>
              <a:gd name="connsiteY115" fmla="*/ 474136 h 3234796"/>
              <a:gd name="connsiteX116" fmla="*/ 288717 w 4387423"/>
              <a:gd name="connsiteY116" fmla="*/ 516469 h 3234796"/>
              <a:gd name="connsiteX117" fmla="*/ 331050 w 4387423"/>
              <a:gd name="connsiteY117" fmla="*/ 558802 h 3234796"/>
              <a:gd name="connsiteX118" fmla="*/ 373382 w 4387423"/>
              <a:gd name="connsiteY118" fmla="*/ 516469 h 3234796"/>
              <a:gd name="connsiteX119" fmla="*/ 331050 w 4387423"/>
              <a:gd name="connsiteY119" fmla="*/ 474136 h 3234796"/>
              <a:gd name="connsiteX120" fmla="*/ 161717 w 4387423"/>
              <a:gd name="connsiteY120" fmla="*/ 474136 h 3234796"/>
              <a:gd name="connsiteX121" fmla="*/ 119384 w 4387423"/>
              <a:gd name="connsiteY121" fmla="*/ 516469 h 3234796"/>
              <a:gd name="connsiteX122" fmla="*/ 161717 w 4387423"/>
              <a:gd name="connsiteY122" fmla="*/ 558802 h 3234796"/>
              <a:gd name="connsiteX123" fmla="*/ 204050 w 4387423"/>
              <a:gd name="connsiteY123" fmla="*/ 516469 h 3234796"/>
              <a:gd name="connsiteX124" fmla="*/ 161717 w 4387423"/>
              <a:gd name="connsiteY124" fmla="*/ 474136 h 3234796"/>
              <a:gd name="connsiteX125" fmla="*/ 0 w 4387423"/>
              <a:gd name="connsiteY125" fmla="*/ 0 h 3234796"/>
              <a:gd name="connsiteX126" fmla="*/ 4387423 w 4387423"/>
              <a:gd name="connsiteY126" fmla="*/ 0 h 3234796"/>
              <a:gd name="connsiteX127" fmla="*/ 4387423 w 4387423"/>
              <a:gd name="connsiteY127" fmla="*/ 152400 h 3234796"/>
              <a:gd name="connsiteX128" fmla="*/ 4387423 w 4387423"/>
              <a:gd name="connsiteY128" fmla="*/ 242993 h 3234796"/>
              <a:gd name="connsiteX129" fmla="*/ 4387423 w 4387423"/>
              <a:gd name="connsiteY129" fmla="*/ 477291 h 3234796"/>
              <a:gd name="connsiteX130" fmla="*/ 4365106 w 4387423"/>
              <a:gd name="connsiteY130" fmla="*/ 486535 h 3234796"/>
              <a:gd name="connsiteX131" fmla="*/ 4352707 w 4387423"/>
              <a:gd name="connsiteY131" fmla="*/ 516469 h 3234796"/>
              <a:gd name="connsiteX132" fmla="*/ 4365106 w 4387423"/>
              <a:gd name="connsiteY132" fmla="*/ 546403 h 3234796"/>
              <a:gd name="connsiteX133" fmla="*/ 4387423 w 4387423"/>
              <a:gd name="connsiteY133" fmla="*/ 555647 h 3234796"/>
              <a:gd name="connsiteX134" fmla="*/ 4387423 w 4387423"/>
              <a:gd name="connsiteY134" fmla="*/ 3164104 h 3234796"/>
              <a:gd name="connsiteX135" fmla="*/ 4369407 w 4387423"/>
              <a:gd name="connsiteY135" fmla="*/ 3167742 h 3234796"/>
              <a:gd name="connsiteX136" fmla="*/ 4326828 w 4387423"/>
              <a:gd name="connsiteY136" fmla="*/ 3210321 h 3234796"/>
              <a:gd name="connsiteX137" fmla="*/ 4321886 w 4387423"/>
              <a:gd name="connsiteY137" fmla="*/ 3234796 h 3234796"/>
              <a:gd name="connsiteX138" fmla="*/ 4248202 w 4387423"/>
              <a:gd name="connsiteY138" fmla="*/ 3234796 h 3234796"/>
              <a:gd name="connsiteX139" fmla="*/ 4243261 w 4387423"/>
              <a:gd name="connsiteY139" fmla="*/ 3210321 h 3234796"/>
              <a:gd name="connsiteX140" fmla="*/ 4169538 w 4387423"/>
              <a:gd name="connsiteY140" fmla="*/ 3161454 h 3234796"/>
              <a:gd name="connsiteX141" fmla="*/ 4095816 w 4387423"/>
              <a:gd name="connsiteY141" fmla="*/ 3210321 h 3234796"/>
              <a:gd name="connsiteX142" fmla="*/ 4090874 w 4387423"/>
              <a:gd name="connsiteY142" fmla="*/ 3234796 h 3234796"/>
              <a:gd name="connsiteX143" fmla="*/ 4017196 w 4387423"/>
              <a:gd name="connsiteY143" fmla="*/ 3234796 h 3234796"/>
              <a:gd name="connsiteX144" fmla="*/ 4012255 w 4387423"/>
              <a:gd name="connsiteY144" fmla="*/ 3210321 h 3234796"/>
              <a:gd name="connsiteX145" fmla="*/ 3938532 w 4387423"/>
              <a:gd name="connsiteY145" fmla="*/ 3161454 h 3234796"/>
              <a:gd name="connsiteX146" fmla="*/ 3864810 w 4387423"/>
              <a:gd name="connsiteY146" fmla="*/ 3210321 h 3234796"/>
              <a:gd name="connsiteX147" fmla="*/ 3859868 w 4387423"/>
              <a:gd name="connsiteY147" fmla="*/ 3234796 h 3234796"/>
              <a:gd name="connsiteX148" fmla="*/ 3786190 w 4387423"/>
              <a:gd name="connsiteY148" fmla="*/ 3234796 h 3234796"/>
              <a:gd name="connsiteX149" fmla="*/ 3781249 w 4387423"/>
              <a:gd name="connsiteY149" fmla="*/ 3210321 h 3234796"/>
              <a:gd name="connsiteX150" fmla="*/ 3707526 w 4387423"/>
              <a:gd name="connsiteY150" fmla="*/ 3161454 h 3234796"/>
              <a:gd name="connsiteX151" fmla="*/ 3633804 w 4387423"/>
              <a:gd name="connsiteY151" fmla="*/ 3210321 h 3234796"/>
              <a:gd name="connsiteX152" fmla="*/ 3628863 w 4387423"/>
              <a:gd name="connsiteY152" fmla="*/ 3234796 h 3234796"/>
              <a:gd name="connsiteX153" fmla="*/ 3555184 w 4387423"/>
              <a:gd name="connsiteY153" fmla="*/ 3234796 h 3234796"/>
              <a:gd name="connsiteX154" fmla="*/ 3550243 w 4387423"/>
              <a:gd name="connsiteY154" fmla="*/ 3210321 h 3234796"/>
              <a:gd name="connsiteX155" fmla="*/ 3476520 w 4387423"/>
              <a:gd name="connsiteY155" fmla="*/ 3161454 h 3234796"/>
              <a:gd name="connsiteX156" fmla="*/ 3402798 w 4387423"/>
              <a:gd name="connsiteY156" fmla="*/ 3210321 h 3234796"/>
              <a:gd name="connsiteX157" fmla="*/ 3397856 w 4387423"/>
              <a:gd name="connsiteY157" fmla="*/ 3234796 h 3234796"/>
              <a:gd name="connsiteX158" fmla="*/ 3324178 w 4387423"/>
              <a:gd name="connsiteY158" fmla="*/ 3234796 h 3234796"/>
              <a:gd name="connsiteX159" fmla="*/ 3319237 w 4387423"/>
              <a:gd name="connsiteY159" fmla="*/ 3210321 h 3234796"/>
              <a:gd name="connsiteX160" fmla="*/ 3245514 w 4387423"/>
              <a:gd name="connsiteY160" fmla="*/ 3161454 h 3234796"/>
              <a:gd name="connsiteX161" fmla="*/ 3171792 w 4387423"/>
              <a:gd name="connsiteY161" fmla="*/ 3210321 h 3234796"/>
              <a:gd name="connsiteX162" fmla="*/ 3166850 w 4387423"/>
              <a:gd name="connsiteY162" fmla="*/ 3234796 h 3234796"/>
              <a:gd name="connsiteX163" fmla="*/ 3093172 w 4387423"/>
              <a:gd name="connsiteY163" fmla="*/ 3234796 h 3234796"/>
              <a:gd name="connsiteX164" fmla="*/ 3088230 w 4387423"/>
              <a:gd name="connsiteY164" fmla="*/ 3210321 h 3234796"/>
              <a:gd name="connsiteX165" fmla="*/ 3014508 w 4387423"/>
              <a:gd name="connsiteY165" fmla="*/ 3161454 h 3234796"/>
              <a:gd name="connsiteX166" fmla="*/ 2940786 w 4387423"/>
              <a:gd name="connsiteY166" fmla="*/ 3210321 h 3234796"/>
              <a:gd name="connsiteX167" fmla="*/ 2935844 w 4387423"/>
              <a:gd name="connsiteY167" fmla="*/ 3234796 h 3234796"/>
              <a:gd name="connsiteX168" fmla="*/ 2862166 w 4387423"/>
              <a:gd name="connsiteY168" fmla="*/ 3234796 h 3234796"/>
              <a:gd name="connsiteX169" fmla="*/ 2857224 w 4387423"/>
              <a:gd name="connsiteY169" fmla="*/ 3210321 h 3234796"/>
              <a:gd name="connsiteX170" fmla="*/ 2783502 w 4387423"/>
              <a:gd name="connsiteY170" fmla="*/ 3161454 h 3234796"/>
              <a:gd name="connsiteX171" fmla="*/ 2709780 w 4387423"/>
              <a:gd name="connsiteY171" fmla="*/ 3210321 h 3234796"/>
              <a:gd name="connsiteX172" fmla="*/ 2704838 w 4387423"/>
              <a:gd name="connsiteY172" fmla="*/ 3234796 h 3234796"/>
              <a:gd name="connsiteX173" fmla="*/ 2631160 w 4387423"/>
              <a:gd name="connsiteY173" fmla="*/ 3234796 h 3234796"/>
              <a:gd name="connsiteX174" fmla="*/ 2626219 w 4387423"/>
              <a:gd name="connsiteY174" fmla="*/ 3210321 h 3234796"/>
              <a:gd name="connsiteX175" fmla="*/ 2552496 w 4387423"/>
              <a:gd name="connsiteY175" fmla="*/ 3161454 h 3234796"/>
              <a:gd name="connsiteX176" fmla="*/ 2478774 w 4387423"/>
              <a:gd name="connsiteY176" fmla="*/ 3210321 h 3234796"/>
              <a:gd name="connsiteX177" fmla="*/ 2473832 w 4387423"/>
              <a:gd name="connsiteY177" fmla="*/ 3234796 h 3234796"/>
              <a:gd name="connsiteX178" fmla="*/ 2400154 w 4387423"/>
              <a:gd name="connsiteY178" fmla="*/ 3234796 h 3234796"/>
              <a:gd name="connsiteX179" fmla="*/ 2395213 w 4387423"/>
              <a:gd name="connsiteY179" fmla="*/ 3210321 h 3234796"/>
              <a:gd name="connsiteX180" fmla="*/ 2321490 w 4387423"/>
              <a:gd name="connsiteY180" fmla="*/ 3161454 h 3234796"/>
              <a:gd name="connsiteX181" fmla="*/ 2247768 w 4387423"/>
              <a:gd name="connsiteY181" fmla="*/ 3210321 h 3234796"/>
              <a:gd name="connsiteX182" fmla="*/ 2242826 w 4387423"/>
              <a:gd name="connsiteY182" fmla="*/ 3234796 h 3234796"/>
              <a:gd name="connsiteX183" fmla="*/ 2169148 w 4387423"/>
              <a:gd name="connsiteY183" fmla="*/ 3234796 h 3234796"/>
              <a:gd name="connsiteX184" fmla="*/ 2164207 w 4387423"/>
              <a:gd name="connsiteY184" fmla="*/ 3210321 h 3234796"/>
              <a:gd name="connsiteX185" fmla="*/ 2090484 w 4387423"/>
              <a:gd name="connsiteY185" fmla="*/ 3161454 h 3234796"/>
              <a:gd name="connsiteX186" fmla="*/ 2016762 w 4387423"/>
              <a:gd name="connsiteY186" fmla="*/ 3210321 h 3234796"/>
              <a:gd name="connsiteX187" fmla="*/ 2011820 w 4387423"/>
              <a:gd name="connsiteY187" fmla="*/ 3234796 h 3234796"/>
              <a:gd name="connsiteX188" fmla="*/ 1938142 w 4387423"/>
              <a:gd name="connsiteY188" fmla="*/ 3234796 h 3234796"/>
              <a:gd name="connsiteX189" fmla="*/ 1933201 w 4387423"/>
              <a:gd name="connsiteY189" fmla="*/ 3210321 h 3234796"/>
              <a:gd name="connsiteX190" fmla="*/ 1859478 w 4387423"/>
              <a:gd name="connsiteY190" fmla="*/ 3161454 h 3234796"/>
              <a:gd name="connsiteX191" fmla="*/ 1785756 w 4387423"/>
              <a:gd name="connsiteY191" fmla="*/ 3210321 h 3234796"/>
              <a:gd name="connsiteX192" fmla="*/ 1780814 w 4387423"/>
              <a:gd name="connsiteY192" fmla="*/ 3234796 h 3234796"/>
              <a:gd name="connsiteX193" fmla="*/ 1707136 w 4387423"/>
              <a:gd name="connsiteY193" fmla="*/ 3234796 h 3234796"/>
              <a:gd name="connsiteX194" fmla="*/ 1702195 w 4387423"/>
              <a:gd name="connsiteY194" fmla="*/ 3210321 h 3234796"/>
              <a:gd name="connsiteX195" fmla="*/ 1628472 w 4387423"/>
              <a:gd name="connsiteY195" fmla="*/ 3161454 h 3234796"/>
              <a:gd name="connsiteX196" fmla="*/ 1554750 w 4387423"/>
              <a:gd name="connsiteY196" fmla="*/ 3210321 h 3234796"/>
              <a:gd name="connsiteX197" fmla="*/ 1549808 w 4387423"/>
              <a:gd name="connsiteY197" fmla="*/ 3234796 h 3234796"/>
              <a:gd name="connsiteX198" fmla="*/ 1476130 w 4387423"/>
              <a:gd name="connsiteY198" fmla="*/ 3234796 h 3234796"/>
              <a:gd name="connsiteX199" fmla="*/ 1471189 w 4387423"/>
              <a:gd name="connsiteY199" fmla="*/ 3210321 h 3234796"/>
              <a:gd name="connsiteX200" fmla="*/ 1397466 w 4387423"/>
              <a:gd name="connsiteY200" fmla="*/ 3161454 h 3234796"/>
              <a:gd name="connsiteX201" fmla="*/ 1323744 w 4387423"/>
              <a:gd name="connsiteY201" fmla="*/ 3210321 h 3234796"/>
              <a:gd name="connsiteX202" fmla="*/ 1318802 w 4387423"/>
              <a:gd name="connsiteY202" fmla="*/ 3234796 h 3234796"/>
              <a:gd name="connsiteX203" fmla="*/ 1245124 w 4387423"/>
              <a:gd name="connsiteY203" fmla="*/ 3234796 h 3234796"/>
              <a:gd name="connsiteX204" fmla="*/ 1240183 w 4387423"/>
              <a:gd name="connsiteY204" fmla="*/ 3210321 h 3234796"/>
              <a:gd name="connsiteX205" fmla="*/ 1166461 w 4387423"/>
              <a:gd name="connsiteY205" fmla="*/ 3161454 h 3234796"/>
              <a:gd name="connsiteX206" fmla="*/ 1092739 w 4387423"/>
              <a:gd name="connsiteY206" fmla="*/ 3210321 h 3234796"/>
              <a:gd name="connsiteX207" fmla="*/ 1087797 w 4387423"/>
              <a:gd name="connsiteY207" fmla="*/ 3234796 h 3234796"/>
              <a:gd name="connsiteX208" fmla="*/ 1014119 w 4387423"/>
              <a:gd name="connsiteY208" fmla="*/ 3234796 h 3234796"/>
              <a:gd name="connsiteX209" fmla="*/ 1009178 w 4387423"/>
              <a:gd name="connsiteY209" fmla="*/ 3210321 h 3234796"/>
              <a:gd name="connsiteX210" fmla="*/ 935455 w 4387423"/>
              <a:gd name="connsiteY210" fmla="*/ 3161454 h 3234796"/>
              <a:gd name="connsiteX211" fmla="*/ 861733 w 4387423"/>
              <a:gd name="connsiteY211" fmla="*/ 3210321 h 3234796"/>
              <a:gd name="connsiteX212" fmla="*/ 856791 w 4387423"/>
              <a:gd name="connsiteY212" fmla="*/ 3234796 h 3234796"/>
              <a:gd name="connsiteX213" fmla="*/ 783113 w 4387423"/>
              <a:gd name="connsiteY213" fmla="*/ 3234796 h 3234796"/>
              <a:gd name="connsiteX214" fmla="*/ 778171 w 4387423"/>
              <a:gd name="connsiteY214" fmla="*/ 3210321 h 3234796"/>
              <a:gd name="connsiteX215" fmla="*/ 704449 w 4387423"/>
              <a:gd name="connsiteY215" fmla="*/ 3161454 h 3234796"/>
              <a:gd name="connsiteX216" fmla="*/ 630727 w 4387423"/>
              <a:gd name="connsiteY216" fmla="*/ 3210321 h 3234796"/>
              <a:gd name="connsiteX217" fmla="*/ 625785 w 4387423"/>
              <a:gd name="connsiteY217" fmla="*/ 3234796 h 3234796"/>
              <a:gd name="connsiteX218" fmla="*/ 552107 w 4387423"/>
              <a:gd name="connsiteY218" fmla="*/ 3234796 h 3234796"/>
              <a:gd name="connsiteX219" fmla="*/ 547165 w 4387423"/>
              <a:gd name="connsiteY219" fmla="*/ 3210321 h 3234796"/>
              <a:gd name="connsiteX220" fmla="*/ 473443 w 4387423"/>
              <a:gd name="connsiteY220" fmla="*/ 3161454 h 3234796"/>
              <a:gd name="connsiteX221" fmla="*/ 399721 w 4387423"/>
              <a:gd name="connsiteY221" fmla="*/ 3210321 h 3234796"/>
              <a:gd name="connsiteX222" fmla="*/ 394779 w 4387423"/>
              <a:gd name="connsiteY222" fmla="*/ 3234796 h 3234796"/>
              <a:gd name="connsiteX223" fmla="*/ 321101 w 4387423"/>
              <a:gd name="connsiteY223" fmla="*/ 3234796 h 3234796"/>
              <a:gd name="connsiteX224" fmla="*/ 316160 w 4387423"/>
              <a:gd name="connsiteY224" fmla="*/ 3210321 h 3234796"/>
              <a:gd name="connsiteX225" fmla="*/ 242438 w 4387423"/>
              <a:gd name="connsiteY225" fmla="*/ 3161454 h 3234796"/>
              <a:gd name="connsiteX226" fmla="*/ 168716 w 4387423"/>
              <a:gd name="connsiteY226" fmla="*/ 3210321 h 3234796"/>
              <a:gd name="connsiteX227" fmla="*/ 163774 w 4387423"/>
              <a:gd name="connsiteY227" fmla="*/ 3234796 h 3234796"/>
              <a:gd name="connsiteX228" fmla="*/ 90095 w 4387423"/>
              <a:gd name="connsiteY228" fmla="*/ 3234796 h 3234796"/>
              <a:gd name="connsiteX229" fmla="*/ 85153 w 4387423"/>
              <a:gd name="connsiteY229" fmla="*/ 3210321 h 3234796"/>
              <a:gd name="connsiteX230" fmla="*/ 11431 w 4387423"/>
              <a:gd name="connsiteY230" fmla="*/ 3161454 h 3234796"/>
              <a:gd name="connsiteX231" fmla="*/ 0 w 4387423"/>
              <a:gd name="connsiteY231" fmla="*/ 3163762 h 3234796"/>
              <a:gd name="connsiteX232" fmla="*/ 0 w 4387423"/>
              <a:gd name="connsiteY232" fmla="*/ 555648 h 3234796"/>
              <a:gd name="connsiteX233" fmla="*/ 22318 w 4387423"/>
              <a:gd name="connsiteY233" fmla="*/ 546403 h 3234796"/>
              <a:gd name="connsiteX234" fmla="*/ 34717 w 4387423"/>
              <a:gd name="connsiteY234" fmla="*/ 516469 h 3234796"/>
              <a:gd name="connsiteX235" fmla="*/ 22318 w 4387423"/>
              <a:gd name="connsiteY235" fmla="*/ 486535 h 3234796"/>
              <a:gd name="connsiteX236" fmla="*/ 0 w 4387423"/>
              <a:gd name="connsiteY236" fmla="*/ 477291 h 3234796"/>
              <a:gd name="connsiteX237" fmla="*/ 0 w 4387423"/>
              <a:gd name="connsiteY237" fmla="*/ 242993 h 3234796"/>
              <a:gd name="connsiteX238" fmla="*/ 0 w 4387423"/>
              <a:gd name="connsiteY238" fmla="*/ 152400 h 323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Lst>
            <a:rect l="l" t="t" r="r" b="b"/>
            <a:pathLst>
              <a:path w="4387423" h="3234796">
                <a:moveTo>
                  <a:pt x="4225707" y="474136"/>
                </a:moveTo>
                <a:cubicBezTo>
                  <a:pt x="4202327" y="474136"/>
                  <a:pt x="4183374" y="493089"/>
                  <a:pt x="4183374" y="516469"/>
                </a:cubicBezTo>
                <a:cubicBezTo>
                  <a:pt x="4183374" y="539849"/>
                  <a:pt x="4202327" y="558802"/>
                  <a:pt x="4225707" y="558802"/>
                </a:cubicBezTo>
                <a:cubicBezTo>
                  <a:pt x="4249087" y="558802"/>
                  <a:pt x="4268040" y="539849"/>
                  <a:pt x="4268040" y="516469"/>
                </a:cubicBezTo>
                <a:cubicBezTo>
                  <a:pt x="4268040" y="493089"/>
                  <a:pt x="4249087" y="474136"/>
                  <a:pt x="4225707" y="474136"/>
                </a:cubicBezTo>
                <a:close/>
                <a:moveTo>
                  <a:pt x="4056374" y="474136"/>
                </a:moveTo>
                <a:cubicBezTo>
                  <a:pt x="4032994" y="474136"/>
                  <a:pt x="4014041" y="493089"/>
                  <a:pt x="4014041" y="516469"/>
                </a:cubicBezTo>
                <a:cubicBezTo>
                  <a:pt x="4014041" y="539849"/>
                  <a:pt x="4032994" y="558802"/>
                  <a:pt x="4056374" y="558802"/>
                </a:cubicBezTo>
                <a:cubicBezTo>
                  <a:pt x="4079754" y="558802"/>
                  <a:pt x="4098707" y="539849"/>
                  <a:pt x="4098707" y="516469"/>
                </a:cubicBezTo>
                <a:cubicBezTo>
                  <a:pt x="4098707" y="493089"/>
                  <a:pt x="4079754" y="474136"/>
                  <a:pt x="4056374" y="474136"/>
                </a:cubicBezTo>
                <a:close/>
                <a:moveTo>
                  <a:pt x="3887041" y="474136"/>
                </a:moveTo>
                <a:cubicBezTo>
                  <a:pt x="3863661" y="474136"/>
                  <a:pt x="3844708" y="493089"/>
                  <a:pt x="3844708" y="516469"/>
                </a:cubicBezTo>
                <a:cubicBezTo>
                  <a:pt x="3844708" y="539849"/>
                  <a:pt x="3863661" y="558802"/>
                  <a:pt x="3887041" y="558802"/>
                </a:cubicBezTo>
                <a:cubicBezTo>
                  <a:pt x="3910421" y="558802"/>
                  <a:pt x="3929374" y="539849"/>
                  <a:pt x="3929374" y="516469"/>
                </a:cubicBezTo>
                <a:cubicBezTo>
                  <a:pt x="3929374" y="493089"/>
                  <a:pt x="3910421" y="474136"/>
                  <a:pt x="3887041" y="474136"/>
                </a:cubicBezTo>
                <a:close/>
                <a:moveTo>
                  <a:pt x="3717708" y="474136"/>
                </a:moveTo>
                <a:cubicBezTo>
                  <a:pt x="3694328" y="474136"/>
                  <a:pt x="3675375" y="493089"/>
                  <a:pt x="3675375" y="516469"/>
                </a:cubicBezTo>
                <a:cubicBezTo>
                  <a:pt x="3675375" y="539849"/>
                  <a:pt x="3694328" y="558802"/>
                  <a:pt x="3717708" y="558802"/>
                </a:cubicBezTo>
                <a:cubicBezTo>
                  <a:pt x="3741088" y="558802"/>
                  <a:pt x="3760041" y="539849"/>
                  <a:pt x="3760041" y="516469"/>
                </a:cubicBezTo>
                <a:cubicBezTo>
                  <a:pt x="3760041" y="493089"/>
                  <a:pt x="3741088" y="474136"/>
                  <a:pt x="3717708" y="474136"/>
                </a:cubicBezTo>
                <a:close/>
                <a:moveTo>
                  <a:pt x="3548375" y="474136"/>
                </a:moveTo>
                <a:cubicBezTo>
                  <a:pt x="3524995" y="474136"/>
                  <a:pt x="3506042" y="493089"/>
                  <a:pt x="3506042" y="516469"/>
                </a:cubicBezTo>
                <a:cubicBezTo>
                  <a:pt x="3506042" y="539849"/>
                  <a:pt x="3524995" y="558802"/>
                  <a:pt x="3548375" y="558802"/>
                </a:cubicBezTo>
                <a:cubicBezTo>
                  <a:pt x="3571755" y="558802"/>
                  <a:pt x="3590708" y="539849"/>
                  <a:pt x="3590708" y="516469"/>
                </a:cubicBezTo>
                <a:cubicBezTo>
                  <a:pt x="3590708" y="493089"/>
                  <a:pt x="3571755" y="474136"/>
                  <a:pt x="3548375" y="474136"/>
                </a:cubicBezTo>
                <a:close/>
                <a:moveTo>
                  <a:pt x="3379042" y="474136"/>
                </a:moveTo>
                <a:cubicBezTo>
                  <a:pt x="3355662" y="474136"/>
                  <a:pt x="3336709" y="493089"/>
                  <a:pt x="3336709" y="516469"/>
                </a:cubicBezTo>
                <a:cubicBezTo>
                  <a:pt x="3336709" y="539849"/>
                  <a:pt x="3355662" y="558802"/>
                  <a:pt x="3379042" y="558802"/>
                </a:cubicBezTo>
                <a:cubicBezTo>
                  <a:pt x="3402422" y="558802"/>
                  <a:pt x="3421375" y="539849"/>
                  <a:pt x="3421375" y="516469"/>
                </a:cubicBezTo>
                <a:cubicBezTo>
                  <a:pt x="3421375" y="493089"/>
                  <a:pt x="3402422" y="474136"/>
                  <a:pt x="3379042" y="474136"/>
                </a:cubicBezTo>
                <a:close/>
                <a:moveTo>
                  <a:pt x="3209709" y="474136"/>
                </a:moveTo>
                <a:cubicBezTo>
                  <a:pt x="3186329" y="474136"/>
                  <a:pt x="3167376" y="493089"/>
                  <a:pt x="3167376" y="516469"/>
                </a:cubicBezTo>
                <a:cubicBezTo>
                  <a:pt x="3167376" y="539849"/>
                  <a:pt x="3186329" y="558802"/>
                  <a:pt x="3209709" y="558802"/>
                </a:cubicBezTo>
                <a:cubicBezTo>
                  <a:pt x="3233089" y="558802"/>
                  <a:pt x="3252042" y="539849"/>
                  <a:pt x="3252042" y="516469"/>
                </a:cubicBezTo>
                <a:cubicBezTo>
                  <a:pt x="3252042" y="493089"/>
                  <a:pt x="3233089" y="474136"/>
                  <a:pt x="3209709" y="474136"/>
                </a:cubicBezTo>
                <a:close/>
                <a:moveTo>
                  <a:pt x="3040376" y="474136"/>
                </a:moveTo>
                <a:cubicBezTo>
                  <a:pt x="3016996" y="474136"/>
                  <a:pt x="2998043" y="493089"/>
                  <a:pt x="2998043" y="516469"/>
                </a:cubicBezTo>
                <a:cubicBezTo>
                  <a:pt x="2998043" y="539849"/>
                  <a:pt x="3016996" y="558802"/>
                  <a:pt x="3040376" y="558802"/>
                </a:cubicBezTo>
                <a:cubicBezTo>
                  <a:pt x="3063756" y="558802"/>
                  <a:pt x="3082709" y="539849"/>
                  <a:pt x="3082709" y="516469"/>
                </a:cubicBezTo>
                <a:cubicBezTo>
                  <a:pt x="3082709" y="493089"/>
                  <a:pt x="3063756" y="474136"/>
                  <a:pt x="3040376" y="474136"/>
                </a:cubicBezTo>
                <a:close/>
                <a:moveTo>
                  <a:pt x="2871043" y="474136"/>
                </a:moveTo>
                <a:cubicBezTo>
                  <a:pt x="2847663" y="474136"/>
                  <a:pt x="2828710" y="493089"/>
                  <a:pt x="2828710" y="516469"/>
                </a:cubicBezTo>
                <a:cubicBezTo>
                  <a:pt x="2828710" y="539849"/>
                  <a:pt x="2847663" y="558802"/>
                  <a:pt x="2871043" y="558802"/>
                </a:cubicBezTo>
                <a:cubicBezTo>
                  <a:pt x="2894423" y="558802"/>
                  <a:pt x="2913376" y="539849"/>
                  <a:pt x="2913376" y="516469"/>
                </a:cubicBezTo>
                <a:cubicBezTo>
                  <a:pt x="2913376" y="493089"/>
                  <a:pt x="2894423" y="474136"/>
                  <a:pt x="2871043" y="474136"/>
                </a:cubicBezTo>
                <a:close/>
                <a:moveTo>
                  <a:pt x="2701710" y="474136"/>
                </a:moveTo>
                <a:cubicBezTo>
                  <a:pt x="2678330" y="474136"/>
                  <a:pt x="2659377" y="493089"/>
                  <a:pt x="2659377" y="516469"/>
                </a:cubicBezTo>
                <a:cubicBezTo>
                  <a:pt x="2659377" y="539849"/>
                  <a:pt x="2678330" y="558802"/>
                  <a:pt x="2701710" y="558802"/>
                </a:cubicBezTo>
                <a:cubicBezTo>
                  <a:pt x="2725090" y="558802"/>
                  <a:pt x="2744043" y="539849"/>
                  <a:pt x="2744043" y="516469"/>
                </a:cubicBezTo>
                <a:cubicBezTo>
                  <a:pt x="2744043" y="493089"/>
                  <a:pt x="2725090" y="474136"/>
                  <a:pt x="2701710" y="474136"/>
                </a:cubicBezTo>
                <a:close/>
                <a:moveTo>
                  <a:pt x="2532377" y="474136"/>
                </a:moveTo>
                <a:cubicBezTo>
                  <a:pt x="2508997" y="474136"/>
                  <a:pt x="2490044" y="493089"/>
                  <a:pt x="2490044" y="516469"/>
                </a:cubicBezTo>
                <a:cubicBezTo>
                  <a:pt x="2490044" y="539849"/>
                  <a:pt x="2508997" y="558802"/>
                  <a:pt x="2532377" y="558802"/>
                </a:cubicBezTo>
                <a:cubicBezTo>
                  <a:pt x="2555757" y="558802"/>
                  <a:pt x="2574710" y="539849"/>
                  <a:pt x="2574710" y="516469"/>
                </a:cubicBezTo>
                <a:cubicBezTo>
                  <a:pt x="2574710" y="493089"/>
                  <a:pt x="2555757" y="474136"/>
                  <a:pt x="2532377" y="474136"/>
                </a:cubicBezTo>
                <a:close/>
                <a:moveTo>
                  <a:pt x="2363044" y="474136"/>
                </a:moveTo>
                <a:cubicBezTo>
                  <a:pt x="2339664" y="474136"/>
                  <a:pt x="2320711" y="493089"/>
                  <a:pt x="2320711" y="516469"/>
                </a:cubicBezTo>
                <a:cubicBezTo>
                  <a:pt x="2320711" y="539849"/>
                  <a:pt x="2339664" y="558802"/>
                  <a:pt x="2363044" y="558802"/>
                </a:cubicBezTo>
                <a:cubicBezTo>
                  <a:pt x="2386424" y="558802"/>
                  <a:pt x="2405377" y="539849"/>
                  <a:pt x="2405377" y="516469"/>
                </a:cubicBezTo>
                <a:cubicBezTo>
                  <a:pt x="2405377" y="493089"/>
                  <a:pt x="2386424" y="474136"/>
                  <a:pt x="2363044" y="474136"/>
                </a:cubicBezTo>
                <a:close/>
                <a:moveTo>
                  <a:pt x="2193711" y="474136"/>
                </a:moveTo>
                <a:cubicBezTo>
                  <a:pt x="2170331" y="474136"/>
                  <a:pt x="2151378" y="493089"/>
                  <a:pt x="2151378" y="516469"/>
                </a:cubicBezTo>
                <a:cubicBezTo>
                  <a:pt x="2151378" y="539849"/>
                  <a:pt x="2170331" y="558802"/>
                  <a:pt x="2193711" y="558802"/>
                </a:cubicBezTo>
                <a:cubicBezTo>
                  <a:pt x="2217091" y="558802"/>
                  <a:pt x="2236044" y="539849"/>
                  <a:pt x="2236044" y="516469"/>
                </a:cubicBezTo>
                <a:cubicBezTo>
                  <a:pt x="2236044" y="493089"/>
                  <a:pt x="2217091" y="474136"/>
                  <a:pt x="2193711" y="474136"/>
                </a:cubicBezTo>
                <a:close/>
                <a:moveTo>
                  <a:pt x="2024378" y="474136"/>
                </a:moveTo>
                <a:cubicBezTo>
                  <a:pt x="2000998" y="474136"/>
                  <a:pt x="1982045" y="493089"/>
                  <a:pt x="1982045" y="516469"/>
                </a:cubicBezTo>
                <a:cubicBezTo>
                  <a:pt x="1982045" y="539849"/>
                  <a:pt x="2000998" y="558802"/>
                  <a:pt x="2024378" y="558802"/>
                </a:cubicBezTo>
                <a:cubicBezTo>
                  <a:pt x="2047758" y="558802"/>
                  <a:pt x="2066711" y="539849"/>
                  <a:pt x="2066711" y="516469"/>
                </a:cubicBezTo>
                <a:cubicBezTo>
                  <a:pt x="2066711" y="493089"/>
                  <a:pt x="2047758" y="474136"/>
                  <a:pt x="2024378" y="474136"/>
                </a:cubicBezTo>
                <a:close/>
                <a:moveTo>
                  <a:pt x="1855045" y="474136"/>
                </a:moveTo>
                <a:cubicBezTo>
                  <a:pt x="1831665" y="474136"/>
                  <a:pt x="1812712" y="493089"/>
                  <a:pt x="1812712" y="516469"/>
                </a:cubicBezTo>
                <a:cubicBezTo>
                  <a:pt x="1812712" y="539849"/>
                  <a:pt x="1831665" y="558802"/>
                  <a:pt x="1855045" y="558802"/>
                </a:cubicBezTo>
                <a:cubicBezTo>
                  <a:pt x="1878425" y="558802"/>
                  <a:pt x="1897378" y="539849"/>
                  <a:pt x="1897378" y="516469"/>
                </a:cubicBezTo>
                <a:cubicBezTo>
                  <a:pt x="1897378" y="493089"/>
                  <a:pt x="1878425" y="474136"/>
                  <a:pt x="1855045" y="474136"/>
                </a:cubicBezTo>
                <a:close/>
                <a:moveTo>
                  <a:pt x="1685712" y="474136"/>
                </a:moveTo>
                <a:cubicBezTo>
                  <a:pt x="1662332" y="474136"/>
                  <a:pt x="1643379" y="493089"/>
                  <a:pt x="1643379" y="516469"/>
                </a:cubicBezTo>
                <a:cubicBezTo>
                  <a:pt x="1643379" y="539849"/>
                  <a:pt x="1662332" y="558802"/>
                  <a:pt x="1685712" y="558802"/>
                </a:cubicBezTo>
                <a:cubicBezTo>
                  <a:pt x="1709092" y="558802"/>
                  <a:pt x="1728045" y="539849"/>
                  <a:pt x="1728045" y="516469"/>
                </a:cubicBezTo>
                <a:cubicBezTo>
                  <a:pt x="1728045" y="493089"/>
                  <a:pt x="1709092" y="474136"/>
                  <a:pt x="1685712" y="474136"/>
                </a:cubicBezTo>
                <a:close/>
                <a:moveTo>
                  <a:pt x="1516379" y="474136"/>
                </a:moveTo>
                <a:cubicBezTo>
                  <a:pt x="1492999" y="474136"/>
                  <a:pt x="1474046" y="493089"/>
                  <a:pt x="1474046" y="516469"/>
                </a:cubicBezTo>
                <a:cubicBezTo>
                  <a:pt x="1474046" y="539849"/>
                  <a:pt x="1492999" y="558802"/>
                  <a:pt x="1516379" y="558802"/>
                </a:cubicBezTo>
                <a:cubicBezTo>
                  <a:pt x="1539759" y="558802"/>
                  <a:pt x="1558712" y="539849"/>
                  <a:pt x="1558712" y="516469"/>
                </a:cubicBezTo>
                <a:cubicBezTo>
                  <a:pt x="1558712" y="493089"/>
                  <a:pt x="1539759" y="474136"/>
                  <a:pt x="1516379" y="474136"/>
                </a:cubicBezTo>
                <a:close/>
                <a:moveTo>
                  <a:pt x="1347046" y="474136"/>
                </a:moveTo>
                <a:cubicBezTo>
                  <a:pt x="1323666" y="474136"/>
                  <a:pt x="1304713" y="493089"/>
                  <a:pt x="1304713" y="516469"/>
                </a:cubicBezTo>
                <a:cubicBezTo>
                  <a:pt x="1304713" y="539849"/>
                  <a:pt x="1323666" y="558802"/>
                  <a:pt x="1347046" y="558802"/>
                </a:cubicBezTo>
                <a:cubicBezTo>
                  <a:pt x="1370426" y="558802"/>
                  <a:pt x="1389379" y="539849"/>
                  <a:pt x="1389379" y="516469"/>
                </a:cubicBezTo>
                <a:cubicBezTo>
                  <a:pt x="1389379" y="493089"/>
                  <a:pt x="1370426" y="474136"/>
                  <a:pt x="1347046" y="474136"/>
                </a:cubicBezTo>
                <a:close/>
                <a:moveTo>
                  <a:pt x="1177713" y="474136"/>
                </a:moveTo>
                <a:cubicBezTo>
                  <a:pt x="1154334" y="474136"/>
                  <a:pt x="1135381" y="493089"/>
                  <a:pt x="1135381" y="516469"/>
                </a:cubicBezTo>
                <a:cubicBezTo>
                  <a:pt x="1135381" y="539849"/>
                  <a:pt x="1154334" y="558802"/>
                  <a:pt x="1177713" y="558802"/>
                </a:cubicBezTo>
                <a:cubicBezTo>
                  <a:pt x="1201093" y="558802"/>
                  <a:pt x="1220046" y="539849"/>
                  <a:pt x="1220046" y="516469"/>
                </a:cubicBezTo>
                <a:cubicBezTo>
                  <a:pt x="1220046" y="493089"/>
                  <a:pt x="1201093" y="474136"/>
                  <a:pt x="1177713" y="474136"/>
                </a:cubicBezTo>
                <a:close/>
                <a:moveTo>
                  <a:pt x="1008381" y="474136"/>
                </a:moveTo>
                <a:cubicBezTo>
                  <a:pt x="985001" y="474136"/>
                  <a:pt x="966048" y="493089"/>
                  <a:pt x="966048" y="516469"/>
                </a:cubicBezTo>
                <a:cubicBezTo>
                  <a:pt x="966048" y="539849"/>
                  <a:pt x="985001" y="558802"/>
                  <a:pt x="1008381" y="558802"/>
                </a:cubicBezTo>
                <a:cubicBezTo>
                  <a:pt x="1031761" y="558802"/>
                  <a:pt x="1050714" y="539849"/>
                  <a:pt x="1050714" y="516469"/>
                </a:cubicBezTo>
                <a:cubicBezTo>
                  <a:pt x="1050714" y="493089"/>
                  <a:pt x="1031761" y="474136"/>
                  <a:pt x="1008381" y="474136"/>
                </a:cubicBezTo>
                <a:close/>
                <a:moveTo>
                  <a:pt x="839048" y="474136"/>
                </a:moveTo>
                <a:cubicBezTo>
                  <a:pt x="815668" y="474136"/>
                  <a:pt x="796716" y="493089"/>
                  <a:pt x="796716" y="516469"/>
                </a:cubicBezTo>
                <a:cubicBezTo>
                  <a:pt x="796716" y="539849"/>
                  <a:pt x="815668" y="558802"/>
                  <a:pt x="839048" y="558802"/>
                </a:cubicBezTo>
                <a:cubicBezTo>
                  <a:pt x="862428" y="558802"/>
                  <a:pt x="881381" y="539849"/>
                  <a:pt x="881381" y="516469"/>
                </a:cubicBezTo>
                <a:cubicBezTo>
                  <a:pt x="881381" y="493089"/>
                  <a:pt x="862428" y="474136"/>
                  <a:pt x="839048" y="474136"/>
                </a:cubicBezTo>
                <a:close/>
                <a:moveTo>
                  <a:pt x="669716" y="474136"/>
                </a:moveTo>
                <a:cubicBezTo>
                  <a:pt x="646335" y="474136"/>
                  <a:pt x="627383" y="493089"/>
                  <a:pt x="627383" y="516469"/>
                </a:cubicBezTo>
                <a:cubicBezTo>
                  <a:pt x="627383" y="539849"/>
                  <a:pt x="646335" y="558802"/>
                  <a:pt x="669716" y="558802"/>
                </a:cubicBezTo>
                <a:cubicBezTo>
                  <a:pt x="693096" y="558802"/>
                  <a:pt x="712049" y="539849"/>
                  <a:pt x="712049" y="516469"/>
                </a:cubicBezTo>
                <a:cubicBezTo>
                  <a:pt x="712049" y="493089"/>
                  <a:pt x="693096" y="474136"/>
                  <a:pt x="669716" y="474136"/>
                </a:cubicBezTo>
                <a:close/>
                <a:moveTo>
                  <a:pt x="500382" y="474136"/>
                </a:moveTo>
                <a:cubicBezTo>
                  <a:pt x="477002" y="474136"/>
                  <a:pt x="458049" y="493089"/>
                  <a:pt x="458049" y="516469"/>
                </a:cubicBezTo>
                <a:cubicBezTo>
                  <a:pt x="458049" y="539849"/>
                  <a:pt x="477002" y="558802"/>
                  <a:pt x="500382" y="558802"/>
                </a:cubicBezTo>
                <a:cubicBezTo>
                  <a:pt x="523763" y="558802"/>
                  <a:pt x="542715" y="539849"/>
                  <a:pt x="542715" y="516469"/>
                </a:cubicBezTo>
                <a:cubicBezTo>
                  <a:pt x="542715" y="493089"/>
                  <a:pt x="523763" y="474136"/>
                  <a:pt x="500382" y="474136"/>
                </a:cubicBezTo>
                <a:close/>
                <a:moveTo>
                  <a:pt x="331050" y="474136"/>
                </a:moveTo>
                <a:cubicBezTo>
                  <a:pt x="307670" y="474136"/>
                  <a:pt x="288717" y="493089"/>
                  <a:pt x="288717" y="516469"/>
                </a:cubicBezTo>
                <a:cubicBezTo>
                  <a:pt x="288717" y="539849"/>
                  <a:pt x="307670" y="558802"/>
                  <a:pt x="331050" y="558802"/>
                </a:cubicBezTo>
                <a:cubicBezTo>
                  <a:pt x="354430" y="558802"/>
                  <a:pt x="373382" y="539849"/>
                  <a:pt x="373382" y="516469"/>
                </a:cubicBezTo>
                <a:cubicBezTo>
                  <a:pt x="373382" y="493089"/>
                  <a:pt x="354430" y="474136"/>
                  <a:pt x="331050" y="474136"/>
                </a:cubicBezTo>
                <a:close/>
                <a:moveTo>
                  <a:pt x="161717" y="474136"/>
                </a:moveTo>
                <a:cubicBezTo>
                  <a:pt x="138337" y="474136"/>
                  <a:pt x="119384" y="493089"/>
                  <a:pt x="119384" y="516469"/>
                </a:cubicBezTo>
                <a:cubicBezTo>
                  <a:pt x="119384" y="539849"/>
                  <a:pt x="138337" y="558802"/>
                  <a:pt x="161717" y="558802"/>
                </a:cubicBezTo>
                <a:cubicBezTo>
                  <a:pt x="185097" y="558802"/>
                  <a:pt x="204050" y="539849"/>
                  <a:pt x="204050" y="516469"/>
                </a:cubicBezTo>
                <a:cubicBezTo>
                  <a:pt x="204050" y="493089"/>
                  <a:pt x="185097" y="474136"/>
                  <a:pt x="161717" y="474136"/>
                </a:cubicBezTo>
                <a:close/>
                <a:moveTo>
                  <a:pt x="0" y="0"/>
                </a:moveTo>
                <a:lnTo>
                  <a:pt x="4387423" y="0"/>
                </a:lnTo>
                <a:lnTo>
                  <a:pt x="4387423" y="152400"/>
                </a:lnTo>
                <a:lnTo>
                  <a:pt x="4387423" y="242993"/>
                </a:lnTo>
                <a:lnTo>
                  <a:pt x="4387423" y="477291"/>
                </a:lnTo>
                <a:lnTo>
                  <a:pt x="4365106" y="486535"/>
                </a:lnTo>
                <a:cubicBezTo>
                  <a:pt x="4357446" y="494196"/>
                  <a:pt x="4352707" y="504779"/>
                  <a:pt x="4352707" y="516469"/>
                </a:cubicBezTo>
                <a:cubicBezTo>
                  <a:pt x="4352707" y="528159"/>
                  <a:pt x="4357446" y="538742"/>
                  <a:pt x="4365106" y="546403"/>
                </a:cubicBezTo>
                <a:lnTo>
                  <a:pt x="4387423" y="555647"/>
                </a:lnTo>
                <a:lnTo>
                  <a:pt x="4387423" y="3164104"/>
                </a:lnTo>
                <a:lnTo>
                  <a:pt x="4369407" y="3167742"/>
                </a:lnTo>
                <a:cubicBezTo>
                  <a:pt x="4350262" y="3175839"/>
                  <a:pt x="4334925" y="3191176"/>
                  <a:pt x="4326828" y="3210321"/>
                </a:cubicBezTo>
                <a:lnTo>
                  <a:pt x="4321886" y="3234796"/>
                </a:lnTo>
                <a:lnTo>
                  <a:pt x="4248202" y="3234796"/>
                </a:lnTo>
                <a:lnTo>
                  <a:pt x="4243261" y="3210321"/>
                </a:lnTo>
                <a:cubicBezTo>
                  <a:pt x="4231114" y="3181604"/>
                  <a:pt x="4202679" y="3161454"/>
                  <a:pt x="4169538" y="3161454"/>
                </a:cubicBezTo>
                <a:cubicBezTo>
                  <a:pt x="4136397" y="3161454"/>
                  <a:pt x="4107962" y="3181604"/>
                  <a:pt x="4095816" y="3210321"/>
                </a:cubicBezTo>
                <a:lnTo>
                  <a:pt x="4090874" y="3234796"/>
                </a:lnTo>
                <a:lnTo>
                  <a:pt x="4017196" y="3234796"/>
                </a:lnTo>
                <a:lnTo>
                  <a:pt x="4012255" y="3210321"/>
                </a:lnTo>
                <a:cubicBezTo>
                  <a:pt x="4000108" y="3181604"/>
                  <a:pt x="3971673" y="3161454"/>
                  <a:pt x="3938532" y="3161454"/>
                </a:cubicBezTo>
                <a:cubicBezTo>
                  <a:pt x="3905391" y="3161454"/>
                  <a:pt x="3876956" y="3181604"/>
                  <a:pt x="3864810" y="3210321"/>
                </a:cubicBezTo>
                <a:lnTo>
                  <a:pt x="3859868" y="3234796"/>
                </a:lnTo>
                <a:lnTo>
                  <a:pt x="3786190" y="3234796"/>
                </a:lnTo>
                <a:lnTo>
                  <a:pt x="3781249" y="3210321"/>
                </a:lnTo>
                <a:cubicBezTo>
                  <a:pt x="3769102" y="3181604"/>
                  <a:pt x="3740667" y="3161454"/>
                  <a:pt x="3707526" y="3161454"/>
                </a:cubicBezTo>
                <a:cubicBezTo>
                  <a:pt x="3674385" y="3161454"/>
                  <a:pt x="3645950" y="3181604"/>
                  <a:pt x="3633804" y="3210321"/>
                </a:cubicBezTo>
                <a:lnTo>
                  <a:pt x="3628863" y="3234796"/>
                </a:lnTo>
                <a:lnTo>
                  <a:pt x="3555184" y="3234796"/>
                </a:lnTo>
                <a:lnTo>
                  <a:pt x="3550243" y="3210321"/>
                </a:lnTo>
                <a:cubicBezTo>
                  <a:pt x="3538096" y="3181604"/>
                  <a:pt x="3509661" y="3161454"/>
                  <a:pt x="3476520" y="3161454"/>
                </a:cubicBezTo>
                <a:cubicBezTo>
                  <a:pt x="3443379" y="3161454"/>
                  <a:pt x="3414944" y="3181604"/>
                  <a:pt x="3402798" y="3210321"/>
                </a:cubicBezTo>
                <a:lnTo>
                  <a:pt x="3397856" y="3234796"/>
                </a:lnTo>
                <a:lnTo>
                  <a:pt x="3324178" y="3234796"/>
                </a:lnTo>
                <a:lnTo>
                  <a:pt x="3319237" y="3210321"/>
                </a:lnTo>
                <a:cubicBezTo>
                  <a:pt x="3307090" y="3181604"/>
                  <a:pt x="3278655" y="3161454"/>
                  <a:pt x="3245514" y="3161454"/>
                </a:cubicBezTo>
                <a:cubicBezTo>
                  <a:pt x="3212373" y="3161454"/>
                  <a:pt x="3183938" y="3181604"/>
                  <a:pt x="3171792" y="3210321"/>
                </a:cubicBezTo>
                <a:lnTo>
                  <a:pt x="3166850" y="3234796"/>
                </a:lnTo>
                <a:lnTo>
                  <a:pt x="3093172" y="3234796"/>
                </a:lnTo>
                <a:lnTo>
                  <a:pt x="3088230" y="3210321"/>
                </a:lnTo>
                <a:cubicBezTo>
                  <a:pt x="3076084" y="3181604"/>
                  <a:pt x="3047649" y="3161454"/>
                  <a:pt x="3014508" y="3161454"/>
                </a:cubicBezTo>
                <a:cubicBezTo>
                  <a:pt x="2981367" y="3161454"/>
                  <a:pt x="2952932" y="3181604"/>
                  <a:pt x="2940786" y="3210321"/>
                </a:cubicBezTo>
                <a:lnTo>
                  <a:pt x="2935844" y="3234796"/>
                </a:lnTo>
                <a:lnTo>
                  <a:pt x="2862166" y="3234796"/>
                </a:lnTo>
                <a:lnTo>
                  <a:pt x="2857224" y="3210321"/>
                </a:lnTo>
                <a:cubicBezTo>
                  <a:pt x="2845078" y="3181604"/>
                  <a:pt x="2816643" y="3161454"/>
                  <a:pt x="2783502" y="3161454"/>
                </a:cubicBezTo>
                <a:cubicBezTo>
                  <a:pt x="2750361" y="3161454"/>
                  <a:pt x="2721926" y="3181604"/>
                  <a:pt x="2709780" y="3210321"/>
                </a:cubicBezTo>
                <a:lnTo>
                  <a:pt x="2704838" y="3234796"/>
                </a:lnTo>
                <a:lnTo>
                  <a:pt x="2631160" y="3234796"/>
                </a:lnTo>
                <a:lnTo>
                  <a:pt x="2626219" y="3210321"/>
                </a:lnTo>
                <a:cubicBezTo>
                  <a:pt x="2614072" y="3181604"/>
                  <a:pt x="2585637" y="3161454"/>
                  <a:pt x="2552496" y="3161454"/>
                </a:cubicBezTo>
                <a:cubicBezTo>
                  <a:pt x="2519355" y="3161454"/>
                  <a:pt x="2490920" y="3181604"/>
                  <a:pt x="2478774" y="3210321"/>
                </a:cubicBezTo>
                <a:lnTo>
                  <a:pt x="2473832" y="3234796"/>
                </a:lnTo>
                <a:lnTo>
                  <a:pt x="2400154" y="3234796"/>
                </a:lnTo>
                <a:lnTo>
                  <a:pt x="2395213" y="3210321"/>
                </a:lnTo>
                <a:cubicBezTo>
                  <a:pt x="2383066" y="3181604"/>
                  <a:pt x="2354631" y="3161454"/>
                  <a:pt x="2321490" y="3161454"/>
                </a:cubicBezTo>
                <a:cubicBezTo>
                  <a:pt x="2288349" y="3161454"/>
                  <a:pt x="2259914" y="3181604"/>
                  <a:pt x="2247768" y="3210321"/>
                </a:cubicBezTo>
                <a:lnTo>
                  <a:pt x="2242826" y="3234796"/>
                </a:lnTo>
                <a:lnTo>
                  <a:pt x="2169148" y="3234796"/>
                </a:lnTo>
                <a:lnTo>
                  <a:pt x="2164207" y="3210321"/>
                </a:lnTo>
                <a:cubicBezTo>
                  <a:pt x="2152060" y="3181604"/>
                  <a:pt x="2123625" y="3161454"/>
                  <a:pt x="2090484" y="3161454"/>
                </a:cubicBezTo>
                <a:cubicBezTo>
                  <a:pt x="2057343" y="3161454"/>
                  <a:pt x="2028908" y="3181604"/>
                  <a:pt x="2016762" y="3210321"/>
                </a:cubicBezTo>
                <a:lnTo>
                  <a:pt x="2011820" y="3234796"/>
                </a:lnTo>
                <a:lnTo>
                  <a:pt x="1938142" y="3234796"/>
                </a:lnTo>
                <a:lnTo>
                  <a:pt x="1933201" y="3210321"/>
                </a:lnTo>
                <a:cubicBezTo>
                  <a:pt x="1921054" y="3181604"/>
                  <a:pt x="1892619" y="3161454"/>
                  <a:pt x="1859478" y="3161454"/>
                </a:cubicBezTo>
                <a:cubicBezTo>
                  <a:pt x="1826337" y="3161454"/>
                  <a:pt x="1797902" y="3181604"/>
                  <a:pt x="1785756" y="3210321"/>
                </a:cubicBezTo>
                <a:lnTo>
                  <a:pt x="1780814" y="3234796"/>
                </a:lnTo>
                <a:lnTo>
                  <a:pt x="1707136" y="3234796"/>
                </a:lnTo>
                <a:lnTo>
                  <a:pt x="1702195" y="3210321"/>
                </a:lnTo>
                <a:cubicBezTo>
                  <a:pt x="1690048" y="3181604"/>
                  <a:pt x="1661613" y="3161454"/>
                  <a:pt x="1628472" y="3161454"/>
                </a:cubicBezTo>
                <a:cubicBezTo>
                  <a:pt x="1595331" y="3161454"/>
                  <a:pt x="1566896" y="3181604"/>
                  <a:pt x="1554750" y="3210321"/>
                </a:cubicBezTo>
                <a:lnTo>
                  <a:pt x="1549808" y="3234796"/>
                </a:lnTo>
                <a:lnTo>
                  <a:pt x="1476130" y="3234796"/>
                </a:lnTo>
                <a:lnTo>
                  <a:pt x="1471189" y="3210321"/>
                </a:lnTo>
                <a:cubicBezTo>
                  <a:pt x="1459042" y="3181604"/>
                  <a:pt x="1430607" y="3161454"/>
                  <a:pt x="1397466" y="3161454"/>
                </a:cubicBezTo>
                <a:cubicBezTo>
                  <a:pt x="1364325" y="3161454"/>
                  <a:pt x="1335890" y="3181604"/>
                  <a:pt x="1323744" y="3210321"/>
                </a:cubicBezTo>
                <a:lnTo>
                  <a:pt x="1318802" y="3234796"/>
                </a:lnTo>
                <a:lnTo>
                  <a:pt x="1245124" y="3234796"/>
                </a:lnTo>
                <a:lnTo>
                  <a:pt x="1240183" y="3210321"/>
                </a:lnTo>
                <a:cubicBezTo>
                  <a:pt x="1228036" y="3181604"/>
                  <a:pt x="1199601" y="3161454"/>
                  <a:pt x="1166461" y="3161454"/>
                </a:cubicBezTo>
                <a:cubicBezTo>
                  <a:pt x="1133320" y="3161454"/>
                  <a:pt x="1104885" y="3181604"/>
                  <a:pt x="1092739" y="3210321"/>
                </a:cubicBezTo>
                <a:lnTo>
                  <a:pt x="1087797" y="3234796"/>
                </a:lnTo>
                <a:lnTo>
                  <a:pt x="1014119" y="3234796"/>
                </a:lnTo>
                <a:lnTo>
                  <a:pt x="1009178" y="3210321"/>
                </a:lnTo>
                <a:cubicBezTo>
                  <a:pt x="997031" y="3181604"/>
                  <a:pt x="968596" y="3161454"/>
                  <a:pt x="935455" y="3161454"/>
                </a:cubicBezTo>
                <a:cubicBezTo>
                  <a:pt x="902314" y="3161454"/>
                  <a:pt x="873879" y="3181604"/>
                  <a:pt x="861733" y="3210321"/>
                </a:cubicBezTo>
                <a:lnTo>
                  <a:pt x="856791" y="3234796"/>
                </a:lnTo>
                <a:lnTo>
                  <a:pt x="783113" y="3234796"/>
                </a:lnTo>
                <a:lnTo>
                  <a:pt x="778171" y="3210321"/>
                </a:lnTo>
                <a:cubicBezTo>
                  <a:pt x="766025" y="3181604"/>
                  <a:pt x="737590" y="3161454"/>
                  <a:pt x="704449" y="3161454"/>
                </a:cubicBezTo>
                <a:cubicBezTo>
                  <a:pt x="671308" y="3161454"/>
                  <a:pt x="642873" y="3181604"/>
                  <a:pt x="630727" y="3210321"/>
                </a:cubicBezTo>
                <a:lnTo>
                  <a:pt x="625785" y="3234796"/>
                </a:lnTo>
                <a:lnTo>
                  <a:pt x="552107" y="3234796"/>
                </a:lnTo>
                <a:lnTo>
                  <a:pt x="547165" y="3210321"/>
                </a:lnTo>
                <a:cubicBezTo>
                  <a:pt x="535019" y="3181604"/>
                  <a:pt x="506584" y="3161454"/>
                  <a:pt x="473443" y="3161454"/>
                </a:cubicBezTo>
                <a:cubicBezTo>
                  <a:pt x="440302" y="3161454"/>
                  <a:pt x="411867" y="3181604"/>
                  <a:pt x="399721" y="3210321"/>
                </a:cubicBezTo>
                <a:lnTo>
                  <a:pt x="394779" y="3234796"/>
                </a:lnTo>
                <a:lnTo>
                  <a:pt x="321101" y="3234796"/>
                </a:lnTo>
                <a:lnTo>
                  <a:pt x="316160" y="3210321"/>
                </a:lnTo>
                <a:cubicBezTo>
                  <a:pt x="304013" y="3181604"/>
                  <a:pt x="275578" y="3161454"/>
                  <a:pt x="242438" y="3161454"/>
                </a:cubicBezTo>
                <a:cubicBezTo>
                  <a:pt x="209297" y="3161454"/>
                  <a:pt x="180862" y="3181604"/>
                  <a:pt x="168716" y="3210321"/>
                </a:cubicBezTo>
                <a:lnTo>
                  <a:pt x="163774" y="3234796"/>
                </a:lnTo>
                <a:lnTo>
                  <a:pt x="90095" y="3234796"/>
                </a:lnTo>
                <a:lnTo>
                  <a:pt x="85153" y="3210321"/>
                </a:lnTo>
                <a:cubicBezTo>
                  <a:pt x="73007" y="3181604"/>
                  <a:pt x="44572" y="3161454"/>
                  <a:pt x="11431" y="3161454"/>
                </a:cubicBezTo>
                <a:lnTo>
                  <a:pt x="0" y="3163762"/>
                </a:lnTo>
                <a:lnTo>
                  <a:pt x="0" y="555648"/>
                </a:lnTo>
                <a:lnTo>
                  <a:pt x="22318" y="546403"/>
                </a:lnTo>
                <a:cubicBezTo>
                  <a:pt x="29979" y="538742"/>
                  <a:pt x="34717" y="528159"/>
                  <a:pt x="34717" y="516469"/>
                </a:cubicBezTo>
                <a:cubicBezTo>
                  <a:pt x="34717" y="504779"/>
                  <a:pt x="29979" y="494196"/>
                  <a:pt x="22318" y="486535"/>
                </a:cubicBezTo>
                <a:lnTo>
                  <a:pt x="0" y="477291"/>
                </a:lnTo>
                <a:lnTo>
                  <a:pt x="0" y="242993"/>
                </a:lnTo>
                <a:lnTo>
                  <a:pt x="0" y="152400"/>
                </a:lnTo>
                <a:close/>
              </a:path>
            </a:pathLst>
          </a:custGeom>
          <a:solidFill>
            <a:srgbClr val="FEFFFF"/>
          </a:solidFill>
          <a:ln w="3175">
            <a:solidFill>
              <a:srgbClr val="E1E2E2"/>
            </a:solid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0" bIns="1980000">
            <a:noAutofit/>
          </a:bodyPr>
          <a:lstStyle/>
          <a:p>
            <a:pPr algn="ctr">
              <a:lnSpc>
                <a:spcPct val="150000"/>
              </a:lnSpc>
              <a:defRPr/>
            </a:pPr>
            <a:r>
              <a:rPr lang="en-US" altLang="zh-CN" b="1" smtClean="0">
                <a:solidFill>
                  <a:schemeClr val="accent1">
                    <a:lumMod val="75000"/>
                  </a:schemeClr>
                </a:solidFill>
                <a:latin typeface="+mn-ea"/>
              </a:rPr>
              <a:t>N-S</a:t>
            </a:r>
            <a:r>
              <a:rPr lang="zh-CN" altLang="en-US" b="1" smtClean="0">
                <a:solidFill>
                  <a:schemeClr val="accent1">
                    <a:lumMod val="75000"/>
                  </a:schemeClr>
                </a:solidFill>
                <a:latin typeface="+mn-ea"/>
              </a:rPr>
              <a:t>流程图</a:t>
            </a:r>
            <a:endParaRPr lang="zh-CN" altLang="en-US" b="1">
              <a:solidFill>
                <a:schemeClr val="accent1">
                  <a:lumMod val="75000"/>
                </a:schemeClr>
              </a:solidFill>
              <a:latin typeface="+mn-ea"/>
            </a:endParaRPr>
          </a:p>
        </p:txBody>
      </p:sp>
      <p:sp>
        <p:nvSpPr>
          <p:cNvPr id="34" name="MH_Text_1"/>
          <p:cNvSpPr/>
          <p:nvPr>
            <p:custDataLst>
              <p:tags r:id="rId2"/>
            </p:custDataLst>
          </p:nvPr>
        </p:nvSpPr>
        <p:spPr>
          <a:xfrm>
            <a:off x="8457578" y="811186"/>
            <a:ext cx="3019425" cy="228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lnSpc>
                <a:spcPct val="140000"/>
              </a:lnSpc>
              <a:defRPr/>
            </a:pPr>
            <a:endParaRPr lang="zh-CN" altLang="en-US" sz="1600">
              <a:solidFill>
                <a:srgbClr val="FEFFFF"/>
              </a:solidFill>
            </a:endParaRPr>
          </a:p>
        </p:txBody>
      </p:sp>
      <mc:AlternateContent xmlns:mc="http://schemas.openxmlformats.org/markup-compatibility/2006" xmlns:a14="http://schemas.microsoft.com/office/drawing/2010/main">
        <mc:Choice Requires="a14">
          <p:graphicFrame>
            <p:nvGraphicFramePr>
              <p:cNvPr id="35" name="表格 34"/>
              <p:cNvGraphicFramePr>
                <a:graphicFrameLocks noGrp="1"/>
              </p:cNvGraphicFramePr>
              <p:nvPr/>
            </p:nvGraphicFramePr>
            <p:xfrm>
              <a:off x="8608691" y="973126"/>
              <a:ext cx="2765147" cy="1848485"/>
            </p:xfrm>
            <a:graphic>
              <a:graphicData uri="http://schemas.openxmlformats.org/drawingml/2006/table">
                <a:tbl>
                  <a:tblPr>
                    <a:tableStyleId>{5DA37D80-6434-44D0-A028-1B22A696006F}</a:tableStyleId>
                  </a:tblPr>
                  <a:tblGrid>
                    <a:gridCol w="2765147"/>
                  </a:tblGrid>
                  <a:tr h="370840">
                    <a:tc>
                      <a:txBody>
                        <a:bodyPr/>
                        <a:lstStyle/>
                        <a:p>
                          <a:r>
                            <a:rPr lang="zh-CN" altLang="en-US" sz="1600" smtClean="0">
                              <a:solidFill>
                                <a:schemeClr val="bg1"/>
                              </a:solidFill>
                            </a:rPr>
                            <a:t>输入</a:t>
                          </a:r>
                          <a:r>
                            <a:rPr lang="en-US" altLang="zh-CN" sz="1600" smtClean="0">
                              <a:solidFill>
                                <a:schemeClr val="bg1"/>
                              </a:solidFill>
                            </a:rPr>
                            <a:t>p0,r1,r2,r3</a:t>
                          </a:r>
                          <a:r>
                            <a:rPr lang="zh-CN" altLang="en-US" sz="1600" smtClean="0">
                              <a:solidFill>
                                <a:schemeClr val="bg1"/>
                              </a:solidFill>
                            </a:rPr>
                            <a:t>的值</a:t>
                          </a:r>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kern="1200" smtClean="0">
                              <a:solidFill>
                                <a:schemeClr val="bg1"/>
                              </a:solidFill>
                              <a:effectLst/>
                              <a:latin typeface="+mn-lt"/>
                              <a:ea typeface="+mn-ea"/>
                              <a:cs typeface="+mn-cs"/>
                            </a:rPr>
                            <a:t>计算</a:t>
                          </a:r>
                          <a14:m>
                            <m:oMath xmlns:m="http://schemas.openxmlformats.org/officeDocument/2006/math">
                              <m:r>
                                <m:rPr>
                                  <m:sty m:val="p"/>
                                </m:rPr>
                                <a:rPr lang="en-US" altLang="zh-CN" sz="1600" b="0" i="0" smtClean="0">
                                  <a:solidFill>
                                    <a:schemeClr val="bg1"/>
                                  </a:solidFill>
                                  <a:latin typeface="Cambria Math" panose="02040503050406030204" pitchFamily="18" charset="0"/>
                                </a:rPr>
                                <m:t>p</m:t>
                              </m:r>
                              <m:r>
                                <a:rPr lang="en-US" altLang="zh-CN" sz="1600" b="0" i="0" smtClean="0">
                                  <a:solidFill>
                                    <a:schemeClr val="bg1"/>
                                  </a:solidFill>
                                  <a:latin typeface="Cambria Math" panose="02040503050406030204" pitchFamily="18" charset="0"/>
                                </a:rPr>
                                <m:t>1</m:t>
                              </m:r>
                              <m:r>
                                <a:rPr lang="en-US" altLang="zh-CN" sz="1600" b="0" i="0" smtClean="0">
                                  <a:solidFill>
                                    <a:schemeClr val="bg1"/>
                                  </a:solidFill>
                                  <a:latin typeface="Cambria Math" panose="02040503050406030204" pitchFamily="18" charset="0"/>
                                </a:rPr>
                                <m:t>=</m:t>
                              </m:r>
                              <m:r>
                                <a:rPr lang="en-US" altLang="zh-CN" sz="1600" b="0" i="1" smtClean="0">
                                  <a:solidFill>
                                    <a:schemeClr val="bg1"/>
                                  </a:solidFill>
                                  <a:latin typeface="Cambria Math" panose="02040503050406030204" pitchFamily="18" charset="0"/>
                                </a:rPr>
                                <m:t>𝑝</m:t>
                              </m:r>
                              <m:r>
                                <a:rPr lang="en-US" altLang="zh-CN" sz="1600" b="0" i="1" smtClean="0">
                                  <a:solidFill>
                                    <a:schemeClr val="bg1"/>
                                  </a:solidFill>
                                  <a:latin typeface="Cambria Math" panose="02040503050406030204" pitchFamily="18" charset="0"/>
                                </a:rPr>
                                <m:t>0</m:t>
                              </m:r>
                              <m:d>
                                <m:dPr>
                                  <m:ctrlPr>
                                    <a:rPr lang="en-US" altLang="zh-CN" sz="1600" i="1">
                                      <a:solidFill>
                                        <a:schemeClr val="bg1"/>
                                      </a:solidFill>
                                      <a:latin typeface="Cambria Math" panose="02040503050406030204" pitchFamily="18" charset="0"/>
                                    </a:rPr>
                                  </m:ctrlPr>
                                </m:dPr>
                                <m:e>
                                  <m:r>
                                    <a:rPr lang="en-US" altLang="zh-CN" sz="1600" b="0" i="1" smtClean="0">
                                      <a:solidFill>
                                        <a:schemeClr val="bg1"/>
                                      </a:solidFill>
                                      <a:latin typeface="Cambria Math" panose="02040503050406030204" pitchFamily="18" charset="0"/>
                                    </a:rPr>
                                    <m:t>1</m:t>
                                  </m:r>
                                  <m:r>
                                    <a:rPr lang="en-US" altLang="zh-CN" sz="1600" b="0" i="1" smtClean="0">
                                      <a:solidFill>
                                        <a:schemeClr val="bg1"/>
                                      </a:solidFill>
                                      <a:latin typeface="Cambria Math" panose="02040503050406030204" pitchFamily="18" charset="0"/>
                                    </a:rPr>
                                    <m:t>+</m:t>
                                  </m:r>
                                  <m:r>
                                    <a:rPr lang="en-US" altLang="zh-CN" sz="1600" b="0" i="1" smtClean="0">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1</m:t>
                                  </m:r>
                                </m:e>
                              </m:d>
                            </m:oMath>
                          </a14:m>
                          <a:endParaRPr lang="zh-CN" altLang="zh-CN" sz="1600" kern="1200">
                            <a:solidFill>
                              <a:schemeClr val="bg1"/>
                            </a:solidFill>
                            <a:effectLst/>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185420">
                    <a:tc>
                      <a:txBody>
                        <a:bodyPr/>
                        <a:lstStyle/>
                        <a:p>
                          <a:r>
                            <a:rPr lang="zh-CN" altLang="en-US" sz="1600" smtClean="0">
                              <a:solidFill>
                                <a:schemeClr val="bg1"/>
                              </a:solidFill>
                            </a:rPr>
                            <a:t>计算</a:t>
                          </a:r>
                          <a14:m>
                            <m:oMath xmlns:m="http://schemas.openxmlformats.org/officeDocument/2006/math">
                              <m:r>
                                <m:rPr>
                                  <m:sty m:val="p"/>
                                </m:rPr>
                                <a:rPr lang="en-US" altLang="zh-CN" sz="1600" smtClean="0">
                                  <a:solidFill>
                                    <a:schemeClr val="bg1"/>
                                  </a:solidFill>
                                  <a:latin typeface="Cambria Math" panose="02040503050406030204" pitchFamily="18" charset="0"/>
                                </a:rPr>
                                <m:t>p</m:t>
                              </m:r>
                              <m:r>
                                <a:rPr lang="en-US" altLang="zh-CN" sz="1600" b="0" i="0" smtClean="0">
                                  <a:solidFill>
                                    <a:schemeClr val="bg1"/>
                                  </a:solidFill>
                                  <a:latin typeface="Cambria Math" panose="02040503050406030204" pitchFamily="18" charset="0"/>
                                </a:rPr>
                                <m:t>2</m:t>
                              </m:r>
                              <m:r>
                                <a:rPr lang="en-US" altLang="zh-CN" sz="1600">
                                  <a:solidFill>
                                    <a:schemeClr val="bg1"/>
                                  </a:solidFill>
                                  <a:latin typeface="Cambria Math" panose="02040503050406030204" pitchFamily="18" charset="0"/>
                                </a:rPr>
                                <m:t>=</m:t>
                              </m:r>
                              <m:r>
                                <a:rPr lang="en-US" altLang="zh-CN" sz="1600" i="1">
                                  <a:solidFill>
                                    <a:schemeClr val="bg1"/>
                                  </a:solidFill>
                                  <a:latin typeface="Cambria Math" panose="02040503050406030204" pitchFamily="18" charset="0"/>
                                </a:rPr>
                                <m:t>𝑝</m:t>
                              </m:r>
                              <m:r>
                                <a:rPr lang="en-US" altLang="zh-CN" sz="1600" i="1">
                                  <a:solidFill>
                                    <a:schemeClr val="bg1"/>
                                  </a:solidFill>
                                  <a:latin typeface="Cambria Math" panose="02040503050406030204" pitchFamily="18" charset="0"/>
                                </a:rPr>
                                <m:t>0</m:t>
                              </m:r>
                              <m:d>
                                <m:dPr>
                                  <m:ctrlPr>
                                    <a:rPr lang="en-US" altLang="zh-CN" sz="1600" i="1">
                                      <a:solidFill>
                                        <a:schemeClr val="bg1"/>
                                      </a:solidFill>
                                      <a:latin typeface="Cambria Math" panose="02040503050406030204" pitchFamily="18" charset="0"/>
                                    </a:rPr>
                                  </m:ctrlPr>
                                </m:dPr>
                                <m:e>
                                  <m:r>
                                    <a:rPr lang="en-US" altLang="zh-CN" sz="1600" i="1">
                                      <a:solidFill>
                                        <a:schemeClr val="bg1"/>
                                      </a:solidFill>
                                      <a:latin typeface="Cambria Math" panose="02040503050406030204" pitchFamily="18" charset="0"/>
                                    </a:rPr>
                                    <m:t>1</m:t>
                                  </m:r>
                                  <m:r>
                                    <a:rPr lang="en-US" altLang="zh-CN" sz="1600" i="1">
                                      <a:solidFill>
                                        <a:schemeClr val="bg1"/>
                                      </a:solidFill>
                                      <a:latin typeface="Cambria Math" panose="02040503050406030204" pitchFamily="18" charset="0"/>
                                    </a:rPr>
                                    <m:t>+</m:t>
                                  </m:r>
                                  <m:r>
                                    <a:rPr lang="en-US" altLang="zh-CN" sz="1600" i="1">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2</m:t>
                                  </m:r>
                                </m:e>
                              </m:d>
                            </m:oMath>
                          </a14:m>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smtClean="0">
                              <a:solidFill>
                                <a:schemeClr val="bg1"/>
                              </a:solidFill>
                            </a:rPr>
                            <a:t>计算</a:t>
                          </a:r>
                          <a14:m>
                            <m:oMath xmlns:m="http://schemas.openxmlformats.org/officeDocument/2006/math">
                              <m:r>
                                <m:rPr>
                                  <m:sty m:val="p"/>
                                </m:rPr>
                                <a:rPr lang="en-US" altLang="zh-CN" sz="1600" smtClean="0">
                                  <a:solidFill>
                                    <a:schemeClr val="bg1"/>
                                  </a:solidFill>
                                  <a:latin typeface="Cambria Math" panose="02040503050406030204" pitchFamily="18" charset="0"/>
                                </a:rPr>
                                <m:t>p</m:t>
                              </m:r>
                              <m:r>
                                <a:rPr lang="en-US" altLang="zh-CN" sz="1600" b="0" i="0" smtClean="0">
                                  <a:solidFill>
                                    <a:schemeClr val="bg1"/>
                                  </a:solidFill>
                                  <a:latin typeface="Cambria Math" panose="02040503050406030204" pitchFamily="18" charset="0"/>
                                </a:rPr>
                                <m:t>3</m:t>
                              </m:r>
                              <m:r>
                                <a:rPr lang="en-US" altLang="zh-CN" sz="1600">
                                  <a:solidFill>
                                    <a:schemeClr val="bg1"/>
                                  </a:solidFill>
                                  <a:latin typeface="Cambria Math" panose="02040503050406030204" pitchFamily="18" charset="0"/>
                                </a:rPr>
                                <m:t>=</m:t>
                              </m:r>
                              <m:r>
                                <a:rPr lang="en-US" altLang="zh-CN" sz="1600" i="1">
                                  <a:solidFill>
                                    <a:schemeClr val="bg1"/>
                                  </a:solidFill>
                                  <a:latin typeface="Cambria Math" panose="02040503050406030204" pitchFamily="18" charset="0"/>
                                </a:rPr>
                                <m:t>𝑝</m:t>
                              </m:r>
                              <m:r>
                                <a:rPr lang="en-US" altLang="zh-CN" sz="1600" i="1">
                                  <a:solidFill>
                                    <a:schemeClr val="bg1"/>
                                  </a:solidFill>
                                  <a:latin typeface="Cambria Math" panose="02040503050406030204" pitchFamily="18" charset="0"/>
                                </a:rPr>
                                <m:t>0</m:t>
                              </m:r>
                              <m:r>
                                <a:rPr lang="en-US" altLang="zh-CN" sz="1600" i="1">
                                  <a:solidFill>
                                    <a:schemeClr val="bg1"/>
                                  </a:solidFill>
                                  <a:latin typeface="Cambria Math" panose="02040503050406030204" pitchFamily="18" charset="0"/>
                                </a:rPr>
                                <m:t>(</m:t>
                              </m:r>
                              <m:r>
                                <a:rPr lang="en-US" altLang="zh-CN" sz="1600" i="1">
                                  <a:solidFill>
                                    <a:schemeClr val="bg1"/>
                                  </a:solidFill>
                                  <a:latin typeface="Cambria Math" panose="02040503050406030204" pitchFamily="18" charset="0"/>
                                </a:rPr>
                                <m:t>1</m:t>
                              </m:r>
                              <m:r>
                                <a:rPr lang="en-US" altLang="zh-CN" sz="1600" i="1">
                                  <a:solidFill>
                                    <a:schemeClr val="bg1"/>
                                  </a:solidFill>
                                  <a:latin typeface="Cambria Math" panose="02040503050406030204" pitchFamily="18" charset="0"/>
                                </a:rPr>
                                <m:t>+</m:t>
                              </m:r>
                              <m:f>
                                <m:fPr>
                                  <m:ctrlPr>
                                    <a:rPr lang="en-US" altLang="zh-CN" sz="1600" b="0" i="1" smtClean="0">
                                      <a:solidFill>
                                        <a:schemeClr val="bg1"/>
                                      </a:solidFill>
                                      <a:latin typeface="Cambria Math" panose="02040503050406030204" pitchFamily="18" charset="0"/>
                                    </a:rPr>
                                  </m:ctrlPr>
                                </m:fPr>
                                <m:num>
                                  <m:r>
                                    <a:rPr lang="en-US" altLang="zh-CN" sz="1600" b="0" i="1" smtClean="0">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3</m:t>
                                  </m:r>
                                </m:num>
                                <m:den>
                                  <m:r>
                                    <a:rPr lang="en-US" altLang="zh-CN" sz="1600" b="0" i="1" smtClean="0">
                                      <a:solidFill>
                                        <a:schemeClr val="bg1"/>
                                      </a:solidFill>
                                      <a:latin typeface="Cambria Math" panose="02040503050406030204" pitchFamily="18" charset="0"/>
                                    </a:rPr>
                                    <m:t>2</m:t>
                                  </m:r>
                                </m:den>
                              </m:f>
                              <m:r>
                                <a:rPr lang="en-US" altLang="zh-CN" sz="1600" b="0" i="1" smtClean="0">
                                  <a:solidFill>
                                    <a:schemeClr val="bg1"/>
                                  </a:solidFill>
                                  <a:latin typeface="Cambria Math" panose="02040503050406030204" pitchFamily="18" charset="0"/>
                                </a:rPr>
                                <m:t>)(</m:t>
                              </m:r>
                              <m:r>
                                <a:rPr lang="en-US" altLang="zh-CN" sz="1600" b="0" i="1" smtClean="0">
                                  <a:solidFill>
                                    <a:schemeClr val="bg1"/>
                                  </a:solidFill>
                                  <a:latin typeface="Cambria Math" panose="02040503050406030204" pitchFamily="18" charset="0"/>
                                </a:rPr>
                                <m:t>1</m:t>
                              </m:r>
                              <m:r>
                                <a:rPr lang="en-US" altLang="zh-CN" sz="1600" b="0" i="1" smtClean="0">
                                  <a:solidFill>
                                    <a:schemeClr val="bg1"/>
                                  </a:solidFill>
                                  <a:latin typeface="Cambria Math" panose="02040503050406030204" pitchFamily="18" charset="0"/>
                                </a:rPr>
                                <m:t>+</m:t>
                              </m:r>
                              <m:f>
                                <m:fPr>
                                  <m:ctrlPr>
                                    <a:rPr lang="en-US" altLang="zh-CN" sz="1600" b="0" i="1" smtClean="0">
                                      <a:solidFill>
                                        <a:schemeClr val="bg1"/>
                                      </a:solidFill>
                                      <a:latin typeface="Cambria Math" panose="02040503050406030204" pitchFamily="18" charset="0"/>
                                    </a:rPr>
                                  </m:ctrlPr>
                                </m:fPr>
                                <m:num>
                                  <m:r>
                                    <a:rPr lang="en-US" altLang="zh-CN" sz="1600" b="0" i="1" smtClean="0">
                                      <a:solidFill>
                                        <a:schemeClr val="bg1"/>
                                      </a:solidFill>
                                      <a:latin typeface="Cambria Math" panose="02040503050406030204" pitchFamily="18" charset="0"/>
                                    </a:rPr>
                                    <m:t>𝑟</m:t>
                                  </m:r>
                                  <m:r>
                                    <a:rPr lang="en-US" altLang="zh-CN" sz="1600" b="0" i="1" smtClean="0">
                                      <a:solidFill>
                                        <a:schemeClr val="bg1"/>
                                      </a:solidFill>
                                      <a:latin typeface="Cambria Math" panose="02040503050406030204" pitchFamily="18" charset="0"/>
                                    </a:rPr>
                                    <m:t>3</m:t>
                                  </m:r>
                                </m:num>
                                <m:den>
                                  <m:r>
                                    <a:rPr lang="en-US" altLang="zh-CN" sz="1600" b="0" i="1" smtClean="0">
                                      <a:solidFill>
                                        <a:schemeClr val="bg1"/>
                                      </a:solidFill>
                                      <a:latin typeface="Cambria Math" panose="02040503050406030204" pitchFamily="18" charset="0"/>
                                    </a:rPr>
                                    <m:t>2</m:t>
                                  </m:r>
                                </m:den>
                              </m:f>
                              <m:r>
                                <a:rPr lang="en-US" altLang="zh-CN" sz="1600" b="0" i="1" smtClean="0">
                                  <a:solidFill>
                                    <a:schemeClr val="bg1"/>
                                  </a:solidFill>
                                  <a:latin typeface="Cambria Math" panose="02040503050406030204" pitchFamily="18" charset="0"/>
                                </a:rPr>
                                <m:t>)</m:t>
                              </m:r>
                            </m:oMath>
                          </a14:m>
                          <a:endParaRPr lang="en-US" altLang="zh-CN" sz="160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2235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smtClean="0">
                              <a:solidFill>
                                <a:schemeClr val="bg1"/>
                              </a:solidFill>
                            </a:rPr>
                            <a:t>输出</a:t>
                          </a:r>
                          <a:r>
                            <a:rPr lang="en-US" altLang="zh-CN" sz="1600" smtClean="0">
                              <a:solidFill>
                                <a:schemeClr val="bg1"/>
                              </a:solidFill>
                            </a:rPr>
                            <a:t>p1,p2,p3</a:t>
                          </a:r>
                          <a:endParaRPr lang="zh-CN" altLang="en-US" sz="160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mc:Choice>
        <mc:Fallback xmlns="">
          <p:graphicFrame>
            <p:nvGraphicFramePr>
              <p:cNvPr id="35" name="表格 34"/>
              <p:cNvGraphicFramePr>
                <a:graphicFrameLocks noGrp="1"/>
              </p:cNvGraphicFramePr>
              <p:nvPr/>
            </p:nvGraphicFramePr>
            <p:xfrm>
              <a:off x="8608691" y="973126"/>
              <a:ext cx="2765147" cy="1848485"/>
            </p:xfrm>
            <a:graphic>
              <a:graphicData uri="http://schemas.openxmlformats.org/drawingml/2006/table">
                <a:tbl>
                  <a:tblPr>
                    <a:tableStyleId>{5DA37D80-6434-44D0-A028-1B22A696006F}</a:tableStyleId>
                  </a:tblPr>
                  <a:tblGrid>
                    <a:gridCol w="2765147"/>
                  </a:tblGrid>
                  <a:tr h="370840">
                    <a:tc>
                      <a:txBody>
                        <a:bodyPr/>
                        <a:lstStyle/>
                        <a:p>
                          <a:r>
                            <a:rPr lang="zh-CN" altLang="en-US" sz="1600" smtClean="0">
                              <a:solidFill>
                                <a:schemeClr val="bg1"/>
                              </a:solidFill>
                            </a:rPr>
                            <a:t>输入</a:t>
                          </a:r>
                          <a:r>
                            <a:rPr lang="en-US" altLang="zh-CN" sz="1600" smtClean="0">
                              <a:solidFill>
                                <a:schemeClr val="bg1"/>
                              </a:solidFill>
                            </a:rPr>
                            <a:t>p0,r1,r2,r3</a:t>
                          </a:r>
                          <a:r>
                            <a:rPr lang="zh-CN" altLang="en-US" sz="1600" smtClean="0">
                              <a:solidFill>
                                <a:schemeClr val="bg1"/>
                              </a:solidFill>
                            </a:rPr>
                            <a:t>的值</a:t>
                          </a:r>
                          <a:endParaRPr lang="zh-CN" altLang="en-US" sz="160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370840">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3"/>
                        </a:blipFill>
                      </a:tcPr>
                    </a:tc>
                  </a:tr>
                  <a:tr h="335280">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3"/>
                        </a:blipFill>
                      </a:tcPr>
                    </a:tc>
                  </a:tr>
                  <a:tr h="436880">
                    <a:tc>
                      <a:txBody>
                        <a:bodyPr/>
                        <a:lstStyle/>
                        <a:p>
                          <a:endParaRPr lang="zh-CN"/>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blipFill>
                          <a:blip r:embed="rId3"/>
                        </a:blipFill>
                      </a:tcPr>
                    </a:tc>
                  </a:tr>
                  <a:tr h="22352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smtClean="0">
                              <a:solidFill>
                                <a:schemeClr val="bg1"/>
                              </a:solidFill>
                            </a:rPr>
                            <a:t>输出</a:t>
                          </a:r>
                          <a:r>
                            <a:rPr lang="en-US" altLang="zh-CN" sz="1600" smtClean="0">
                              <a:solidFill>
                                <a:schemeClr val="bg1"/>
                              </a:solidFill>
                            </a:rPr>
                            <a:t>p1,p2,p3</a:t>
                          </a:r>
                          <a:endParaRPr lang="zh-CN" altLang="en-US" sz="1600" smtClean="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mc:Fallback>
      </mc:AlternateContent>
      <mc:AlternateContent xmlns:mc="http://schemas.openxmlformats.org/markup-compatibility/2006">
        <mc:Choice xmlns:a14="http://schemas.microsoft.com/office/drawing/2010/main" Requires="a14">
          <p:sp>
            <p:nvSpPr>
              <p:cNvPr id="36" name="矩形 35"/>
              <p:cNvSpPr/>
              <p:nvPr/>
            </p:nvSpPr>
            <p:spPr>
              <a:xfrm>
                <a:off x="838200" y="2964622"/>
                <a:ext cx="9114542" cy="1315040"/>
              </a:xfrm>
              <a:prstGeom prst="rect">
                <a:avLst/>
              </a:prstGeom>
            </p:spPr>
            <p:txBody>
              <a:bodyPr wrap="square">
                <a:spAutoFit/>
              </a:bodyPr>
              <a:lstStyle/>
              <a:p>
                <a:r>
                  <a:rPr lang="zh-CN" altLang="en-US" b="1" smtClean="0"/>
                  <a:t>解题思路</a:t>
                </a:r>
                <a:r>
                  <a:rPr lang="en-US" altLang="zh-CN" b="1" smtClean="0"/>
                  <a:t>: </a:t>
                </a:r>
                <a:r>
                  <a:rPr lang="zh-CN" altLang="en-US" smtClean="0"/>
                  <a:t> 关键</a:t>
                </a:r>
                <a:r>
                  <a:rPr lang="zh-CN" altLang="en-US"/>
                  <a:t>是确定计算本息和的公式。从数学知识可知</a:t>
                </a:r>
                <a:r>
                  <a:rPr lang="zh-CN" altLang="en-US" smtClean="0"/>
                  <a:t>，若</a:t>
                </a:r>
                <a:r>
                  <a:rPr lang="zh-CN" altLang="en-US"/>
                  <a:t>存款额为</a:t>
                </a:r>
                <a:r>
                  <a:rPr lang="en-US" altLang="zh-CN"/>
                  <a:t>p0</a:t>
                </a:r>
                <a:r>
                  <a:rPr lang="zh-CN" altLang="en-US"/>
                  <a:t>，</a:t>
                </a:r>
                <a:r>
                  <a:rPr lang="zh-CN" altLang="en-US" smtClean="0"/>
                  <a:t>则</a:t>
                </a:r>
                <a:r>
                  <a:rPr lang="en-US" altLang="zh-CN" smtClean="0"/>
                  <a:t>:</a:t>
                </a:r>
                <a:endParaRPr lang="en-US" altLang="zh-CN" smtClean="0"/>
              </a:p>
              <a:p>
                <a:r>
                  <a:rPr lang="zh-CN" altLang="en-US" smtClean="0"/>
                  <a:t>活期存款</a:t>
                </a:r>
                <a:r>
                  <a:rPr lang="zh-CN" altLang="en-US"/>
                  <a:t>一年后本息和</a:t>
                </a:r>
                <a:r>
                  <a:rPr lang="zh-CN" altLang="en-US" smtClean="0"/>
                  <a:t>为：</a:t>
                </a:r>
                <a14:m>
                  <m:oMath xmlns:m="http://schemas.openxmlformats.org/officeDocument/2006/math">
                    <m:r>
                      <m:rPr>
                        <m:sty m:val="p"/>
                      </m:rPr>
                      <a:rPr lang="en-US" altLang="zh-CN" b="0" i="0" smtClean="0">
                        <a:latin typeface="Cambria Math" panose="02040503050406030204" pitchFamily="18" charset="0"/>
                      </a:rPr>
                      <m:t>p</m:t>
                    </m:r>
                    <m:r>
                      <a:rPr lang="en-US" altLang="zh-CN" b="0" i="0" smtClean="0">
                        <a:latin typeface="Cambria Math" panose="02040503050406030204" pitchFamily="18" charset="0"/>
                      </a:rPr>
                      <m:t>1</m:t>
                    </m:r>
                    <m:r>
                      <a:rPr lang="en-US" altLang="zh-CN" b="0" i="0"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0</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1</m:t>
                        </m:r>
                      </m:e>
                    </m:d>
                  </m:oMath>
                </a14:m>
                <a:endParaRPr lang="en-US" altLang="zh-CN" smtClean="0"/>
              </a:p>
              <a:p>
                <a:r>
                  <a:rPr lang="zh-CN" altLang="en-US"/>
                  <a:t>一年期定期存款，一年后本息和为：</a:t>
                </a:r>
                <a14:m>
                  <m:oMath xmlns:m="http://schemas.openxmlformats.org/officeDocument/2006/math">
                    <m:r>
                      <m:rPr>
                        <m:sty m:val="p"/>
                      </m:rPr>
                      <a:rPr lang="en-US" altLang="zh-CN">
                        <a:latin typeface="Cambria Math" panose="02040503050406030204" pitchFamily="18" charset="0"/>
                      </a:rPr>
                      <m:t>p</m:t>
                    </m:r>
                    <m:r>
                      <a:rPr lang="en-US" altLang="zh-CN" b="0" i="0" smtClean="0">
                        <a:latin typeface="Cambria Math" panose="02040503050406030204" pitchFamily="18" charset="0"/>
                      </a:rPr>
                      <m:t>2</m:t>
                    </m:r>
                    <m:r>
                      <a:rPr lang="en-US" altLang="zh-CN">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0</m:t>
                    </m:r>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m:t>
                        </m:r>
                        <m:r>
                          <a:rPr lang="en-US" altLang="zh-CN" i="1">
                            <a:latin typeface="Cambria Math" panose="02040503050406030204" pitchFamily="18" charset="0"/>
                          </a:rPr>
                          <m:t>𝑟</m:t>
                        </m:r>
                        <m:r>
                          <a:rPr lang="en-US" altLang="zh-CN" b="0" i="1" smtClean="0">
                            <a:latin typeface="Cambria Math" panose="02040503050406030204" pitchFamily="18" charset="0"/>
                          </a:rPr>
                          <m:t>2</m:t>
                        </m:r>
                      </m:e>
                    </m:d>
                  </m:oMath>
                </a14:m>
                <a:endParaRPr lang="en-US" altLang="zh-CN" smtClean="0"/>
              </a:p>
              <a:p>
                <a:r>
                  <a:rPr lang="zh-CN" altLang="en-US"/>
                  <a:t>两次半年定期存款，一年后本息和</a:t>
                </a:r>
                <a:r>
                  <a:rPr lang="zh-CN" altLang="en-US" smtClean="0"/>
                  <a:t>为</a:t>
                </a:r>
                <a:r>
                  <a:rPr lang="zh-CN" altLang="en-US"/>
                  <a:t>：</a:t>
                </a:r>
                <a14:m>
                  <m:oMath xmlns:m="http://schemas.openxmlformats.org/officeDocument/2006/math">
                    <m:r>
                      <m:rPr>
                        <m:sty m:val="p"/>
                      </m:rPr>
                      <a:rPr lang="en-US" altLang="zh-CN">
                        <a:latin typeface="Cambria Math" panose="02040503050406030204" pitchFamily="18" charset="0"/>
                      </a:rPr>
                      <m:t>p</m:t>
                    </m:r>
                    <m:r>
                      <a:rPr lang="en-US" altLang="zh-CN" b="0" i="0" smtClean="0">
                        <a:latin typeface="Cambria Math" panose="02040503050406030204" pitchFamily="18" charset="0"/>
                      </a:rPr>
                      <m:t>3</m:t>
                    </m:r>
                    <m:r>
                      <a:rPr lang="en-US" altLang="zh-CN">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0</m:t>
                    </m:r>
                    <m:r>
                      <a:rPr lang="en-US" altLang="zh-CN" i="1">
                        <a:latin typeface="Cambria Math" panose="02040503050406030204" pitchFamily="18" charset="0"/>
                      </a:rPr>
                      <m:t>(</m:t>
                    </m:r>
                    <m:r>
                      <a:rPr lang="en-US" altLang="zh-CN" i="1">
                        <a:latin typeface="Cambria Math" panose="02040503050406030204" pitchFamily="18" charset="0"/>
                      </a:rPr>
                      <m:t>1</m:t>
                    </m:r>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m:t>
                        </m:r>
                        <m:r>
                          <a:rPr lang="en-US" altLang="zh-CN" b="0" i="1" smtClean="0">
                            <a:latin typeface="Cambria Math" panose="02040503050406030204" pitchFamily="18" charset="0"/>
                          </a:rPr>
                          <m:t>3</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m:t>
                        </m:r>
                        <m:r>
                          <a:rPr lang="en-US" altLang="zh-CN" b="0" i="1" smtClean="0">
                            <a:latin typeface="Cambria Math" panose="02040503050406030204" pitchFamily="18" charset="0"/>
                          </a:rPr>
                          <m:t>3</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oMath>
                </a14:m>
                <a:endParaRPr lang="en-US" altLang="zh-CN" smtClean="0"/>
              </a:p>
            </p:txBody>
          </p:sp>
        </mc:Choice>
        <mc:Fallback>
          <p:sp>
            <p:nvSpPr>
              <p:cNvPr id="36" name="矩形 35"/>
              <p:cNvSpPr>
                <a:spLocks noRot="1" noChangeAspect="1" noMove="1" noResize="1" noEditPoints="1" noAdjustHandles="1" noChangeArrowheads="1" noChangeShapeType="1" noTextEdit="1"/>
              </p:cNvSpPr>
              <p:nvPr/>
            </p:nvSpPr>
            <p:spPr>
              <a:xfrm>
                <a:off x="838200" y="2964622"/>
                <a:ext cx="9114542" cy="1315040"/>
              </a:xfrm>
              <a:prstGeom prst="rect">
                <a:avLst/>
              </a:prstGeom>
              <a:blipFill rotWithShape="1">
                <a:blip r:embed="rId4"/>
                <a:stretch>
                  <a:fillRect t="-34" r="4" b="30"/>
                </a:stretch>
              </a:blipFill>
            </p:spPr>
            <p:txBody>
              <a:bodyPr/>
              <a:lstStyle/>
              <a:p>
                <a:r>
                  <a:rPr lang="zh-CN" altLang="en-US">
                    <a:noFill/>
                  </a:rPr>
                  <a:t> </a:t>
                </a:r>
              </a:p>
            </p:txBody>
          </p:sp>
        </mc:Fallback>
      </mc:AlternateContent>
      <p:sp>
        <p:nvSpPr>
          <p:cNvPr id="37" name="圆角矩形 36"/>
          <p:cNvSpPr/>
          <p:nvPr/>
        </p:nvSpPr>
        <p:spPr>
          <a:xfrm>
            <a:off x="838200" y="4279662"/>
            <a:ext cx="6931123" cy="2421703"/>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57505">
              <a:lnSpc>
                <a:spcPct val="120000"/>
              </a:lnSpc>
            </a:pPr>
            <a:r>
              <a:rPr lang="en-US" altLang="zh-CN" sz="1400"/>
              <a:t>#include &lt;</a:t>
            </a:r>
            <a:r>
              <a:rPr lang="en-US" altLang="zh-CN" sz="1400" err="1"/>
              <a:t>stdio.h</a:t>
            </a:r>
            <a:r>
              <a:rPr lang="en-US" altLang="zh-CN" sz="1400"/>
              <a:t>&gt;</a:t>
            </a:r>
            <a:endParaRPr lang="en-US" altLang="zh-CN" sz="1400"/>
          </a:p>
          <a:p>
            <a:pPr defTabSz="357505">
              <a:lnSpc>
                <a:spcPct val="120000"/>
              </a:lnSpc>
            </a:pPr>
            <a:r>
              <a:rPr lang="en-US" altLang="zh-CN" sz="1400" err="1"/>
              <a:t>int</a:t>
            </a:r>
            <a:r>
              <a:rPr lang="en-US" altLang="zh-CN" sz="1400"/>
              <a:t> main ()</a:t>
            </a:r>
            <a:endParaRPr lang="en-US" altLang="zh-CN" sz="1400"/>
          </a:p>
          <a:p>
            <a:pPr defTabSz="357505">
              <a:lnSpc>
                <a:spcPct val="120000"/>
              </a:lnSpc>
            </a:pPr>
            <a:r>
              <a:rPr lang="en-US" altLang="zh-CN" sz="1400" smtClean="0"/>
              <a:t>{</a:t>
            </a:r>
            <a:r>
              <a:rPr lang="en-US" altLang="zh-CN" sz="1400"/>
              <a:t>	float p0=1000, r1=0.0036, r2=0.0225, r3=0.0198, p1, p2, p3</a:t>
            </a:r>
            <a:r>
              <a:rPr lang="en-US" altLang="zh-CN" sz="1400" smtClean="0"/>
              <a:t>;	</a:t>
            </a:r>
            <a:r>
              <a:rPr lang="en-US" altLang="zh-CN" sz="1400" smtClean="0">
                <a:solidFill>
                  <a:srgbClr val="008000"/>
                </a:solidFill>
              </a:rPr>
              <a:t>//</a:t>
            </a:r>
            <a:r>
              <a:rPr lang="zh-CN" altLang="en-US" sz="1400">
                <a:solidFill>
                  <a:srgbClr val="008000"/>
                </a:solidFill>
              </a:rPr>
              <a:t>定义变量</a:t>
            </a:r>
            <a:endParaRPr lang="zh-CN" altLang="en-US" sz="1400">
              <a:solidFill>
                <a:srgbClr val="008000"/>
              </a:solidFill>
            </a:endParaRPr>
          </a:p>
          <a:p>
            <a:pPr defTabSz="357505">
              <a:lnSpc>
                <a:spcPct val="120000"/>
              </a:lnSpc>
            </a:pPr>
            <a:r>
              <a:rPr lang="zh-CN" altLang="en-US" sz="1400"/>
              <a:t>	</a:t>
            </a:r>
            <a:r>
              <a:rPr lang="en-US" altLang="zh-CN" sz="1400"/>
              <a:t>p1=p0*(1+r1</a:t>
            </a:r>
            <a:r>
              <a:rPr lang="en-US" altLang="zh-CN" sz="1400" smtClean="0"/>
              <a:t>);			</a:t>
            </a:r>
            <a:r>
              <a:rPr lang="en-US" altLang="zh-CN" sz="1400">
                <a:solidFill>
                  <a:srgbClr val="008000"/>
                </a:solidFill>
              </a:rPr>
              <a:t>//</a:t>
            </a:r>
            <a:r>
              <a:rPr lang="zh-CN" altLang="en-US" sz="1400">
                <a:solidFill>
                  <a:srgbClr val="008000"/>
                </a:solidFill>
              </a:rPr>
              <a:t>计算活期本息和</a:t>
            </a:r>
            <a:endParaRPr lang="zh-CN" altLang="en-US" sz="1400">
              <a:solidFill>
                <a:srgbClr val="008000"/>
              </a:solidFill>
            </a:endParaRPr>
          </a:p>
          <a:p>
            <a:pPr defTabSz="357505">
              <a:lnSpc>
                <a:spcPct val="120000"/>
              </a:lnSpc>
            </a:pPr>
            <a:r>
              <a:rPr lang="zh-CN" altLang="en-US" sz="1400"/>
              <a:t>	</a:t>
            </a:r>
            <a:r>
              <a:rPr lang="en-US" altLang="zh-CN" sz="1400"/>
              <a:t>p2=p0*(1+r2</a:t>
            </a:r>
            <a:r>
              <a:rPr lang="en-US" altLang="zh-CN" sz="1400" smtClean="0"/>
              <a:t>);			</a:t>
            </a:r>
            <a:r>
              <a:rPr lang="en-US" altLang="zh-CN" sz="1400">
                <a:solidFill>
                  <a:srgbClr val="008000"/>
                </a:solidFill>
              </a:rPr>
              <a:t>//</a:t>
            </a:r>
            <a:r>
              <a:rPr lang="zh-CN" altLang="en-US" sz="1400">
                <a:solidFill>
                  <a:srgbClr val="008000"/>
                </a:solidFill>
              </a:rPr>
              <a:t>计算一年定期本息和</a:t>
            </a:r>
            <a:endParaRPr lang="zh-CN" altLang="en-US" sz="1400">
              <a:solidFill>
                <a:srgbClr val="008000"/>
              </a:solidFill>
            </a:endParaRPr>
          </a:p>
          <a:p>
            <a:pPr defTabSz="357505">
              <a:lnSpc>
                <a:spcPct val="120000"/>
              </a:lnSpc>
            </a:pPr>
            <a:r>
              <a:rPr lang="zh-CN" altLang="en-US" sz="1400"/>
              <a:t>	</a:t>
            </a:r>
            <a:r>
              <a:rPr lang="en-US" altLang="zh-CN" sz="1400"/>
              <a:t>p3=p0*(1+r3/2)*(1+r3/2</a:t>
            </a:r>
            <a:r>
              <a:rPr lang="en-US" altLang="zh-CN" sz="1400" smtClean="0"/>
              <a:t>);	</a:t>
            </a:r>
            <a:r>
              <a:rPr lang="en-US" altLang="zh-CN" sz="1400">
                <a:solidFill>
                  <a:srgbClr val="008000"/>
                </a:solidFill>
              </a:rPr>
              <a:t>//</a:t>
            </a:r>
            <a:r>
              <a:rPr lang="zh-CN" altLang="en-US" sz="1400">
                <a:solidFill>
                  <a:srgbClr val="008000"/>
                </a:solidFill>
              </a:rPr>
              <a:t>计算存两次半年定期的本息和</a:t>
            </a:r>
            <a:endParaRPr lang="zh-CN" altLang="en-US" sz="1400">
              <a:solidFill>
                <a:srgbClr val="008000"/>
              </a:solidFill>
            </a:endParaRPr>
          </a:p>
          <a:p>
            <a:pPr defTabSz="357505">
              <a:lnSpc>
                <a:spcPct val="120000"/>
              </a:lnSpc>
            </a:pPr>
            <a:r>
              <a:rPr lang="zh-CN" altLang="en-US" sz="1400"/>
              <a:t>	</a:t>
            </a:r>
            <a:r>
              <a:rPr lang="en-US" altLang="zh-CN" sz="1400" err="1"/>
              <a:t>printf</a:t>
            </a:r>
            <a:r>
              <a:rPr lang="en-US" altLang="zh-CN" sz="1400"/>
              <a:t>("p1=%f\np2=%f\np3=%f\n",p1, p2, p3</a:t>
            </a:r>
            <a:r>
              <a:rPr lang="en-US" altLang="zh-CN" sz="1400" smtClean="0"/>
              <a:t>);	</a:t>
            </a:r>
            <a:r>
              <a:rPr lang="en-US" altLang="zh-CN" sz="1400">
                <a:solidFill>
                  <a:srgbClr val="008000"/>
                </a:solidFill>
              </a:rPr>
              <a:t>//</a:t>
            </a:r>
            <a:r>
              <a:rPr lang="zh-CN" altLang="en-US" sz="1400">
                <a:solidFill>
                  <a:srgbClr val="008000"/>
                </a:solidFill>
              </a:rPr>
              <a:t>输出结果</a:t>
            </a:r>
            <a:endParaRPr lang="zh-CN" altLang="en-US" sz="1400">
              <a:solidFill>
                <a:srgbClr val="008000"/>
              </a:solidFill>
            </a:endParaRPr>
          </a:p>
          <a:p>
            <a:pPr defTabSz="357505">
              <a:lnSpc>
                <a:spcPct val="120000"/>
              </a:lnSpc>
            </a:pPr>
            <a:r>
              <a:rPr lang="zh-CN" altLang="en-US" sz="1400"/>
              <a:t>	</a:t>
            </a:r>
            <a:r>
              <a:rPr lang="en-US" altLang="zh-CN" sz="1400"/>
              <a:t>return 0</a:t>
            </a:r>
            <a:r>
              <a:rPr lang="en-US" altLang="zh-CN" sz="1400" smtClean="0"/>
              <a:t>;</a:t>
            </a:r>
            <a:endParaRPr lang="en-US" altLang="zh-CN" sz="1400" smtClean="0"/>
          </a:p>
          <a:p>
            <a:pPr defTabSz="357505">
              <a:lnSpc>
                <a:spcPct val="120000"/>
              </a:lnSpc>
            </a:pPr>
            <a:r>
              <a:rPr lang="en-US" altLang="zh-CN" sz="1400" smtClean="0"/>
              <a:t>}</a:t>
            </a:r>
            <a:endParaRPr lang="en-US" altLang="zh-CN" sz="1400"/>
          </a:p>
        </p:txBody>
      </p:sp>
      <p:pic>
        <p:nvPicPr>
          <p:cNvPr id="4" name="图片 3"/>
          <p:cNvPicPr>
            <a:picLocks noChangeAspect="1"/>
          </p:cNvPicPr>
          <p:nvPr/>
        </p:nvPicPr>
        <p:blipFill>
          <a:blip r:embed="rId5" cstate="print"/>
          <a:stretch>
            <a:fillRect/>
          </a:stretch>
        </p:blipFill>
        <p:spPr>
          <a:xfrm>
            <a:off x="8167226" y="3543244"/>
            <a:ext cx="3648075" cy="1181100"/>
          </a:xfrm>
          <a:prstGeom prst="rect">
            <a:avLst/>
          </a:prstGeom>
        </p:spPr>
      </p:pic>
      <p:grpSp>
        <p:nvGrpSpPr>
          <p:cNvPr id="8" name="组合 7"/>
          <p:cNvGrpSpPr/>
          <p:nvPr/>
        </p:nvGrpSpPr>
        <p:grpSpPr>
          <a:xfrm>
            <a:off x="5904366" y="4798810"/>
            <a:ext cx="4127817" cy="377687"/>
            <a:chOff x="8050696" y="5019261"/>
            <a:chExt cx="4127817" cy="377687"/>
          </a:xfrm>
          <a:effectLst>
            <a:outerShdw blurRad="63500" sx="102000" sy="102000" algn="ctr" rotWithShape="0">
              <a:prstClr val="black">
                <a:alpha val="40000"/>
              </a:prstClr>
            </a:outerShdw>
          </a:effectLst>
        </p:grpSpPr>
        <p:sp>
          <p:nvSpPr>
            <p:cNvPr id="6" name="剪去单角的矩形 5"/>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7" name="文本框 6"/>
            <p:cNvSpPr txBox="1"/>
            <p:nvPr/>
          </p:nvSpPr>
          <p:spPr>
            <a:xfrm>
              <a:off x="8388005" y="5054496"/>
              <a:ext cx="3790508" cy="307777"/>
            </a:xfrm>
            <a:prstGeom prst="rect">
              <a:avLst/>
            </a:prstGeom>
            <a:noFill/>
          </p:spPr>
          <p:txBody>
            <a:bodyPr wrap="square" rtlCol="0">
              <a:spAutoFit/>
            </a:bodyPr>
            <a:lstStyle/>
            <a:p>
              <a:r>
                <a:rPr lang="zh-CN" altLang="en-US" sz="1400">
                  <a:solidFill>
                    <a:schemeClr val="bg1"/>
                  </a:solidFill>
                </a:rPr>
                <a:t>在定义实型</a:t>
              </a:r>
              <a:r>
                <a:rPr lang="zh-CN" altLang="en-US" sz="1400" smtClean="0">
                  <a:solidFill>
                    <a:schemeClr val="bg1"/>
                  </a:solidFill>
                </a:rPr>
                <a:t>变量的</a:t>
              </a:r>
              <a:r>
                <a:rPr lang="zh-CN" altLang="en-US" sz="1400">
                  <a:solidFill>
                    <a:schemeClr val="bg1"/>
                  </a:solidFill>
                </a:rPr>
                <a:t>同时，</a:t>
              </a:r>
              <a:r>
                <a:rPr lang="zh-CN" altLang="en-US" sz="1400" smtClean="0">
                  <a:solidFill>
                    <a:schemeClr val="bg1"/>
                  </a:solidFill>
                </a:rPr>
                <a:t>对部分变量赋予</a:t>
              </a:r>
              <a:r>
                <a:rPr lang="zh-CN" altLang="en-US" sz="1400">
                  <a:solidFill>
                    <a:schemeClr val="bg1"/>
                  </a:solidFill>
                </a:rPr>
                <a:t>初值</a:t>
              </a:r>
              <a:endParaRPr lang="zh-CN" altLang="en-US" sz="1400">
                <a:solidFill>
                  <a:schemeClr val="bg1"/>
                </a:solidFill>
              </a:endParaRPr>
            </a:p>
          </p:txBody>
        </p:sp>
      </p:grpSp>
      <p:grpSp>
        <p:nvGrpSpPr>
          <p:cNvPr id="15" name="组合 14"/>
          <p:cNvGrpSpPr/>
          <p:nvPr/>
        </p:nvGrpSpPr>
        <p:grpSpPr>
          <a:xfrm>
            <a:off x="5904365" y="5791066"/>
            <a:ext cx="4127817" cy="377687"/>
            <a:chOff x="8050696" y="5019261"/>
            <a:chExt cx="4127817" cy="377687"/>
          </a:xfrm>
          <a:effectLst>
            <a:outerShdw blurRad="63500" sx="102000" sy="102000" algn="ctr" rotWithShape="0">
              <a:prstClr val="black">
                <a:alpha val="40000"/>
              </a:prstClr>
            </a:outerShdw>
          </a:effectLst>
        </p:grpSpPr>
        <p:sp>
          <p:nvSpPr>
            <p:cNvPr id="16" name="剪去单角的矩形 15"/>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8" name="文本框 17"/>
            <p:cNvSpPr txBox="1"/>
            <p:nvPr/>
          </p:nvSpPr>
          <p:spPr>
            <a:xfrm>
              <a:off x="8388005" y="5054496"/>
              <a:ext cx="3790508" cy="307777"/>
            </a:xfrm>
            <a:prstGeom prst="rect">
              <a:avLst/>
            </a:prstGeom>
            <a:noFill/>
          </p:spPr>
          <p:txBody>
            <a:bodyPr wrap="square" rtlCol="0">
              <a:spAutoFit/>
            </a:bodyPr>
            <a:lstStyle/>
            <a:p>
              <a:r>
                <a:rPr lang="zh-CN" altLang="en-US" sz="1400">
                  <a:solidFill>
                    <a:schemeClr val="bg1"/>
                  </a:solidFill>
                </a:rPr>
                <a:t>在输出</a:t>
              </a:r>
              <a:r>
                <a:rPr lang="en-US" altLang="zh-CN" sz="1400">
                  <a:solidFill>
                    <a:schemeClr val="bg1"/>
                  </a:solidFill>
                </a:rPr>
                <a:t>p1</a:t>
              </a:r>
              <a:r>
                <a:rPr lang="zh-CN" altLang="en-US" sz="1400">
                  <a:solidFill>
                    <a:schemeClr val="bg1"/>
                  </a:solidFill>
                </a:rPr>
                <a:t>，</a:t>
              </a:r>
              <a:r>
                <a:rPr lang="en-US" altLang="zh-CN" sz="1400">
                  <a:solidFill>
                    <a:schemeClr val="bg1"/>
                  </a:solidFill>
                </a:rPr>
                <a:t>p2</a:t>
              </a:r>
              <a:r>
                <a:rPr lang="zh-CN" altLang="en-US" sz="1400">
                  <a:solidFill>
                    <a:schemeClr val="bg1"/>
                  </a:solidFill>
                </a:rPr>
                <a:t>和</a:t>
              </a:r>
              <a:r>
                <a:rPr lang="en-US" altLang="zh-CN" sz="1400">
                  <a:solidFill>
                    <a:schemeClr val="bg1"/>
                  </a:solidFill>
                </a:rPr>
                <a:t>p3</a:t>
              </a:r>
              <a:r>
                <a:rPr lang="zh-CN" altLang="en-US" sz="1400">
                  <a:solidFill>
                    <a:schemeClr val="bg1"/>
                  </a:solidFill>
                </a:rPr>
                <a:t>的值之后，用</a:t>
              </a:r>
              <a:r>
                <a:rPr lang="en-US" altLang="zh-CN" sz="1400">
                  <a:solidFill>
                    <a:schemeClr val="bg1"/>
                  </a:solidFill>
                </a:rPr>
                <a:t>\n</a:t>
              </a:r>
              <a:r>
                <a:rPr lang="zh-CN" altLang="en-US" sz="1400">
                  <a:solidFill>
                    <a:schemeClr val="bg1"/>
                  </a:solidFill>
                </a:rPr>
                <a:t>使输出换行</a:t>
              </a:r>
              <a:endParaRPr lang="zh-CN" altLang="en-US" sz="140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mtClean="0"/>
              <a:t>printf</a:t>
            </a:r>
            <a:r>
              <a:rPr lang="zh-CN" altLang="en-US" smtClean="0"/>
              <a:t>函数举例</a:t>
            </a:r>
            <a:endParaRPr lang="zh-CN" altLang="en-US"/>
          </a:p>
        </p:txBody>
      </p:sp>
      <p:sp>
        <p:nvSpPr>
          <p:cNvPr id="5" name="内容占位符 2"/>
          <p:cNvSpPr>
            <a:spLocks noGrp="1"/>
          </p:cNvSpPr>
          <p:nvPr>
            <p:ph idx="1"/>
          </p:nvPr>
        </p:nvSpPr>
        <p:spPr>
          <a:xfrm>
            <a:off x="878386" y="1395896"/>
            <a:ext cx="9715500" cy="589584"/>
          </a:xfrm>
        </p:spPr>
        <p:txBody>
          <a:bodyPr>
            <a:noAutofit/>
          </a:body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3.6】</a:t>
            </a:r>
            <a:r>
              <a:rPr lang="zh-CN" altLang="en-US" sz="2000">
                <a:solidFill>
                  <a:schemeClr val="accent1"/>
                </a:solidFill>
              </a:rPr>
              <a:t>用</a:t>
            </a:r>
            <a:r>
              <a:rPr lang="en-US" altLang="zh-CN" sz="2000">
                <a:solidFill>
                  <a:schemeClr val="accent1"/>
                </a:solidFill>
              </a:rPr>
              <a:t>%f</a:t>
            </a:r>
            <a:r>
              <a:rPr lang="zh-CN" altLang="en-US" sz="2000">
                <a:solidFill>
                  <a:schemeClr val="accent1"/>
                </a:solidFill>
              </a:rPr>
              <a:t>输出实数，只能得到６位小数。</a:t>
            </a:r>
            <a:endParaRPr lang="en-US" altLang="zh-CN" sz="2000" smtClean="0">
              <a:solidFill>
                <a:schemeClr val="accent1"/>
              </a:solidFill>
            </a:endParaRPr>
          </a:p>
        </p:txBody>
      </p:sp>
      <p:sp>
        <p:nvSpPr>
          <p:cNvPr id="7" name="圆角矩形 6"/>
          <p:cNvSpPr/>
          <p:nvPr/>
        </p:nvSpPr>
        <p:spPr>
          <a:xfrm>
            <a:off x="1096063" y="1973552"/>
            <a:ext cx="2628212" cy="1636423"/>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855"/>
            <a:r>
              <a:rPr lang="en-US" altLang="zh-CN" sz="1600"/>
              <a:t>#include &lt;stdio.h&gt;</a:t>
            </a:r>
            <a:endParaRPr lang="en-US" altLang="zh-CN" sz="1600"/>
          </a:p>
          <a:p>
            <a:pPr defTabSz="363855"/>
            <a:r>
              <a:rPr lang="en-US" altLang="zh-CN" sz="1600"/>
              <a:t>int main()</a:t>
            </a:r>
            <a:endParaRPr lang="en-US" altLang="zh-CN" sz="1600"/>
          </a:p>
          <a:p>
            <a:pPr defTabSz="363855"/>
            <a:r>
              <a:rPr lang="en-US" altLang="zh-CN" sz="1600"/>
              <a:t>{	double a=1.0;</a:t>
            </a:r>
            <a:endParaRPr lang="en-US" altLang="zh-CN" sz="1600"/>
          </a:p>
          <a:p>
            <a:pPr defTabSz="363855"/>
            <a:r>
              <a:rPr lang="en-US" altLang="zh-CN" sz="1600"/>
              <a:t>	printf("%f\n",a/3);</a:t>
            </a:r>
            <a:endParaRPr lang="en-US" altLang="zh-CN" sz="1600"/>
          </a:p>
          <a:p>
            <a:pPr defTabSz="363855"/>
            <a:r>
              <a:rPr lang="en-US" altLang="zh-CN" sz="1600"/>
              <a:t>	return 0;</a:t>
            </a:r>
            <a:endParaRPr lang="en-US" altLang="zh-CN" sz="1600"/>
          </a:p>
          <a:p>
            <a:pPr defTabSz="363855"/>
            <a:r>
              <a:rPr lang="en-US" altLang="zh-CN" sz="1600"/>
              <a:t>}</a:t>
            </a:r>
            <a:endParaRPr lang="en-US" altLang="zh-CN" sz="1600" smtClean="0">
              <a:solidFill>
                <a:srgbClr val="008000"/>
              </a:solidFill>
            </a:endParaRPr>
          </a:p>
        </p:txBody>
      </p:sp>
      <p:grpSp>
        <p:nvGrpSpPr>
          <p:cNvPr id="13" name="组合 12"/>
          <p:cNvGrpSpPr/>
          <p:nvPr/>
        </p:nvGrpSpPr>
        <p:grpSpPr>
          <a:xfrm>
            <a:off x="4122102" y="3058419"/>
            <a:ext cx="3907473" cy="558454"/>
            <a:chOff x="8050697" y="5019263"/>
            <a:chExt cx="3907473" cy="558454"/>
          </a:xfrm>
          <a:effectLst>
            <a:outerShdw blurRad="63500" sx="102000" sy="102000" algn="ctr" rotWithShape="0">
              <a:prstClr val="black">
                <a:alpha val="40000"/>
              </a:prstClr>
            </a:outerShdw>
          </a:effectLst>
        </p:grpSpPr>
        <p:sp>
          <p:nvSpPr>
            <p:cNvPr id="14" name="剪去单角的矩形 13"/>
            <p:cNvSpPr/>
            <p:nvPr/>
          </p:nvSpPr>
          <p:spPr>
            <a:xfrm>
              <a:off x="8050697" y="5019263"/>
              <a:ext cx="3907473" cy="558454"/>
            </a:xfrm>
            <a:prstGeom prst="snip1Rect">
              <a:avLst>
                <a:gd name="adj" fmla="val 22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6" y="5054496"/>
              <a:ext cx="3493964" cy="523220"/>
            </a:xfrm>
            <a:prstGeom prst="rect">
              <a:avLst/>
            </a:prstGeom>
            <a:noFill/>
          </p:spPr>
          <p:txBody>
            <a:bodyPr wrap="square" rtlCol="0">
              <a:spAutoFit/>
            </a:bodyPr>
            <a:lstStyle/>
            <a:p>
              <a:r>
                <a:rPr lang="zh-CN" altLang="en-US" sz="1400">
                  <a:solidFill>
                    <a:schemeClr val="bg1"/>
                  </a:solidFill>
                </a:rPr>
                <a:t>虽然</a:t>
              </a:r>
              <a:r>
                <a:rPr lang="en-US" altLang="zh-CN" sz="1400">
                  <a:solidFill>
                    <a:schemeClr val="bg1"/>
                  </a:solidFill>
                </a:rPr>
                <a:t>a</a:t>
              </a:r>
              <a:r>
                <a:rPr lang="zh-CN" altLang="en-US" sz="1400">
                  <a:solidFill>
                    <a:schemeClr val="bg1"/>
                  </a:solidFill>
                </a:rPr>
                <a:t>是双精度型，</a:t>
              </a:r>
              <a:r>
                <a:rPr lang="en-US" altLang="zh-CN" sz="1400">
                  <a:solidFill>
                    <a:schemeClr val="bg1"/>
                  </a:solidFill>
                </a:rPr>
                <a:t>a/3</a:t>
              </a:r>
              <a:r>
                <a:rPr lang="zh-CN" altLang="en-US" sz="1400">
                  <a:solidFill>
                    <a:schemeClr val="bg1"/>
                  </a:solidFill>
                </a:rPr>
                <a:t>的结果也是双精度型，但是用</a:t>
              </a:r>
              <a:r>
                <a:rPr lang="en-US" altLang="zh-CN" sz="1400">
                  <a:solidFill>
                    <a:schemeClr val="bg1"/>
                  </a:solidFill>
                </a:rPr>
                <a:t>%f</a:t>
              </a:r>
              <a:r>
                <a:rPr lang="zh-CN" altLang="en-US" sz="1400">
                  <a:solidFill>
                    <a:schemeClr val="bg1"/>
                  </a:solidFill>
                </a:rPr>
                <a:t>格式声明只能输出</a:t>
              </a:r>
              <a:r>
                <a:rPr lang="en-US" altLang="zh-CN" sz="1400">
                  <a:solidFill>
                    <a:schemeClr val="bg1"/>
                  </a:solidFill>
                </a:rPr>
                <a:t>6</a:t>
              </a:r>
              <a:r>
                <a:rPr lang="zh-CN" altLang="en-US" sz="1400">
                  <a:solidFill>
                    <a:schemeClr val="bg1"/>
                  </a:solidFill>
                </a:rPr>
                <a:t>位小数。</a:t>
              </a:r>
              <a:endParaRPr lang="zh-CN" altLang="en-US" sz="1400" err="1">
                <a:solidFill>
                  <a:schemeClr val="bg1"/>
                </a:solidFill>
              </a:endParaRPr>
            </a:p>
          </p:txBody>
        </p:sp>
      </p:grpSp>
      <p:pic>
        <p:nvPicPr>
          <p:cNvPr id="4" name="图片 3"/>
          <p:cNvPicPr>
            <a:picLocks noChangeAspect="1"/>
          </p:cNvPicPr>
          <p:nvPr/>
        </p:nvPicPr>
        <p:blipFill>
          <a:blip r:embed="rId2" cstate="print"/>
          <a:stretch>
            <a:fillRect/>
          </a:stretch>
        </p:blipFill>
        <p:spPr>
          <a:xfrm>
            <a:off x="4122102" y="1973552"/>
            <a:ext cx="3495675" cy="752475"/>
          </a:xfrm>
          <a:prstGeom prst="rect">
            <a:avLst/>
          </a:prstGeom>
        </p:spPr>
      </p:pic>
      <p:sp>
        <p:nvSpPr>
          <p:cNvPr id="17" name="圆角矩形 16"/>
          <p:cNvSpPr/>
          <p:nvPr/>
        </p:nvSpPr>
        <p:spPr>
          <a:xfrm>
            <a:off x="1096063" y="4078577"/>
            <a:ext cx="2628212" cy="1636423"/>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855"/>
            <a:r>
              <a:rPr lang="en-US" altLang="zh-CN" sz="1600"/>
              <a:t>#include &lt;stdio.h&gt;</a:t>
            </a:r>
            <a:endParaRPr lang="en-US" altLang="zh-CN" sz="1600"/>
          </a:p>
          <a:p>
            <a:pPr defTabSz="363855"/>
            <a:r>
              <a:rPr lang="en-US" altLang="zh-CN" sz="1600"/>
              <a:t>int main()</a:t>
            </a:r>
            <a:endParaRPr lang="en-US" altLang="zh-CN" sz="1600"/>
          </a:p>
          <a:p>
            <a:pPr defTabSz="363855"/>
            <a:r>
              <a:rPr lang="en-US" altLang="zh-CN" sz="1600"/>
              <a:t>{	double a=1.0;</a:t>
            </a:r>
            <a:endParaRPr lang="en-US" altLang="zh-CN" sz="1600"/>
          </a:p>
          <a:p>
            <a:pPr defTabSz="363855"/>
            <a:r>
              <a:rPr lang="en-US" altLang="zh-CN" sz="1600"/>
              <a:t>	printf</a:t>
            </a:r>
            <a:r>
              <a:rPr lang="en-US" altLang="zh-CN" sz="1600" smtClean="0"/>
              <a:t>("%20.15f\n</a:t>
            </a:r>
            <a:r>
              <a:rPr lang="en-US" altLang="zh-CN" sz="1600"/>
              <a:t>",a/3);</a:t>
            </a:r>
            <a:endParaRPr lang="en-US" altLang="zh-CN" sz="1600"/>
          </a:p>
          <a:p>
            <a:pPr defTabSz="363855"/>
            <a:r>
              <a:rPr lang="en-US" altLang="zh-CN" sz="1600"/>
              <a:t>	return 0;</a:t>
            </a:r>
            <a:endParaRPr lang="en-US" altLang="zh-CN" sz="1600"/>
          </a:p>
          <a:p>
            <a:pPr defTabSz="363855"/>
            <a:r>
              <a:rPr lang="en-US" altLang="zh-CN" sz="1600"/>
              <a:t>}</a:t>
            </a:r>
            <a:endParaRPr lang="en-US" altLang="zh-CN" sz="1600" smtClean="0">
              <a:solidFill>
                <a:srgbClr val="008000"/>
              </a:solidFill>
            </a:endParaRPr>
          </a:p>
        </p:txBody>
      </p:sp>
      <p:pic>
        <p:nvPicPr>
          <p:cNvPr id="8" name="图片 7"/>
          <p:cNvPicPr>
            <a:picLocks noChangeAspect="1"/>
          </p:cNvPicPr>
          <p:nvPr/>
        </p:nvPicPr>
        <p:blipFill>
          <a:blip r:embed="rId3" cstate="print"/>
          <a:stretch>
            <a:fillRect/>
          </a:stretch>
        </p:blipFill>
        <p:spPr>
          <a:xfrm>
            <a:off x="4122102" y="4078577"/>
            <a:ext cx="3448050" cy="752475"/>
          </a:xfrm>
          <a:prstGeom prst="rect">
            <a:avLst/>
          </a:prstGeom>
        </p:spPr>
      </p:pic>
      <p:grpSp>
        <p:nvGrpSpPr>
          <p:cNvPr id="18" name="组合 17"/>
          <p:cNvGrpSpPr/>
          <p:nvPr/>
        </p:nvGrpSpPr>
        <p:grpSpPr>
          <a:xfrm>
            <a:off x="4122102" y="4944622"/>
            <a:ext cx="3907473" cy="773898"/>
            <a:chOff x="8050697" y="5019262"/>
            <a:chExt cx="3907473" cy="773898"/>
          </a:xfrm>
          <a:effectLst>
            <a:outerShdw blurRad="63500" sx="102000" sy="102000" algn="ctr" rotWithShape="0">
              <a:prstClr val="black">
                <a:alpha val="40000"/>
              </a:prstClr>
            </a:outerShdw>
          </a:effectLst>
        </p:grpSpPr>
        <p:sp>
          <p:nvSpPr>
            <p:cNvPr id="19" name="剪去单角的矩形 18"/>
            <p:cNvSpPr/>
            <p:nvPr/>
          </p:nvSpPr>
          <p:spPr>
            <a:xfrm>
              <a:off x="8050697" y="5019262"/>
              <a:ext cx="3907473" cy="773897"/>
            </a:xfrm>
            <a:prstGeom prst="snip1Rect">
              <a:avLst>
                <a:gd name="adj" fmla="val 18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25" name="文本框 24"/>
            <p:cNvSpPr txBox="1"/>
            <p:nvPr/>
          </p:nvSpPr>
          <p:spPr>
            <a:xfrm>
              <a:off x="8388005" y="5054496"/>
              <a:ext cx="3570165" cy="738664"/>
            </a:xfrm>
            <a:prstGeom prst="rect">
              <a:avLst/>
            </a:prstGeom>
            <a:noFill/>
          </p:spPr>
          <p:txBody>
            <a:bodyPr wrap="square" rtlCol="0">
              <a:spAutoFit/>
            </a:bodyPr>
            <a:lstStyle/>
            <a:p>
              <a:r>
                <a:rPr lang="zh-CN" altLang="en-US" sz="1400" smtClean="0">
                  <a:solidFill>
                    <a:schemeClr val="bg1"/>
                  </a:solidFill>
                </a:rPr>
                <a:t>一</a:t>
              </a:r>
              <a:r>
                <a:rPr lang="zh-CN" altLang="en-US" sz="1400">
                  <a:solidFill>
                    <a:schemeClr val="bg1"/>
                  </a:solidFill>
                </a:rPr>
                <a:t>个双精度数只能保证</a:t>
              </a:r>
              <a:r>
                <a:rPr lang="en-US" altLang="zh-CN" sz="1400">
                  <a:solidFill>
                    <a:schemeClr val="bg1"/>
                  </a:solidFill>
                </a:rPr>
                <a:t>15</a:t>
              </a:r>
              <a:r>
                <a:rPr lang="zh-CN" altLang="en-US" sz="1400">
                  <a:solidFill>
                    <a:schemeClr val="bg1"/>
                  </a:solidFill>
                </a:rPr>
                <a:t>位有效数字的精确度，即使指定小数位数为</a:t>
              </a:r>
              <a:r>
                <a:rPr lang="en-US" altLang="zh-CN" sz="1400">
                  <a:solidFill>
                    <a:schemeClr val="bg1"/>
                  </a:solidFill>
                </a:rPr>
                <a:t>50(</a:t>
              </a:r>
              <a:r>
                <a:rPr lang="zh-CN" altLang="en-US" sz="1400">
                  <a:solidFill>
                    <a:schemeClr val="bg1"/>
                  </a:solidFill>
                </a:rPr>
                <a:t>如用</a:t>
              </a:r>
              <a:r>
                <a:rPr lang="en-US" altLang="zh-CN" sz="1400">
                  <a:solidFill>
                    <a:schemeClr val="bg1"/>
                  </a:solidFill>
                </a:rPr>
                <a:t>%55.50f)</a:t>
              </a:r>
              <a:r>
                <a:rPr lang="zh-CN" altLang="en-US" sz="1400">
                  <a:solidFill>
                    <a:schemeClr val="bg1"/>
                  </a:solidFill>
                </a:rPr>
                <a:t>，也不能保证输出的</a:t>
              </a:r>
              <a:r>
                <a:rPr lang="en-US" altLang="zh-CN" sz="1400">
                  <a:solidFill>
                    <a:schemeClr val="bg1"/>
                  </a:solidFill>
                </a:rPr>
                <a:t>50</a:t>
              </a:r>
              <a:r>
                <a:rPr lang="zh-CN" altLang="en-US" sz="1400">
                  <a:solidFill>
                    <a:schemeClr val="bg1"/>
                  </a:solidFill>
                </a:rPr>
                <a:t>位都是有效的数字。</a:t>
              </a:r>
              <a:endParaRPr lang="zh-CN" altLang="en-US" sz="1400" err="1">
                <a:solidFill>
                  <a:schemeClr val="bg1"/>
                </a:solidFill>
              </a:endParaRPr>
            </a:p>
          </p:txBody>
        </p:sp>
      </p:grpSp>
      <p:cxnSp>
        <p:nvCxnSpPr>
          <p:cNvPr id="26" name="直接连接符 25"/>
          <p:cNvCxnSpPr/>
          <p:nvPr/>
        </p:nvCxnSpPr>
        <p:spPr>
          <a:xfrm>
            <a:off x="8320759" y="1857375"/>
            <a:ext cx="0" cy="393969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MH_Other_1"/>
          <p:cNvSpPr/>
          <p:nvPr>
            <p:custDataLst>
              <p:tags r:id="rId4"/>
            </p:custDataLst>
          </p:nvPr>
        </p:nvSpPr>
        <p:spPr>
          <a:xfrm>
            <a:off x="8473179" y="2178516"/>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smtClean="0">
                <a:solidFill>
                  <a:srgbClr val="FEFFFF"/>
                </a:solidFill>
              </a:rPr>
              <a:t>注意</a:t>
            </a:r>
            <a:endParaRPr lang="zh-CN" altLang="en-US" sz="2000">
              <a:solidFill>
                <a:srgbClr val="FEFFFF"/>
              </a:solidFill>
            </a:endParaRPr>
          </a:p>
        </p:txBody>
      </p:sp>
      <p:sp>
        <p:nvSpPr>
          <p:cNvPr id="28" name="MH_SubTitle_1"/>
          <p:cNvSpPr/>
          <p:nvPr>
            <p:custDataLst>
              <p:tags r:id="rId5"/>
            </p:custDataLst>
          </p:nvPr>
        </p:nvSpPr>
        <p:spPr>
          <a:xfrm>
            <a:off x="9247878" y="2178516"/>
            <a:ext cx="2187367" cy="325708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a:solidFill>
                  <a:srgbClr val="1C1C1C"/>
                </a:solidFill>
              </a:rPr>
              <a:t>在用</a:t>
            </a:r>
            <a:r>
              <a:rPr lang="en-US" altLang="zh-CN">
                <a:solidFill>
                  <a:srgbClr val="1C1C1C"/>
                </a:solidFill>
              </a:rPr>
              <a:t>%f</a:t>
            </a:r>
            <a:r>
              <a:rPr lang="zh-CN" altLang="en-US">
                <a:solidFill>
                  <a:srgbClr val="1C1C1C"/>
                </a:solidFill>
              </a:rPr>
              <a:t>输出时要注意数据本身能提供的有效数字，如</a:t>
            </a:r>
            <a:r>
              <a:rPr lang="en-US" altLang="zh-CN">
                <a:solidFill>
                  <a:srgbClr val="1C1C1C"/>
                </a:solidFill>
              </a:rPr>
              <a:t>float</a:t>
            </a:r>
            <a:r>
              <a:rPr lang="zh-CN" altLang="en-US">
                <a:solidFill>
                  <a:srgbClr val="1C1C1C"/>
                </a:solidFill>
              </a:rPr>
              <a:t>型数据的存储单元只能保证</a:t>
            </a:r>
            <a:r>
              <a:rPr lang="en-US" altLang="zh-CN">
                <a:solidFill>
                  <a:srgbClr val="1C1C1C"/>
                </a:solidFill>
              </a:rPr>
              <a:t>6</a:t>
            </a:r>
            <a:r>
              <a:rPr lang="zh-CN" altLang="en-US">
                <a:solidFill>
                  <a:srgbClr val="1C1C1C"/>
                </a:solidFill>
              </a:rPr>
              <a:t>位有效数字。</a:t>
            </a:r>
            <a:r>
              <a:rPr lang="en-US" altLang="zh-CN">
                <a:solidFill>
                  <a:srgbClr val="1C1C1C"/>
                </a:solidFill>
              </a:rPr>
              <a:t>double</a:t>
            </a:r>
            <a:r>
              <a:rPr lang="zh-CN" altLang="en-US">
                <a:solidFill>
                  <a:srgbClr val="1C1C1C"/>
                </a:solidFill>
              </a:rPr>
              <a:t>型数据能保证</a:t>
            </a:r>
            <a:r>
              <a:rPr lang="en-US" altLang="zh-CN">
                <a:solidFill>
                  <a:srgbClr val="1C1C1C"/>
                </a:solidFill>
              </a:rPr>
              <a:t>15</a:t>
            </a:r>
            <a:r>
              <a:rPr lang="zh-CN" altLang="en-US">
                <a:solidFill>
                  <a:srgbClr val="1C1C1C"/>
                </a:solidFill>
              </a:rPr>
              <a:t>位有效数字</a:t>
            </a:r>
            <a:r>
              <a:rPr lang="zh-CN" altLang="en-US" smtClean="0">
                <a:solidFill>
                  <a:srgbClr val="1C1C1C"/>
                </a:solidFill>
              </a:rPr>
              <a:t>。</a:t>
            </a:r>
            <a:endParaRPr lang="zh-CN" altLang="en-US">
              <a:solidFill>
                <a:srgbClr val="1C1C1C"/>
              </a:solidFill>
            </a:endParaRPr>
          </a:p>
        </p:txBody>
      </p:sp>
      <p:sp>
        <p:nvSpPr>
          <p:cNvPr id="29" name="MH_Other_2"/>
          <p:cNvSpPr/>
          <p:nvPr>
            <p:custDataLst>
              <p:tags r:id="rId6"/>
            </p:custDataLst>
          </p:nvPr>
        </p:nvSpPr>
        <p:spPr>
          <a:xfrm rot="16200000">
            <a:off x="11133620" y="5133975"/>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7800" y="508000"/>
            <a:ext cx="5922104" cy="1325563"/>
          </a:xfrm>
        </p:spPr>
        <p:txBody>
          <a:bodyPr/>
          <a:lstStyle/>
          <a:p>
            <a:r>
              <a:rPr lang="en-US" altLang="zh-CN" smtClean="0"/>
              <a:t>scanf</a:t>
            </a:r>
            <a:r>
              <a:rPr lang="zh-CN" altLang="en-US" smtClean="0"/>
              <a:t>函数</a:t>
            </a:r>
            <a:endParaRPr lang="zh-CN" altLang="en-US"/>
          </a:p>
        </p:txBody>
      </p:sp>
      <p:sp>
        <p:nvSpPr>
          <p:cNvPr id="3" name="内容占位符 2"/>
          <p:cNvSpPr>
            <a:spLocks noGrp="1"/>
          </p:cNvSpPr>
          <p:nvPr>
            <p:ph idx="1"/>
          </p:nvPr>
        </p:nvSpPr>
        <p:spPr>
          <a:xfrm>
            <a:off x="1547192" y="1538771"/>
            <a:ext cx="8568358" cy="589584"/>
          </a:xfrm>
        </p:spPr>
        <p:txBody>
          <a:bodyPr>
            <a:normAutofit/>
          </a:bodyPr>
          <a:lstStyle/>
          <a:p>
            <a:pPr marL="0" indent="0">
              <a:buNone/>
            </a:pPr>
            <a:r>
              <a:rPr lang="zh-CN" altLang="en-US" sz="2000" smtClean="0">
                <a:solidFill>
                  <a:schemeClr val="tx1">
                    <a:lumMod val="65000"/>
                    <a:lumOff val="35000"/>
                  </a:schemeClr>
                </a:solidFill>
              </a:rPr>
              <a:t>用来</a:t>
            </a:r>
            <a:r>
              <a:rPr lang="zh-CN" altLang="en-US" sz="2000">
                <a:solidFill>
                  <a:schemeClr val="tx1">
                    <a:lumMod val="65000"/>
                    <a:lumOff val="35000"/>
                  </a:schemeClr>
                </a:solidFill>
              </a:rPr>
              <a:t>输入</a:t>
            </a:r>
            <a:r>
              <a:rPr lang="zh-CN" altLang="en-US" sz="2000" smtClean="0">
                <a:solidFill>
                  <a:schemeClr val="tx1">
                    <a:lumMod val="65000"/>
                    <a:lumOff val="35000"/>
                  </a:schemeClr>
                </a:solidFill>
              </a:rPr>
              <a:t>数据。</a:t>
            </a:r>
            <a:endParaRPr lang="zh-CN" altLang="en-US" sz="2000">
              <a:solidFill>
                <a:schemeClr val="tx1">
                  <a:lumMod val="65000"/>
                  <a:lumOff val="35000"/>
                </a:schemeClr>
              </a:solidFill>
            </a:endParaRPr>
          </a:p>
        </p:txBody>
      </p:sp>
      <p:sp>
        <p:nvSpPr>
          <p:cNvPr id="4" name="矩形 3"/>
          <p:cNvSpPr/>
          <p:nvPr/>
        </p:nvSpPr>
        <p:spPr>
          <a:xfrm>
            <a:off x="1636644" y="1981614"/>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t>scanf</a:t>
            </a:r>
            <a:r>
              <a:rPr lang="zh-CN" altLang="en-US" b="1"/>
              <a:t>（格式控制</a:t>
            </a:r>
            <a:r>
              <a:rPr lang="zh-CN" altLang="en-US" b="1" smtClean="0"/>
              <a:t>，</a:t>
            </a:r>
            <a:r>
              <a:rPr lang="zh-CN" altLang="en-US" b="1"/>
              <a:t>地址</a:t>
            </a:r>
            <a:r>
              <a:rPr lang="zh-CN" altLang="en-US" b="1" smtClean="0"/>
              <a:t>表</a:t>
            </a:r>
            <a:r>
              <a:rPr lang="zh-CN" altLang="en-US" b="1"/>
              <a:t>列）</a:t>
            </a:r>
            <a:endParaRPr lang="zh-CN" altLang="en-US" b="1"/>
          </a:p>
        </p:txBody>
      </p:sp>
      <p:grpSp>
        <p:nvGrpSpPr>
          <p:cNvPr id="14" name="组合 13"/>
          <p:cNvGrpSpPr/>
          <p:nvPr/>
        </p:nvGrpSpPr>
        <p:grpSpPr>
          <a:xfrm>
            <a:off x="6613016" y="1981614"/>
            <a:ext cx="3426334" cy="1217402"/>
            <a:chOff x="5622416" y="1878223"/>
            <a:chExt cx="3426334" cy="1217402"/>
          </a:xfrm>
        </p:grpSpPr>
        <p:sp>
          <p:nvSpPr>
            <p:cNvPr id="5" name="圆角矩形 4"/>
            <p:cNvSpPr/>
            <p:nvPr/>
          </p:nvSpPr>
          <p:spPr>
            <a:xfrm>
              <a:off x="5622416" y="1878223"/>
              <a:ext cx="3426334" cy="121740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855"/>
              <a:r>
                <a:rPr lang="en-US" altLang="zh-CN" sz="1600" noProof="1" smtClean="0"/>
                <a:t>scanf("a=%f,b=%f,c=%f", &amp;a, &amp;b, &amp;c );</a:t>
              </a:r>
              <a:endParaRPr lang="en-US" altLang="zh-CN" sz="1600" noProof="1">
                <a:solidFill>
                  <a:srgbClr val="008000"/>
                </a:solidFill>
              </a:endParaRPr>
            </a:p>
          </p:txBody>
        </p:sp>
        <p:sp>
          <p:nvSpPr>
            <p:cNvPr id="7" name="线形标注 2(带强调线) 6"/>
            <p:cNvSpPr/>
            <p:nvPr/>
          </p:nvSpPr>
          <p:spPr>
            <a:xfrm rot="16200000">
              <a:off x="6321520" y="1959246"/>
              <a:ext cx="193537" cy="234000"/>
            </a:xfrm>
            <a:prstGeom prst="accentCallout2">
              <a:avLst>
                <a:gd name="adj1" fmla="val 18750"/>
                <a:gd name="adj2" fmla="val -8333"/>
                <a:gd name="adj3" fmla="val 57301"/>
                <a:gd name="adj4" fmla="val -8251"/>
                <a:gd name="adj5" fmla="val 56482"/>
                <a:gd name="adj6" fmla="val -103159"/>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53539" y="2313392"/>
              <a:ext cx="2415209" cy="307777"/>
            </a:xfrm>
            <a:prstGeom prst="rect">
              <a:avLst/>
            </a:prstGeom>
            <a:noFill/>
          </p:spPr>
          <p:txBody>
            <a:bodyPr wrap="square" rtlCol="0">
              <a:spAutoFit/>
            </a:bodyPr>
            <a:lstStyle/>
            <a:p>
              <a:r>
                <a:rPr lang="zh-CN" altLang="en-US" sz="1400" spc="-50" smtClean="0"/>
                <a:t>普通字符 格式声明</a:t>
              </a:r>
              <a:endParaRPr lang="zh-CN" altLang="en-US" sz="1400" spc="-50"/>
            </a:p>
          </p:txBody>
        </p:sp>
        <p:sp>
          <p:nvSpPr>
            <p:cNvPr id="9" name="线形标注 2(带强调线) 8"/>
            <p:cNvSpPr/>
            <p:nvPr/>
          </p:nvSpPr>
          <p:spPr>
            <a:xfrm rot="16200000">
              <a:off x="6979532" y="1986011"/>
              <a:ext cx="193537" cy="180470"/>
            </a:xfrm>
            <a:prstGeom prst="accentCallout2">
              <a:avLst>
                <a:gd name="adj1" fmla="val 18750"/>
                <a:gd name="adj2" fmla="val -8333"/>
                <a:gd name="adj3" fmla="val 59060"/>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线形标注 2(带强调线) 9"/>
            <p:cNvSpPr/>
            <p:nvPr/>
          </p:nvSpPr>
          <p:spPr>
            <a:xfrm rot="16200000">
              <a:off x="8154752" y="1568409"/>
              <a:ext cx="181451" cy="1008000"/>
            </a:xfrm>
            <a:prstGeom prst="accentCallout2">
              <a:avLst>
                <a:gd name="adj1" fmla="val 18750"/>
                <a:gd name="adj2" fmla="val -8333"/>
                <a:gd name="adj3" fmla="val 57301"/>
                <a:gd name="adj4" fmla="val -8251"/>
                <a:gd name="adj5" fmla="val 57820"/>
                <a:gd name="adj6" fmla="val -314787"/>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线形标注 2(带强调线) 10"/>
            <p:cNvSpPr/>
            <p:nvPr/>
          </p:nvSpPr>
          <p:spPr>
            <a:xfrm rot="16200000">
              <a:off x="6273728" y="2109232"/>
              <a:ext cx="223493" cy="686634"/>
            </a:xfrm>
            <a:prstGeom prst="accentCallout2">
              <a:avLst>
                <a:gd name="adj1" fmla="val 18750"/>
                <a:gd name="adj2" fmla="val -8333"/>
                <a:gd name="adj3" fmla="val 57301"/>
                <a:gd name="adj4" fmla="val -832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线形标注 2(带强调线) 11"/>
            <p:cNvSpPr/>
            <p:nvPr/>
          </p:nvSpPr>
          <p:spPr>
            <a:xfrm rot="16200000">
              <a:off x="7008441" y="2109232"/>
              <a:ext cx="223493" cy="686634"/>
            </a:xfrm>
            <a:prstGeom prst="accentCallout2">
              <a:avLst>
                <a:gd name="adj1" fmla="val 18750"/>
                <a:gd name="adj2" fmla="val -8333"/>
                <a:gd name="adj3" fmla="val 57361"/>
                <a:gd name="adj4" fmla="val -869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379303" y="2759340"/>
              <a:ext cx="2542581" cy="307777"/>
            </a:xfrm>
            <a:prstGeom prst="rect">
              <a:avLst/>
            </a:prstGeom>
            <a:noFill/>
          </p:spPr>
          <p:txBody>
            <a:bodyPr wrap="square" rtlCol="0">
              <a:spAutoFit/>
            </a:bodyPr>
            <a:lstStyle/>
            <a:p>
              <a:r>
                <a:rPr lang="zh-CN" altLang="en-US" sz="1400" smtClean="0"/>
                <a:t>格式控制</a:t>
              </a:r>
              <a:r>
                <a:rPr lang="en-US" altLang="zh-CN" sz="1400" smtClean="0"/>
                <a:t>	            </a:t>
              </a:r>
              <a:r>
                <a:rPr lang="zh-CN" altLang="en-US" sz="1400" smtClean="0"/>
                <a:t>地址</a:t>
              </a:r>
              <a:r>
                <a:rPr lang="zh-CN" altLang="en-US" sz="1400" spc="-50" smtClean="0"/>
                <a:t>列表</a:t>
              </a:r>
              <a:endParaRPr lang="zh-CN" altLang="en-US" sz="1400" spc="-50"/>
            </a:p>
          </p:txBody>
        </p:sp>
      </p:grpSp>
      <p:sp>
        <p:nvSpPr>
          <p:cNvPr id="15" name="MH_Desc_1"/>
          <p:cNvSpPr/>
          <p:nvPr>
            <p:custDataLst>
              <p:tags r:id="rId1"/>
            </p:custDataLst>
          </p:nvPr>
        </p:nvSpPr>
        <p:spPr>
          <a:xfrm>
            <a:off x="1636644" y="2764044"/>
            <a:ext cx="4389782" cy="27509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a:solidFill>
                  <a:schemeClr val="tx1"/>
                </a:solidFill>
              </a:rPr>
              <a:t>(1) “</a:t>
            </a:r>
            <a:r>
              <a:rPr lang="zh-CN" altLang="en-US" sz="1400" b="1">
                <a:solidFill>
                  <a:schemeClr val="tx1"/>
                </a:solidFill>
              </a:rPr>
              <a:t>格式控制</a:t>
            </a:r>
            <a:r>
              <a:rPr lang="zh-CN" altLang="en-US" sz="1400">
                <a:solidFill>
                  <a:schemeClr val="tx1"/>
                </a:solidFill>
              </a:rPr>
              <a:t>”是用双引号括起来的一个字符串</a:t>
            </a:r>
            <a:r>
              <a:rPr lang="zh-CN" altLang="en-US" sz="1400" smtClean="0">
                <a:solidFill>
                  <a:schemeClr val="tx1"/>
                </a:solidFill>
              </a:rPr>
              <a:t>，含义同</a:t>
            </a:r>
            <a:r>
              <a:rPr lang="en-US" altLang="zh-CN" sz="1400" smtClean="0">
                <a:solidFill>
                  <a:schemeClr val="tx1"/>
                </a:solidFill>
              </a:rPr>
              <a:t>printf</a:t>
            </a:r>
            <a:r>
              <a:rPr lang="zh-CN" altLang="en-US" sz="1400" smtClean="0">
                <a:solidFill>
                  <a:schemeClr val="tx1"/>
                </a:solidFill>
              </a:rPr>
              <a:t>函数。包括：</a:t>
            </a:r>
            <a:r>
              <a:rPr lang="en-US" altLang="zh-CN" sz="1400" smtClean="0">
                <a:solidFill>
                  <a:schemeClr val="tx1"/>
                </a:solidFill>
              </a:rPr>
              <a:t> </a:t>
            </a:r>
            <a:endParaRPr lang="en-US" altLang="zh-CN" sz="1400">
              <a:solidFill>
                <a:schemeClr val="tx1"/>
              </a:solidFill>
            </a:endParaRPr>
          </a:p>
          <a:p>
            <a:pPr algn="just">
              <a:lnSpc>
                <a:spcPct val="150000"/>
              </a:lnSpc>
              <a:defRPr/>
            </a:pPr>
            <a:r>
              <a:rPr lang="en-US" altLang="zh-CN" sz="1400" smtClean="0">
                <a:solidFill>
                  <a:schemeClr val="tx1"/>
                </a:solidFill>
              </a:rPr>
              <a:t>① </a:t>
            </a:r>
            <a:r>
              <a:rPr lang="zh-CN" altLang="en-US" sz="1400" b="1">
                <a:solidFill>
                  <a:schemeClr val="tx1"/>
                </a:solidFill>
              </a:rPr>
              <a:t>格式声明</a:t>
            </a:r>
            <a:r>
              <a:rPr lang="zh-CN" altLang="en-US" sz="1400" smtClean="0">
                <a:solidFill>
                  <a:schemeClr val="tx1"/>
                </a:solidFill>
              </a:rPr>
              <a:t>。以</a:t>
            </a:r>
            <a:r>
              <a:rPr lang="en-US" altLang="zh-CN" sz="1400" smtClean="0">
                <a:solidFill>
                  <a:schemeClr val="tx1"/>
                </a:solidFill>
              </a:rPr>
              <a:t>%</a:t>
            </a:r>
            <a:r>
              <a:rPr lang="zh-CN" altLang="en-US" sz="1400" smtClean="0">
                <a:solidFill>
                  <a:schemeClr val="tx1"/>
                </a:solidFill>
              </a:rPr>
              <a:t>开始，以一个格式字符结束，中间可以插入附加的字符。</a:t>
            </a:r>
            <a:endParaRPr lang="zh-CN" altLang="en-US" sz="1400">
              <a:solidFill>
                <a:schemeClr val="tx1"/>
              </a:solidFill>
            </a:endParaRPr>
          </a:p>
          <a:p>
            <a:pPr algn="just">
              <a:lnSpc>
                <a:spcPct val="150000"/>
              </a:lnSpc>
              <a:defRPr/>
            </a:pPr>
            <a:r>
              <a:rPr lang="zh-CN" altLang="en-US" sz="1400" smtClean="0">
                <a:solidFill>
                  <a:schemeClr val="tx1"/>
                </a:solidFill>
              </a:rPr>
              <a:t>② </a:t>
            </a:r>
            <a:r>
              <a:rPr lang="zh-CN" altLang="en-US" sz="1400" b="1">
                <a:solidFill>
                  <a:schemeClr val="tx1"/>
                </a:solidFill>
              </a:rPr>
              <a:t>普通字符</a:t>
            </a:r>
            <a:r>
              <a:rPr lang="zh-CN" altLang="en-US" sz="1400" smtClean="0">
                <a:solidFill>
                  <a:schemeClr val="tx1"/>
                </a:solidFill>
              </a:rPr>
              <a:t>。</a:t>
            </a:r>
            <a:endParaRPr lang="en-US" altLang="zh-CN" sz="1400" smtClean="0">
              <a:solidFill>
                <a:schemeClr val="tx1"/>
              </a:solidFill>
            </a:endParaRPr>
          </a:p>
          <a:p>
            <a:pPr algn="just">
              <a:lnSpc>
                <a:spcPct val="150000"/>
              </a:lnSpc>
              <a:defRPr/>
            </a:pPr>
            <a:r>
              <a:rPr lang="zh-CN" altLang="en-US" sz="1400" smtClean="0">
                <a:solidFill>
                  <a:schemeClr val="tx1"/>
                </a:solidFill>
              </a:rPr>
              <a:t> </a:t>
            </a:r>
            <a:r>
              <a:rPr lang="en-US" altLang="zh-CN" sz="1400" smtClean="0">
                <a:solidFill>
                  <a:schemeClr val="tx1"/>
                </a:solidFill>
              </a:rPr>
              <a:t>(</a:t>
            </a:r>
            <a:r>
              <a:rPr lang="en-US" altLang="zh-CN" sz="1400">
                <a:solidFill>
                  <a:schemeClr val="tx1"/>
                </a:solidFill>
              </a:rPr>
              <a:t>2) </a:t>
            </a:r>
            <a:r>
              <a:rPr lang="zh-CN" altLang="en-US" sz="1400" b="1" smtClean="0">
                <a:solidFill>
                  <a:schemeClr val="tx1"/>
                </a:solidFill>
              </a:rPr>
              <a:t>地址表</a:t>
            </a:r>
            <a:r>
              <a:rPr lang="zh-CN" altLang="en-US" sz="1400" b="1">
                <a:solidFill>
                  <a:schemeClr val="tx1"/>
                </a:solidFill>
              </a:rPr>
              <a:t>列</a:t>
            </a:r>
            <a:r>
              <a:rPr lang="zh-CN" altLang="en-US" sz="1400">
                <a:solidFill>
                  <a:schemeClr val="tx1"/>
                </a:solidFill>
              </a:rPr>
              <a:t>是由若干个地址组成的表列，可以是变量的地址，或字符串的首</a:t>
            </a:r>
            <a:r>
              <a:rPr lang="zh-CN" altLang="en-US" sz="1400" smtClean="0">
                <a:solidFill>
                  <a:schemeClr val="tx1"/>
                </a:solidFill>
              </a:rPr>
              <a:t>地址。</a:t>
            </a:r>
            <a:endParaRPr lang="zh-CN" altLang="en-US" sz="1400">
              <a:solidFill>
                <a:schemeClr val="tx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62050" y="219072"/>
            <a:ext cx="5922104" cy="1325563"/>
          </a:xfrm>
        </p:spPr>
        <p:txBody>
          <a:bodyPr/>
          <a:lstStyle/>
          <a:p>
            <a:r>
              <a:rPr lang="en-US" altLang="zh-CN" smtClean="0"/>
              <a:t>scanf</a:t>
            </a:r>
            <a:r>
              <a:rPr lang="zh-CN" altLang="en-US" smtClean="0"/>
              <a:t>函数</a:t>
            </a:r>
            <a:r>
              <a:rPr lang="en-US" altLang="zh-CN" smtClean="0"/>
              <a:t>——</a:t>
            </a:r>
            <a:r>
              <a:rPr lang="zh-CN" altLang="en-US" smtClean="0"/>
              <a:t>格式声明</a:t>
            </a:r>
            <a:endParaRPr lang="zh-CN" altLang="en-US"/>
          </a:p>
        </p:txBody>
      </p:sp>
      <p:sp>
        <p:nvSpPr>
          <p:cNvPr id="4" name="矩形 3"/>
          <p:cNvSpPr/>
          <p:nvPr/>
        </p:nvSpPr>
        <p:spPr>
          <a:xfrm>
            <a:off x="1274694" y="133394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smtClean="0"/>
              <a:t>%  </a:t>
            </a:r>
            <a:r>
              <a:rPr lang="zh-CN" altLang="en-US" b="1" smtClean="0"/>
              <a:t>附加字符  格式字符</a:t>
            </a:r>
            <a:endParaRPr lang="zh-CN" altLang="en-US" b="1"/>
          </a:p>
        </p:txBody>
      </p:sp>
      <p:graphicFrame>
        <p:nvGraphicFramePr>
          <p:cNvPr id="16" name="表格 15"/>
          <p:cNvGraphicFramePr>
            <a:graphicFrameLocks noGrp="1"/>
          </p:cNvGraphicFramePr>
          <p:nvPr/>
        </p:nvGraphicFramePr>
        <p:xfrm>
          <a:off x="6522966" y="531069"/>
          <a:ext cx="5023763" cy="3586800"/>
        </p:xfrm>
        <a:graphic>
          <a:graphicData uri="http://schemas.openxmlformats.org/drawingml/2006/table">
            <a:tbl>
              <a:tblPr firstRow="1" firstCol="1">
                <a:tableStyleId>{21E4AEA4-8DFA-4A89-87EB-49C32662AFE0}</a:tableStyleId>
              </a:tblPr>
              <a:tblGrid>
                <a:gridCol w="748848"/>
                <a:gridCol w="4274915"/>
              </a:tblGrid>
              <a:tr h="360000">
                <a:tc>
                  <a:txBody>
                    <a:bodyPr/>
                    <a:lstStyle/>
                    <a:p>
                      <a:pPr algn="ctr" fontAlgn="auto">
                        <a:lnSpc>
                          <a:spcPct val="100000"/>
                        </a:lnSpc>
                        <a:spcBef>
                          <a:spcPts val="0"/>
                        </a:spcBef>
                        <a:spcAft>
                          <a:spcPts val="0"/>
                        </a:spcAft>
                      </a:pPr>
                      <a:r>
                        <a:rPr lang="zh-CN" altLang="en-US" sz="1400" b="1" kern="100" smtClean="0">
                          <a:latin typeface="+mn-ea"/>
                          <a:ea typeface="+mn-ea"/>
                        </a:rPr>
                        <a:t>格式</a:t>
                      </a:r>
                      <a:endParaRPr lang="en-US" altLang="zh-CN" sz="1400" b="1" kern="100" smtClean="0">
                        <a:latin typeface="+mn-ea"/>
                        <a:ea typeface="+mn-ea"/>
                      </a:endParaRPr>
                    </a:p>
                    <a:p>
                      <a:pPr algn="ctr" fontAlgn="auto">
                        <a:lnSpc>
                          <a:spcPct val="100000"/>
                        </a:lnSpc>
                        <a:spcBef>
                          <a:spcPts val="0"/>
                        </a:spcBef>
                        <a:spcAft>
                          <a:spcPts val="0"/>
                        </a:spcAft>
                      </a:pPr>
                      <a:r>
                        <a:rPr lang="zh-CN" altLang="en-US" sz="1400" b="1" kern="100" smtClean="0">
                          <a:latin typeface="+mn-ea"/>
                          <a:ea typeface="+mn-ea"/>
                        </a:rPr>
                        <a:t>字符</a:t>
                      </a:r>
                      <a:endParaRPr lang="zh-CN" sz="1400" b="1" kern="100" dirty="0">
                        <a:latin typeface="+mn-ea"/>
                        <a:ea typeface="+mn-ea"/>
                        <a:cs typeface="Times New Roman" panose="02020603050405020304"/>
                      </a:endParaRPr>
                    </a:p>
                  </a:txBody>
                  <a:tcPr marL="68580" marR="68580" marT="0" marB="0" anchor="ctr"/>
                </a:tc>
                <a:tc>
                  <a:txBody>
                    <a:bodyPr/>
                    <a:lstStyle/>
                    <a:p>
                      <a:pPr algn="ctr">
                        <a:lnSpc>
                          <a:spcPct val="100000"/>
                        </a:lnSpc>
                        <a:spcBef>
                          <a:spcPts val="0"/>
                        </a:spcBef>
                        <a:spcAft>
                          <a:spcPts val="0"/>
                        </a:spcAft>
                      </a:pPr>
                      <a:r>
                        <a:rPr lang="zh-CN" altLang="en-US" sz="1400" b="1" kern="100" smtClean="0">
                          <a:latin typeface="+mn-ea"/>
                          <a:ea typeface="+mn-ea"/>
                        </a:rPr>
                        <a:t>说    明</a:t>
                      </a:r>
                      <a:endParaRPr lang="zh-CN" sz="1400" b="1"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sz="1400" b="1" kern="100" dirty="0" err="1">
                          <a:latin typeface="+mn-ea"/>
                          <a:ea typeface="+mn-ea"/>
                        </a:rPr>
                        <a:t>d,i</a:t>
                      </a:r>
                      <a:endParaRPr lang="zh-CN" sz="1400" b="1" kern="100" dirty="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输入有符号的十进制整数</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u</a:t>
                      </a:r>
                      <a:endParaRPr lang="zh-CN" sz="1400" b="1" kern="100" dirty="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输入无符号的十进制整数</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altLang="zh-CN" sz="1400" b="1" kern="100" smtClean="0">
                          <a:latin typeface="+mn-ea"/>
                          <a:ea typeface="+mn-ea"/>
                        </a:rPr>
                        <a:t>o</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输入无符号的八进制整数</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sz="1400" b="1" kern="100" smtClean="0">
                          <a:latin typeface="+mn-ea"/>
                          <a:ea typeface="+mn-ea"/>
                        </a:rPr>
                        <a:t>x,X</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cs typeface="Times New Roman" panose="02020603050405020304"/>
                        </a:rPr>
                        <a:t>输入无符号的十六进制整数</a:t>
                      </a:r>
                      <a:r>
                        <a:rPr lang="en-US" altLang="zh-CN" sz="1400" b="0" kern="100" smtClean="0">
                          <a:latin typeface="+mn-ea"/>
                          <a:ea typeface="+mn-ea"/>
                          <a:cs typeface="Times New Roman" panose="02020603050405020304"/>
                        </a:rPr>
                        <a:t>(</a:t>
                      </a:r>
                      <a:r>
                        <a:rPr lang="zh-CN" altLang="en-US" sz="1400" b="0" kern="100" smtClean="0">
                          <a:latin typeface="+mn-ea"/>
                          <a:ea typeface="+mn-ea"/>
                          <a:cs typeface="Times New Roman" panose="02020603050405020304"/>
                        </a:rPr>
                        <a:t>大小写作用相同</a:t>
                      </a:r>
                      <a:r>
                        <a:rPr lang="en-US" altLang="zh-CN" sz="1400" b="0" kern="100" smtClean="0">
                          <a:latin typeface="+mn-ea"/>
                          <a:ea typeface="+mn-ea"/>
                          <a:cs typeface="Times New Roman" panose="02020603050405020304"/>
                        </a:rPr>
                        <a:t>)</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sz="1400" b="1" kern="100">
                          <a:latin typeface="+mn-ea"/>
                          <a:ea typeface="+mn-ea"/>
                        </a:rPr>
                        <a:t>c</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输入单个字符</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s</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输入字符串，将字符串送到一个字符数组中，在输入时以非空白字符开始，以第一个空白字符结束。字符串以串结束标志</a:t>
                      </a:r>
                      <a:r>
                        <a:rPr lang="en-US" altLang="zh-CN" sz="1400" b="0" kern="100" smtClean="0">
                          <a:latin typeface="+mn-ea"/>
                          <a:ea typeface="+mn-ea"/>
                        </a:rPr>
                        <a:t>′\0′</a:t>
                      </a:r>
                      <a:r>
                        <a:rPr lang="zh-CN" altLang="en-US" sz="1400" b="0" kern="100" smtClean="0">
                          <a:latin typeface="+mn-ea"/>
                          <a:ea typeface="+mn-ea"/>
                        </a:rPr>
                        <a:t>作为其最后一个字符</a:t>
                      </a:r>
                      <a:endParaRPr lang="zh-CN" altLang="en-US" sz="1400" b="0" kern="100" smtClean="0">
                        <a:latin typeface="+mn-ea"/>
                        <a:ea typeface="+mn-ea"/>
                      </a:endParaRPr>
                    </a:p>
                  </a:txBody>
                  <a:tcPr marL="68580" marR="68580" marT="0" marB="0" anchor="ctr"/>
                </a:tc>
              </a:tr>
              <a:tr h="360000">
                <a:tc>
                  <a:txBody>
                    <a:bodyPr/>
                    <a:lstStyle/>
                    <a:p>
                      <a:pPr algn="ctr" fontAlgn="auto">
                        <a:lnSpc>
                          <a:spcPct val="100000"/>
                        </a:lnSpc>
                        <a:spcBef>
                          <a:spcPts val="0"/>
                        </a:spcBef>
                        <a:spcAft>
                          <a:spcPts val="0"/>
                        </a:spcAft>
                      </a:pPr>
                      <a:r>
                        <a:rPr lang="en-US" altLang="zh-CN" sz="1400" b="1" kern="100" smtClean="0">
                          <a:latin typeface="+mn-ea"/>
                          <a:ea typeface="+mn-ea"/>
                          <a:cs typeface="Times New Roman" panose="02020603050405020304"/>
                        </a:rPr>
                        <a:t>f</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输入实数，可以用小数形式或指数形式输入</a:t>
                      </a:r>
                      <a:endParaRPr lang="zh-CN" alt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altLang="zh-CN" sz="1400" b="1" kern="100" smtClean="0">
                          <a:latin typeface="+mn-ea"/>
                          <a:ea typeface="+mn-ea"/>
                          <a:cs typeface="+mn-cs"/>
                        </a:rPr>
                        <a:t>e,E,g,G</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与</a:t>
                      </a:r>
                      <a:r>
                        <a:rPr lang="en-US" altLang="zh-CN" sz="1400" b="0" kern="100" smtClean="0">
                          <a:latin typeface="+mn-ea"/>
                          <a:ea typeface="+mn-ea"/>
                        </a:rPr>
                        <a:t>f</a:t>
                      </a:r>
                      <a:r>
                        <a:rPr lang="zh-CN" altLang="en-US" sz="1400" b="0" kern="100" smtClean="0">
                          <a:latin typeface="+mn-ea"/>
                          <a:ea typeface="+mn-ea"/>
                        </a:rPr>
                        <a:t>作用相同，</a:t>
                      </a:r>
                      <a:r>
                        <a:rPr lang="en-US" altLang="zh-CN" sz="1400" b="0" kern="100" smtClean="0">
                          <a:latin typeface="+mn-ea"/>
                          <a:ea typeface="+mn-ea"/>
                        </a:rPr>
                        <a:t>e</a:t>
                      </a:r>
                      <a:r>
                        <a:rPr lang="zh-CN" altLang="en-US" sz="1400" b="0" kern="100" smtClean="0">
                          <a:latin typeface="+mn-ea"/>
                          <a:ea typeface="+mn-ea"/>
                        </a:rPr>
                        <a:t>与</a:t>
                      </a:r>
                      <a:r>
                        <a:rPr lang="en-US" altLang="zh-CN" sz="1400" b="0" kern="100" smtClean="0">
                          <a:latin typeface="+mn-ea"/>
                          <a:ea typeface="+mn-ea"/>
                        </a:rPr>
                        <a:t>f</a:t>
                      </a:r>
                      <a:r>
                        <a:rPr lang="zh-CN" altLang="en-US" sz="1400" b="0" kern="100" smtClean="0">
                          <a:latin typeface="+mn-ea"/>
                          <a:ea typeface="+mn-ea"/>
                        </a:rPr>
                        <a:t>、</a:t>
                      </a:r>
                      <a:r>
                        <a:rPr lang="en-US" altLang="zh-CN" sz="1400" b="0" kern="100" smtClean="0">
                          <a:latin typeface="+mn-ea"/>
                          <a:ea typeface="+mn-ea"/>
                        </a:rPr>
                        <a:t>g</a:t>
                      </a:r>
                      <a:r>
                        <a:rPr lang="zh-CN" altLang="en-US" sz="1400" b="0" kern="100" smtClean="0">
                          <a:latin typeface="+mn-ea"/>
                          <a:ea typeface="+mn-ea"/>
                        </a:rPr>
                        <a:t>可以互相替换</a:t>
                      </a:r>
                      <a:r>
                        <a:rPr lang="en-US" altLang="zh-CN" sz="1400" b="0" kern="100" smtClean="0">
                          <a:latin typeface="+mn-ea"/>
                          <a:ea typeface="+mn-ea"/>
                        </a:rPr>
                        <a:t>(</a:t>
                      </a:r>
                      <a:r>
                        <a:rPr lang="zh-CN" altLang="en-US" sz="1400" b="0" kern="100" smtClean="0">
                          <a:latin typeface="+mn-ea"/>
                          <a:ea typeface="+mn-ea"/>
                        </a:rPr>
                        <a:t>大小写作用相同</a:t>
                      </a:r>
                      <a:r>
                        <a:rPr lang="en-US" altLang="zh-CN" sz="1400" b="0" kern="100" smtClean="0">
                          <a:latin typeface="+mn-ea"/>
                          <a:ea typeface="+mn-ea"/>
                        </a:rPr>
                        <a:t>)</a:t>
                      </a:r>
                      <a:endParaRPr lang="zh-CN" sz="1400" b="0" kern="100" dirty="0">
                        <a:latin typeface="+mn-ea"/>
                        <a:ea typeface="+mn-ea"/>
                        <a:cs typeface="Times New Roman" panose="02020603050405020304"/>
                      </a:endParaRPr>
                    </a:p>
                  </a:txBody>
                  <a:tcPr marL="68580" marR="68580" marT="0" marB="0" anchor="ctr"/>
                </a:tc>
              </a:tr>
            </a:tbl>
          </a:graphicData>
        </a:graphic>
      </p:graphicFrame>
      <p:graphicFrame>
        <p:nvGraphicFramePr>
          <p:cNvPr id="17" name="表格 16"/>
          <p:cNvGraphicFramePr>
            <a:graphicFrameLocks noGrp="1"/>
          </p:cNvGraphicFramePr>
          <p:nvPr/>
        </p:nvGraphicFramePr>
        <p:xfrm>
          <a:off x="6522967" y="4305435"/>
          <a:ext cx="5023763" cy="1933440"/>
        </p:xfrm>
        <a:graphic>
          <a:graphicData uri="http://schemas.openxmlformats.org/drawingml/2006/table">
            <a:tbl>
              <a:tblPr firstRow="1" firstCol="1">
                <a:tableStyleId>{21E4AEA4-8DFA-4A89-87EB-49C32662AFE0}</a:tableStyleId>
              </a:tblPr>
              <a:tblGrid>
                <a:gridCol w="733867"/>
                <a:gridCol w="4289896"/>
              </a:tblGrid>
              <a:tr h="360000">
                <a:tc>
                  <a:txBody>
                    <a:bodyPr/>
                    <a:lstStyle/>
                    <a:p>
                      <a:pPr algn="ctr" fontAlgn="auto">
                        <a:lnSpc>
                          <a:spcPct val="100000"/>
                        </a:lnSpc>
                        <a:spcBef>
                          <a:spcPts val="0"/>
                        </a:spcBef>
                        <a:spcAft>
                          <a:spcPts val="0"/>
                        </a:spcAft>
                      </a:pPr>
                      <a:r>
                        <a:rPr lang="zh-CN" altLang="en-US" sz="1400" b="1" kern="100" smtClean="0">
                          <a:latin typeface="+mn-ea"/>
                          <a:ea typeface="+mn-ea"/>
                        </a:rPr>
                        <a:t>附加</a:t>
                      </a:r>
                      <a:endParaRPr lang="en-US" altLang="zh-CN" sz="1400" b="1" kern="100" smtClean="0">
                        <a:latin typeface="+mn-ea"/>
                        <a:ea typeface="+mn-ea"/>
                      </a:endParaRPr>
                    </a:p>
                    <a:p>
                      <a:pPr algn="ctr" fontAlgn="auto">
                        <a:lnSpc>
                          <a:spcPct val="100000"/>
                        </a:lnSpc>
                        <a:spcBef>
                          <a:spcPts val="0"/>
                        </a:spcBef>
                        <a:spcAft>
                          <a:spcPts val="0"/>
                        </a:spcAft>
                      </a:pPr>
                      <a:r>
                        <a:rPr lang="zh-CN" altLang="en-US" sz="1400" b="1" kern="100" smtClean="0">
                          <a:latin typeface="+mn-ea"/>
                          <a:ea typeface="+mn-ea"/>
                        </a:rPr>
                        <a:t>字符</a:t>
                      </a:r>
                      <a:endParaRPr lang="zh-CN" sz="1400" b="1" kern="100" dirty="0">
                        <a:latin typeface="+mn-ea"/>
                        <a:ea typeface="+mn-ea"/>
                        <a:cs typeface="Times New Roman" panose="02020603050405020304"/>
                      </a:endParaRPr>
                    </a:p>
                  </a:txBody>
                  <a:tcPr marL="68580" marR="68580" marT="0" marB="0" anchor="ctr"/>
                </a:tc>
                <a:tc>
                  <a:txBody>
                    <a:bodyPr/>
                    <a:lstStyle/>
                    <a:p>
                      <a:pPr algn="ctr">
                        <a:lnSpc>
                          <a:spcPct val="100000"/>
                        </a:lnSpc>
                        <a:spcBef>
                          <a:spcPts val="0"/>
                        </a:spcBef>
                        <a:spcAft>
                          <a:spcPts val="0"/>
                        </a:spcAft>
                      </a:pPr>
                      <a:r>
                        <a:rPr lang="zh-CN" altLang="en-US" sz="1400" b="1" kern="100" smtClean="0">
                          <a:latin typeface="+mn-ea"/>
                          <a:ea typeface="+mn-ea"/>
                        </a:rPr>
                        <a:t>说    明</a:t>
                      </a:r>
                      <a:endParaRPr lang="zh-CN" sz="1400" b="1"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altLang="zh-CN" sz="1400" b="1" kern="100" smtClean="0">
                          <a:latin typeface="+mn-ea"/>
                          <a:ea typeface="+mn-ea"/>
                        </a:rPr>
                        <a:t>l</a:t>
                      </a:r>
                      <a:endParaRPr lang="zh-CN" sz="1400" b="1" kern="100" dirty="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输入长整型数据（可用</a:t>
                      </a:r>
                      <a:r>
                        <a:rPr lang="en-US" altLang="zh-CN" sz="1400" b="0" kern="100" smtClean="0">
                          <a:latin typeface="+mn-ea"/>
                          <a:ea typeface="+mn-ea"/>
                        </a:rPr>
                        <a:t>%ld</a:t>
                      </a:r>
                      <a:r>
                        <a:rPr lang="zh-CN" altLang="en-US" sz="1400" b="0" kern="100" smtClean="0">
                          <a:latin typeface="+mn-ea"/>
                          <a:ea typeface="+mn-ea"/>
                        </a:rPr>
                        <a:t>，</a:t>
                      </a:r>
                      <a:r>
                        <a:rPr lang="en-US" altLang="zh-CN" sz="1400" b="0" kern="100" smtClean="0">
                          <a:latin typeface="+mn-ea"/>
                          <a:ea typeface="+mn-ea"/>
                        </a:rPr>
                        <a:t>%lo</a:t>
                      </a:r>
                      <a:r>
                        <a:rPr lang="zh-CN" altLang="en-US" sz="1400" b="0" kern="100" smtClean="0">
                          <a:latin typeface="+mn-ea"/>
                          <a:ea typeface="+mn-ea"/>
                        </a:rPr>
                        <a:t>，</a:t>
                      </a:r>
                      <a:r>
                        <a:rPr lang="en-US" altLang="zh-CN" sz="1400" b="0" kern="100" smtClean="0">
                          <a:latin typeface="+mn-ea"/>
                          <a:ea typeface="+mn-ea"/>
                        </a:rPr>
                        <a:t>%lx</a:t>
                      </a:r>
                      <a:r>
                        <a:rPr lang="zh-CN" altLang="en-US" sz="1400" b="0" kern="100" smtClean="0">
                          <a:latin typeface="+mn-ea"/>
                          <a:ea typeface="+mn-ea"/>
                        </a:rPr>
                        <a:t>，</a:t>
                      </a:r>
                      <a:r>
                        <a:rPr lang="en-US" altLang="zh-CN" sz="1400" b="0" kern="100" smtClean="0">
                          <a:latin typeface="+mn-ea"/>
                          <a:ea typeface="+mn-ea"/>
                        </a:rPr>
                        <a:t>%lu</a:t>
                      </a:r>
                      <a:r>
                        <a:rPr lang="zh-CN" altLang="en-US" sz="1400" b="0" kern="100" smtClean="0">
                          <a:latin typeface="+mn-ea"/>
                          <a:ea typeface="+mn-ea"/>
                        </a:rPr>
                        <a:t>）以及</a:t>
                      </a:r>
                      <a:r>
                        <a:rPr lang="en-US" altLang="zh-CN" sz="1400" b="0" kern="100" smtClean="0">
                          <a:latin typeface="+mn-ea"/>
                          <a:ea typeface="+mn-ea"/>
                        </a:rPr>
                        <a:t>double</a:t>
                      </a:r>
                      <a:r>
                        <a:rPr lang="zh-CN" altLang="en-US" sz="1400" b="0" kern="100" smtClean="0">
                          <a:latin typeface="+mn-ea"/>
                          <a:ea typeface="+mn-ea"/>
                        </a:rPr>
                        <a:t>型数据（用</a:t>
                      </a:r>
                      <a:r>
                        <a:rPr lang="en-US" altLang="zh-CN" sz="1400" b="0" kern="100" smtClean="0">
                          <a:latin typeface="+mn-ea"/>
                          <a:ea typeface="+mn-ea"/>
                        </a:rPr>
                        <a:t>%lf</a:t>
                      </a:r>
                      <a:r>
                        <a:rPr lang="zh-CN" altLang="en-US" sz="1400" b="0" kern="100" smtClean="0">
                          <a:latin typeface="+mn-ea"/>
                          <a:ea typeface="+mn-ea"/>
                        </a:rPr>
                        <a:t>或</a:t>
                      </a:r>
                      <a:r>
                        <a:rPr lang="en-US" altLang="zh-CN" sz="1400" b="0" kern="100" smtClean="0">
                          <a:latin typeface="+mn-ea"/>
                          <a:ea typeface="+mn-ea"/>
                        </a:rPr>
                        <a:t>%le</a:t>
                      </a:r>
                      <a:r>
                        <a:rPr lang="zh-CN" altLang="en-US" sz="1400" b="0" kern="100" smtClean="0">
                          <a:latin typeface="+mn-ea"/>
                          <a:ea typeface="+mn-ea"/>
                        </a:rPr>
                        <a:t>）</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en-US" sz="1400" b="1" kern="100" smtClean="0">
                          <a:latin typeface="+mn-ea"/>
                          <a:ea typeface="+mn-ea"/>
                        </a:rPr>
                        <a:t>h</a:t>
                      </a:r>
                      <a:endParaRPr lang="en-US" sz="1400" b="1" kern="100" smtClean="0">
                        <a:latin typeface="+mn-ea"/>
                        <a:ea typeface="+mn-ea"/>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输入短整型数据（可用</a:t>
                      </a:r>
                      <a:r>
                        <a:rPr lang="en-US" altLang="zh-CN" sz="1400" b="0" kern="100" smtClean="0">
                          <a:latin typeface="+mn-ea"/>
                          <a:ea typeface="+mn-ea"/>
                        </a:rPr>
                        <a:t>%hd</a:t>
                      </a:r>
                      <a:r>
                        <a:rPr lang="zh-CN" altLang="en-US" sz="1400" b="0" kern="100" smtClean="0">
                          <a:latin typeface="+mn-ea"/>
                          <a:ea typeface="+mn-ea"/>
                        </a:rPr>
                        <a:t>，</a:t>
                      </a:r>
                      <a:r>
                        <a:rPr lang="en-US" altLang="zh-CN" sz="1400" b="0" kern="100" smtClean="0">
                          <a:latin typeface="+mn-ea"/>
                          <a:ea typeface="+mn-ea"/>
                        </a:rPr>
                        <a:t>%ho</a:t>
                      </a:r>
                      <a:r>
                        <a:rPr lang="zh-CN" altLang="en-US" sz="1400" b="0" kern="100" smtClean="0">
                          <a:latin typeface="+mn-ea"/>
                          <a:ea typeface="+mn-ea"/>
                        </a:rPr>
                        <a:t>，</a:t>
                      </a:r>
                      <a:r>
                        <a:rPr lang="en-US" altLang="zh-CN" sz="1400" b="0" kern="100" smtClean="0">
                          <a:latin typeface="+mn-ea"/>
                          <a:ea typeface="+mn-ea"/>
                        </a:rPr>
                        <a:t>%hx</a:t>
                      </a:r>
                      <a:r>
                        <a:rPr lang="zh-CN" altLang="en-US" sz="1400" b="0" kern="100" smtClean="0">
                          <a:latin typeface="+mn-ea"/>
                          <a:ea typeface="+mn-ea"/>
                        </a:rPr>
                        <a:t>）</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zh-CN" altLang="en-US" sz="1400" b="1" kern="100" smtClean="0">
                          <a:latin typeface="+mn-ea"/>
                          <a:ea typeface="+mn-ea"/>
                        </a:rPr>
                        <a:t>域宽</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指定输入数据所占宽度（列数），域宽应为正整数</a:t>
                      </a:r>
                      <a:endParaRPr lang="zh-CN" sz="1400" b="0" kern="100" dirty="0">
                        <a:latin typeface="+mn-ea"/>
                        <a:ea typeface="+mn-ea"/>
                        <a:cs typeface="Times New Roman" panose="02020603050405020304"/>
                      </a:endParaRPr>
                    </a:p>
                  </a:txBody>
                  <a:tcPr marL="68580" marR="68580" marT="0" marB="0" anchor="ctr"/>
                </a:tc>
              </a:tr>
              <a:tr h="360000">
                <a:tc>
                  <a:txBody>
                    <a:bodyPr/>
                    <a:lstStyle/>
                    <a:p>
                      <a:pPr algn="ctr" fontAlgn="auto">
                        <a:lnSpc>
                          <a:spcPct val="100000"/>
                        </a:lnSpc>
                        <a:spcBef>
                          <a:spcPts val="0"/>
                        </a:spcBef>
                        <a:spcAft>
                          <a:spcPts val="0"/>
                        </a:spcAft>
                      </a:pPr>
                      <a:r>
                        <a:rPr lang="zh-CN" altLang="en-US" sz="1400" b="1" kern="100" smtClean="0">
                          <a:latin typeface="+mn-ea"/>
                          <a:ea typeface="+mn-ea"/>
                          <a:cs typeface="+mn-cs"/>
                        </a:rPr>
                        <a:t>*</a:t>
                      </a:r>
                      <a:endParaRPr lang="zh-CN" sz="1400" b="1" kern="100">
                        <a:latin typeface="+mn-ea"/>
                        <a:ea typeface="+mn-ea"/>
                        <a:cs typeface="Times New Roman" panose="02020603050405020304"/>
                      </a:endParaRPr>
                    </a:p>
                  </a:txBody>
                  <a:tcPr marL="68580" marR="68580" marT="0" marB="0" anchor="ctr"/>
                </a:tc>
                <a:tc>
                  <a:txBody>
                    <a:bodyPr/>
                    <a:lstStyle/>
                    <a:p>
                      <a:pPr algn="just">
                        <a:lnSpc>
                          <a:spcPct val="100000"/>
                        </a:lnSpc>
                        <a:spcBef>
                          <a:spcPts val="0"/>
                        </a:spcBef>
                        <a:spcAft>
                          <a:spcPts val="0"/>
                        </a:spcAft>
                      </a:pPr>
                      <a:r>
                        <a:rPr lang="zh-CN" altLang="en-US" sz="1400" b="0" kern="100" smtClean="0">
                          <a:latin typeface="+mn-ea"/>
                          <a:ea typeface="+mn-ea"/>
                        </a:rPr>
                        <a:t>本输入项在读入后不赋给相应的变量</a:t>
                      </a:r>
                      <a:endParaRPr lang="zh-CN" sz="1400" b="0" kern="100" dirty="0">
                        <a:latin typeface="+mn-ea"/>
                        <a:ea typeface="+mn-ea"/>
                        <a:cs typeface="Times New Roman" panose="02020603050405020304"/>
                      </a:endParaRPr>
                    </a:p>
                  </a:txBody>
                  <a:tcPr marL="68580" marR="68580" marT="0" marB="0" anchor="ctr"/>
                </a:tc>
              </a:tr>
            </a:tbl>
          </a:graphicData>
        </a:graphic>
      </p:graphicFrame>
      <p:sp>
        <p:nvSpPr>
          <p:cNvPr id="18" name="MH_Desc_1"/>
          <p:cNvSpPr/>
          <p:nvPr>
            <p:custDataLst>
              <p:tags r:id="rId1"/>
            </p:custDataLst>
          </p:nvPr>
        </p:nvSpPr>
        <p:spPr>
          <a:xfrm>
            <a:off x="1274694" y="2025647"/>
            <a:ext cx="4389782" cy="42132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en-US" altLang="zh-CN" sz="1600" smtClean="0">
                <a:solidFill>
                  <a:schemeClr val="tx1"/>
                </a:solidFill>
              </a:rPr>
              <a:t>(1) scanf</a:t>
            </a:r>
            <a:r>
              <a:rPr lang="zh-CN" altLang="en-US" sz="1600">
                <a:solidFill>
                  <a:schemeClr val="tx1"/>
                </a:solidFill>
              </a:rPr>
              <a:t>函数中的格式控制后面应当是</a:t>
            </a:r>
            <a:r>
              <a:rPr lang="zh-CN" altLang="en-US" sz="1600" b="1">
                <a:solidFill>
                  <a:schemeClr val="tx1"/>
                </a:solidFill>
              </a:rPr>
              <a:t>变量地址</a:t>
            </a:r>
            <a:r>
              <a:rPr lang="zh-CN" altLang="en-US" sz="1600">
                <a:solidFill>
                  <a:schemeClr val="tx1"/>
                </a:solidFill>
              </a:rPr>
              <a:t>，而不是变量名</a:t>
            </a:r>
            <a:r>
              <a:rPr lang="zh-CN" altLang="en-US" sz="1600" smtClean="0">
                <a:solidFill>
                  <a:schemeClr val="tx1"/>
                </a:solidFill>
              </a:rPr>
              <a:t>。</a:t>
            </a:r>
            <a:endParaRPr lang="en-US" altLang="zh-CN" sz="1600" smtClean="0">
              <a:solidFill>
                <a:schemeClr val="tx1"/>
              </a:solidFill>
            </a:endParaRPr>
          </a:p>
          <a:p>
            <a:pPr algn="just">
              <a:lnSpc>
                <a:spcPct val="120000"/>
              </a:lnSpc>
              <a:spcBef>
                <a:spcPts val="600"/>
              </a:spcBef>
              <a:spcAft>
                <a:spcPts val="600"/>
              </a:spcAft>
              <a:defRPr/>
            </a:pPr>
            <a:r>
              <a:rPr lang="zh-CN" altLang="en-US" sz="1600" smtClean="0">
                <a:solidFill>
                  <a:schemeClr val="tx1"/>
                </a:solidFill>
              </a:rPr>
              <a:t>应</a:t>
            </a:r>
            <a:r>
              <a:rPr lang="zh-CN" altLang="en-US" sz="1600">
                <a:solidFill>
                  <a:schemeClr val="tx1"/>
                </a:solidFill>
              </a:rPr>
              <a:t>与上述格式说明匹配，否则将会出现错误。</a:t>
            </a:r>
            <a:endParaRPr lang="zh-CN" altLang="en-US" sz="1600">
              <a:solidFill>
                <a:schemeClr val="tx1"/>
              </a:solidFill>
            </a:endParaRPr>
          </a:p>
          <a:p>
            <a:pPr algn="just">
              <a:lnSpc>
                <a:spcPct val="120000"/>
              </a:lnSpc>
              <a:spcBef>
                <a:spcPts val="600"/>
              </a:spcBef>
              <a:spcAft>
                <a:spcPts val="600"/>
              </a:spcAft>
              <a:defRPr/>
            </a:pPr>
            <a:r>
              <a:rPr lang="en-US" altLang="zh-CN" sz="1600" smtClean="0">
                <a:solidFill>
                  <a:schemeClr val="tx1"/>
                </a:solidFill>
              </a:rPr>
              <a:t>(</a:t>
            </a:r>
            <a:r>
              <a:rPr lang="en-US" altLang="zh-CN" sz="1600">
                <a:solidFill>
                  <a:schemeClr val="tx1"/>
                </a:solidFill>
              </a:rPr>
              <a:t>2</a:t>
            </a:r>
            <a:r>
              <a:rPr lang="en-US" altLang="zh-CN" sz="1600" smtClean="0">
                <a:solidFill>
                  <a:schemeClr val="tx1"/>
                </a:solidFill>
              </a:rPr>
              <a:t>)</a:t>
            </a:r>
            <a:r>
              <a:rPr lang="zh-CN" altLang="en-US" sz="1600">
                <a:solidFill>
                  <a:schemeClr val="tx1"/>
                </a:solidFill>
              </a:rPr>
              <a:t>如果在格式控制字符串中除了格式声明以外还有其他字符，则在输入数据时在对应的位置上应输入与这些字符相同的字符</a:t>
            </a:r>
            <a:r>
              <a:rPr lang="zh-CN" altLang="en-US" sz="1600" smtClean="0">
                <a:solidFill>
                  <a:schemeClr val="tx1"/>
                </a:solidFill>
              </a:rPr>
              <a:t>。</a:t>
            </a:r>
            <a:endParaRPr lang="en-US" altLang="zh-CN" sz="1600" smtClean="0">
              <a:solidFill>
                <a:schemeClr val="tx1"/>
              </a:solidFill>
            </a:endParaRPr>
          </a:p>
          <a:p>
            <a:pPr algn="just">
              <a:lnSpc>
                <a:spcPct val="120000"/>
              </a:lnSpc>
              <a:spcBef>
                <a:spcPts val="600"/>
              </a:spcBef>
              <a:spcAft>
                <a:spcPts val="600"/>
              </a:spcAft>
              <a:defRPr/>
            </a:pPr>
            <a:r>
              <a:rPr lang="en-US" altLang="zh-CN" sz="1600" smtClean="0">
                <a:solidFill>
                  <a:schemeClr val="tx1"/>
                </a:solidFill>
              </a:rPr>
              <a:t>(</a:t>
            </a:r>
            <a:r>
              <a:rPr lang="en-US" altLang="zh-CN" sz="1600">
                <a:solidFill>
                  <a:schemeClr val="tx1"/>
                </a:solidFill>
              </a:rPr>
              <a:t>3</a:t>
            </a:r>
            <a:r>
              <a:rPr lang="en-US" altLang="zh-CN" sz="1600" smtClean="0">
                <a:solidFill>
                  <a:schemeClr val="tx1"/>
                </a:solidFill>
              </a:rPr>
              <a:t>)</a:t>
            </a:r>
            <a:r>
              <a:rPr lang="zh-CN" altLang="en-US" sz="1600">
                <a:solidFill>
                  <a:schemeClr val="tx1"/>
                </a:solidFill>
              </a:rPr>
              <a:t>在用“％</a:t>
            </a:r>
            <a:r>
              <a:rPr lang="en-US" altLang="zh-CN" sz="1600">
                <a:solidFill>
                  <a:schemeClr val="tx1"/>
                </a:solidFill>
              </a:rPr>
              <a:t>c”</a:t>
            </a:r>
            <a:r>
              <a:rPr lang="zh-CN" altLang="en-US" sz="1600">
                <a:solidFill>
                  <a:schemeClr val="tx1"/>
                </a:solidFill>
              </a:rPr>
              <a:t>格式声明输入字符时，空格字符和“转义字符”中的字符都作为有效字符</a:t>
            </a:r>
            <a:r>
              <a:rPr lang="zh-CN" altLang="en-US" sz="1600" smtClean="0">
                <a:solidFill>
                  <a:schemeClr val="tx1"/>
                </a:solidFill>
              </a:rPr>
              <a:t>输入。</a:t>
            </a:r>
            <a:endParaRPr lang="en-US" altLang="zh-CN" sz="1600" smtClean="0">
              <a:solidFill>
                <a:schemeClr val="tx1"/>
              </a:solidFill>
            </a:endParaRPr>
          </a:p>
          <a:p>
            <a:pPr algn="just">
              <a:lnSpc>
                <a:spcPct val="120000"/>
              </a:lnSpc>
              <a:spcBef>
                <a:spcPts val="600"/>
              </a:spcBef>
              <a:spcAft>
                <a:spcPts val="600"/>
              </a:spcAft>
              <a:defRPr/>
            </a:pPr>
            <a:r>
              <a:rPr lang="en-US" altLang="zh-CN" sz="1600">
                <a:solidFill>
                  <a:schemeClr val="tx1"/>
                </a:solidFill>
              </a:rPr>
              <a:t>(4) </a:t>
            </a:r>
            <a:r>
              <a:rPr lang="zh-CN" altLang="en-US" sz="1600">
                <a:solidFill>
                  <a:schemeClr val="tx1"/>
                </a:solidFill>
              </a:rPr>
              <a:t>在输入数值数据时，如输入空格、回车、</a:t>
            </a:r>
            <a:r>
              <a:rPr lang="en-US" altLang="zh-CN" sz="1600">
                <a:solidFill>
                  <a:schemeClr val="tx1"/>
                </a:solidFill>
              </a:rPr>
              <a:t>Tab</a:t>
            </a:r>
            <a:r>
              <a:rPr lang="zh-CN" altLang="en-US" sz="1600">
                <a:solidFill>
                  <a:schemeClr val="tx1"/>
                </a:solidFill>
              </a:rPr>
              <a:t>键或遇非法字符</a:t>
            </a:r>
            <a:r>
              <a:rPr lang="en-US" altLang="zh-CN" sz="1600">
                <a:solidFill>
                  <a:schemeClr val="tx1"/>
                </a:solidFill>
              </a:rPr>
              <a:t>(</a:t>
            </a:r>
            <a:r>
              <a:rPr lang="zh-CN" altLang="en-US" sz="1600">
                <a:solidFill>
                  <a:schemeClr val="tx1"/>
                </a:solidFill>
              </a:rPr>
              <a:t>不属于数值的字符</a:t>
            </a:r>
            <a:r>
              <a:rPr lang="en-US" altLang="zh-CN" sz="1600">
                <a:solidFill>
                  <a:schemeClr val="tx1"/>
                </a:solidFill>
              </a:rPr>
              <a:t>)</a:t>
            </a:r>
            <a:r>
              <a:rPr lang="zh-CN" altLang="en-US" sz="1600">
                <a:solidFill>
                  <a:schemeClr val="tx1"/>
                </a:solidFill>
              </a:rPr>
              <a:t>，认为该数据结束。</a:t>
            </a:r>
            <a:endParaRPr lang="en-US" altLang="zh-CN" sz="1600" smtClean="0">
              <a:solidFill>
                <a:schemeClr val="tx1"/>
              </a:solidFill>
            </a:endParaRPr>
          </a:p>
          <a:p>
            <a:pPr algn="just">
              <a:lnSpc>
                <a:spcPct val="120000"/>
              </a:lnSpc>
              <a:spcBef>
                <a:spcPts val="600"/>
              </a:spcBef>
              <a:spcAft>
                <a:spcPts val="600"/>
              </a:spcAft>
              <a:defRPr/>
            </a:pPr>
            <a:endParaRPr lang="en-US" altLang="zh-CN" sz="1600">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组合 3"/>
          <p:cNvGrpSpPr/>
          <p:nvPr/>
        </p:nvGrpSpPr>
        <p:grpSpPr>
          <a:xfrm>
            <a:off x="1064396" y="2266446"/>
            <a:ext cx="10015328" cy="2196224"/>
            <a:chOff x="2406178" y="2415533"/>
            <a:chExt cx="7029450" cy="1541462"/>
          </a:xfrm>
        </p:grpSpPr>
        <p:sp>
          <p:nvSpPr>
            <p:cNvPr id="9" name="MH_Other_1"/>
            <p:cNvSpPr/>
            <p:nvPr>
              <p:custDataLst>
                <p:tags r:id="rId1"/>
              </p:custDataLst>
            </p:nvPr>
          </p:nvSpPr>
          <p:spPr>
            <a:xfrm>
              <a:off x="6690840" y="2677470"/>
              <a:ext cx="925512"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800" dirty="0">
                <a:solidFill>
                  <a:schemeClr val="accent1"/>
                </a:solidFill>
              </a:endParaRPr>
            </a:p>
          </p:txBody>
        </p:sp>
        <p:sp>
          <p:nvSpPr>
            <p:cNvPr id="10" name="MH_Other_2"/>
            <p:cNvSpPr/>
            <p:nvPr>
              <p:custDataLst>
                <p:tags r:id="rId2"/>
              </p:custDataLst>
            </p:nvPr>
          </p:nvSpPr>
          <p:spPr>
            <a:xfrm flipH="1">
              <a:off x="4225453" y="2677470"/>
              <a:ext cx="925513"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800" dirty="0">
                <a:solidFill>
                  <a:schemeClr val="accent1"/>
                </a:solidFill>
              </a:endParaRPr>
            </a:p>
          </p:txBody>
        </p:sp>
        <p:sp>
          <p:nvSpPr>
            <p:cNvPr id="11" name="MH_Title_1"/>
            <p:cNvSpPr/>
            <p:nvPr>
              <p:custDataLst>
                <p:tags r:id="rId3"/>
              </p:custDataLst>
            </p:nvPr>
          </p:nvSpPr>
          <p:spPr>
            <a:xfrm>
              <a:off x="5150966" y="2415533"/>
              <a:ext cx="1539875" cy="15414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0" bIns="0" anchor="ctr">
              <a:noAutofit/>
            </a:bodyPr>
            <a:lstStyle/>
            <a:p>
              <a:pPr algn="ctr">
                <a:lnSpc>
                  <a:spcPct val="150000"/>
                </a:lnSpc>
                <a:defRPr/>
              </a:pPr>
              <a:r>
                <a:rPr lang="zh-CN" altLang="en-US" sz="3200" smtClean="0">
                  <a:solidFill>
                    <a:srgbClr val="FEFFFF"/>
                  </a:solidFill>
                </a:rPr>
                <a:t>字符</a:t>
              </a:r>
              <a:endParaRPr lang="en-US" altLang="zh-CN" sz="3200" smtClean="0">
                <a:solidFill>
                  <a:srgbClr val="FEFFFF"/>
                </a:solidFill>
              </a:endParaRPr>
            </a:p>
            <a:p>
              <a:pPr algn="ctr">
                <a:lnSpc>
                  <a:spcPct val="150000"/>
                </a:lnSpc>
                <a:defRPr/>
              </a:pPr>
              <a:r>
                <a:rPr lang="zh-CN" altLang="en-US" sz="3200" smtClean="0">
                  <a:solidFill>
                    <a:srgbClr val="FEFFFF"/>
                  </a:solidFill>
                </a:rPr>
                <a:t>函数</a:t>
              </a:r>
              <a:endParaRPr lang="zh-CN" altLang="en-US" sz="3200">
                <a:solidFill>
                  <a:srgbClr val="FEFFFF"/>
                </a:solidFill>
              </a:endParaRPr>
            </a:p>
          </p:txBody>
        </p:sp>
        <p:sp>
          <p:nvSpPr>
            <p:cNvPr id="2053" name="MH_SubTitle_2"/>
            <p:cNvSpPr>
              <a:spLocks noChangeArrowheads="1"/>
            </p:cNvSpPr>
            <p:nvPr>
              <p:custDataLst>
                <p:tags r:id="rId4"/>
              </p:custDataLst>
            </p:nvPr>
          </p:nvSpPr>
          <p:spPr bwMode="auto">
            <a:xfrm>
              <a:off x="7616353" y="2902895"/>
              <a:ext cx="18192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defRPr/>
              </a:pPr>
              <a:r>
                <a:rPr lang="en-US" altLang="zh-CN" sz="2400" b="1">
                  <a:solidFill>
                    <a:schemeClr val="accent1"/>
                  </a:solidFill>
                  <a:latin typeface="+mn-lt"/>
                  <a:ea typeface="+mn-ea"/>
                </a:rPr>
                <a:t>put</a:t>
              </a:r>
              <a:r>
                <a:rPr lang="en-US" altLang="zh-CN" sz="2400" b="1" smtClean="0">
                  <a:solidFill>
                    <a:schemeClr val="accent1"/>
                  </a:solidFill>
                  <a:latin typeface="+mn-lt"/>
                  <a:ea typeface="+mn-ea"/>
                </a:rPr>
                <a:t>char</a:t>
              </a:r>
              <a:endParaRPr lang="zh-CN" altLang="en-US" sz="2400" b="1">
                <a:solidFill>
                  <a:schemeClr val="accent1"/>
                </a:solidFill>
                <a:latin typeface="+mn-lt"/>
                <a:ea typeface="+mn-ea"/>
              </a:endParaRPr>
            </a:p>
          </p:txBody>
        </p:sp>
        <p:sp>
          <p:nvSpPr>
            <p:cNvPr id="2054" name="MH_SubTitle_1"/>
            <p:cNvSpPr>
              <a:spLocks noChangeArrowheads="1"/>
            </p:cNvSpPr>
            <p:nvPr>
              <p:custDataLst>
                <p:tags r:id="rId5"/>
              </p:custDataLst>
            </p:nvPr>
          </p:nvSpPr>
          <p:spPr bwMode="auto">
            <a:xfrm>
              <a:off x="2406178" y="2902895"/>
              <a:ext cx="18192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defRPr/>
              </a:pPr>
              <a:r>
                <a:rPr lang="en-US" altLang="zh-CN" sz="2400" b="1" smtClean="0">
                  <a:solidFill>
                    <a:schemeClr val="accent1"/>
                  </a:solidFill>
                  <a:latin typeface="+mn-lt"/>
                  <a:ea typeface="+mn-ea"/>
                </a:rPr>
                <a:t>getchar</a:t>
              </a:r>
              <a:endParaRPr lang="zh-CN" altLang="en-US" sz="2400" b="1">
                <a:solidFill>
                  <a:schemeClr val="accent1"/>
                </a:solidFill>
                <a:latin typeface="+mn-lt"/>
                <a:ea typeface="+mn-ea"/>
              </a:endParaRPr>
            </a:p>
          </p:txBody>
        </p:sp>
        <p:sp>
          <p:nvSpPr>
            <p:cNvPr id="3" name="文本框 2"/>
            <p:cNvSpPr txBox="1"/>
            <p:nvPr/>
          </p:nvSpPr>
          <p:spPr>
            <a:xfrm>
              <a:off x="4791322" y="3043663"/>
              <a:ext cx="3035802" cy="367232"/>
            </a:xfrm>
            <a:prstGeom prst="rect">
              <a:avLst/>
            </a:prstGeom>
            <a:noFill/>
          </p:spPr>
          <p:txBody>
            <a:bodyPr wrap="square" rtlCol="0">
              <a:spAutoFit/>
            </a:bodyPr>
            <a:lstStyle/>
            <a:p>
              <a:r>
                <a:rPr lang="zh-CN" altLang="en-US" sz="2800" smtClean="0"/>
                <a:t>输 入</a:t>
              </a:r>
              <a:r>
                <a:rPr lang="en-US" altLang="zh-CN" sz="2800" smtClean="0"/>
                <a:t>		    </a:t>
              </a:r>
              <a:r>
                <a:rPr lang="zh-CN" altLang="en-US" sz="2800" smtClean="0"/>
                <a:t>输 出</a:t>
              </a:r>
              <a:endParaRPr lang="zh-CN" altLang="en-US" sz="2800"/>
            </a:p>
          </p:txBody>
        </p:sp>
      </p:grpSp>
    </p:spTree>
    <p:custDataLst>
      <p:tags r:id="rId6"/>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smtClean="0"/>
              <a:t>putchar</a:t>
            </a:r>
            <a:r>
              <a:rPr lang="zh-CN" altLang="en-US" smtClean="0"/>
              <a:t>函数</a:t>
            </a:r>
            <a:endParaRPr lang="zh-CN" altLang="en-US"/>
          </a:p>
        </p:txBody>
      </p:sp>
      <p:sp>
        <p:nvSpPr>
          <p:cNvPr id="3" name="内容占位符 2"/>
          <p:cNvSpPr>
            <a:spLocks noGrp="1"/>
          </p:cNvSpPr>
          <p:nvPr>
            <p:ph idx="1"/>
          </p:nvPr>
        </p:nvSpPr>
        <p:spPr>
          <a:xfrm>
            <a:off x="1040296" y="1280354"/>
            <a:ext cx="8568358" cy="589584"/>
          </a:xfrm>
        </p:spPr>
        <p:txBody>
          <a:bodyPr>
            <a:normAutofit/>
          </a:bodyPr>
          <a:lstStyle/>
          <a:p>
            <a:pPr marL="0" indent="0">
              <a:buNone/>
            </a:pPr>
            <a:r>
              <a:rPr lang="zh-CN" altLang="en-US" sz="2000">
                <a:solidFill>
                  <a:schemeClr val="tx1">
                    <a:lumMod val="65000"/>
                    <a:lumOff val="35000"/>
                  </a:schemeClr>
                </a:solidFill>
              </a:rPr>
              <a:t>从计算机向显示器输出一个字符。</a:t>
            </a:r>
            <a:endParaRPr lang="zh-CN" altLang="en-US" sz="2000">
              <a:solidFill>
                <a:schemeClr val="tx1">
                  <a:lumMod val="65000"/>
                  <a:lumOff val="35000"/>
                </a:schemeClr>
              </a:solidFill>
            </a:endParaRPr>
          </a:p>
        </p:txBody>
      </p:sp>
      <p:sp>
        <p:nvSpPr>
          <p:cNvPr id="4" name="矩形 3"/>
          <p:cNvSpPr/>
          <p:nvPr/>
        </p:nvSpPr>
        <p:spPr>
          <a:xfrm>
            <a:off x="1129748" y="169407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smtClean="0"/>
              <a:t>putchar(c)</a:t>
            </a:r>
            <a:endParaRPr lang="zh-CN" altLang="en-US" sz="2000" b="1"/>
          </a:p>
        </p:txBody>
      </p:sp>
      <p:sp>
        <p:nvSpPr>
          <p:cNvPr id="16" name="内容占位符 2"/>
          <p:cNvSpPr txBox="1"/>
          <p:nvPr/>
        </p:nvSpPr>
        <p:spPr>
          <a:xfrm>
            <a:off x="940904" y="2168968"/>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3.8】</a:t>
            </a:r>
            <a:r>
              <a:rPr lang="zh-CN" altLang="en-US" sz="2000" smtClean="0">
                <a:solidFill>
                  <a:schemeClr val="accent1"/>
                </a:solidFill>
              </a:rPr>
              <a:t>先后</a:t>
            </a:r>
            <a:r>
              <a:rPr lang="zh-CN" altLang="en-US" sz="2000">
                <a:solidFill>
                  <a:schemeClr val="accent1"/>
                </a:solidFill>
              </a:rPr>
              <a:t>输出</a:t>
            </a:r>
            <a:r>
              <a:rPr lang="en-US" altLang="zh-CN" sz="2000">
                <a:solidFill>
                  <a:schemeClr val="accent1"/>
                </a:solidFill>
              </a:rPr>
              <a:t>BOY</a:t>
            </a:r>
            <a:r>
              <a:rPr lang="zh-CN" altLang="en-US" sz="2000">
                <a:solidFill>
                  <a:schemeClr val="accent1"/>
                </a:solidFill>
              </a:rPr>
              <a:t>三个字符。</a:t>
            </a:r>
            <a:endParaRPr lang="zh-CN" altLang="en-US" sz="2000">
              <a:solidFill>
                <a:schemeClr val="accent1"/>
              </a:solidFill>
            </a:endParaRPr>
          </a:p>
        </p:txBody>
      </p:sp>
      <p:sp>
        <p:nvSpPr>
          <p:cNvPr id="17" name="矩形 16"/>
          <p:cNvSpPr/>
          <p:nvPr/>
        </p:nvSpPr>
        <p:spPr>
          <a:xfrm>
            <a:off x="1129748" y="2657869"/>
            <a:ext cx="4803914" cy="923330"/>
          </a:xfrm>
          <a:prstGeom prst="rect">
            <a:avLst/>
          </a:prstGeom>
        </p:spPr>
        <p:txBody>
          <a:bodyPr wrap="square">
            <a:spAutoFit/>
          </a:bodyPr>
          <a:lstStyle/>
          <a:p>
            <a:r>
              <a:rPr lang="zh-CN" altLang="en-US" b="1" smtClean="0"/>
              <a:t>解题思路</a:t>
            </a:r>
            <a:r>
              <a:rPr lang="en-US" altLang="zh-CN" b="1" smtClean="0"/>
              <a:t>: </a:t>
            </a:r>
            <a:r>
              <a:rPr lang="zh-CN" altLang="en-US" smtClean="0"/>
              <a:t> 定义</a:t>
            </a:r>
            <a:r>
              <a:rPr lang="en-US" altLang="zh-CN"/>
              <a:t>3</a:t>
            </a:r>
            <a:r>
              <a:rPr lang="zh-CN" altLang="en-US"/>
              <a:t>个字符变量，分别赋以初值</a:t>
            </a:r>
            <a:r>
              <a:rPr lang="en-US" altLang="zh-CN"/>
              <a:t>′B′</a:t>
            </a:r>
            <a:r>
              <a:rPr lang="zh-CN" altLang="en-US"/>
              <a:t>，</a:t>
            </a:r>
            <a:r>
              <a:rPr lang="en-US" altLang="zh-CN"/>
              <a:t>′O′</a:t>
            </a:r>
            <a:r>
              <a:rPr lang="zh-CN" altLang="en-US"/>
              <a:t>，</a:t>
            </a:r>
            <a:r>
              <a:rPr lang="en-US" altLang="zh-CN"/>
              <a:t>′Y′</a:t>
            </a:r>
            <a:r>
              <a:rPr lang="zh-CN" altLang="en-US"/>
              <a:t>，然后用</a:t>
            </a:r>
            <a:r>
              <a:rPr lang="en-US" altLang="zh-CN"/>
              <a:t>putchar</a:t>
            </a:r>
            <a:r>
              <a:rPr lang="zh-CN" altLang="en-US"/>
              <a:t>函数输出这</a:t>
            </a:r>
            <a:r>
              <a:rPr lang="en-US" altLang="zh-CN"/>
              <a:t>3</a:t>
            </a:r>
            <a:r>
              <a:rPr lang="zh-CN" altLang="en-US"/>
              <a:t>个字符变量的值。</a:t>
            </a:r>
            <a:endParaRPr lang="zh-CN" altLang="en-US"/>
          </a:p>
        </p:txBody>
      </p:sp>
      <p:sp>
        <p:nvSpPr>
          <p:cNvPr id="18" name="圆角矩形 17"/>
          <p:cNvSpPr/>
          <p:nvPr/>
        </p:nvSpPr>
        <p:spPr>
          <a:xfrm>
            <a:off x="1129748" y="3724817"/>
            <a:ext cx="5551292" cy="2643524"/>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855"/>
            <a:r>
              <a:rPr lang="en-US" altLang="zh-CN" sz="1600"/>
              <a:t>#include &lt;stdio.h&gt;</a:t>
            </a:r>
            <a:endParaRPr lang="en-US" altLang="zh-CN" sz="1600"/>
          </a:p>
          <a:p>
            <a:pPr defTabSz="363855"/>
            <a:r>
              <a:rPr lang="en-US" altLang="zh-CN" sz="1600"/>
              <a:t>int main()</a:t>
            </a:r>
            <a:endParaRPr lang="en-US" altLang="zh-CN" sz="1600"/>
          </a:p>
          <a:p>
            <a:pPr defTabSz="363855"/>
            <a:r>
              <a:rPr lang="en-US" altLang="zh-CN" sz="1600"/>
              <a:t>{</a:t>
            </a:r>
            <a:endParaRPr lang="en-US" altLang="zh-CN" sz="1600"/>
          </a:p>
          <a:p>
            <a:pPr defTabSz="363855"/>
            <a:r>
              <a:rPr lang="en-US" altLang="zh-CN" sz="1600"/>
              <a:t>	char a='B',b='O',c='Y</a:t>
            </a:r>
            <a:r>
              <a:rPr lang="en-US" altLang="zh-CN" sz="1600" smtClean="0"/>
              <a:t>';	</a:t>
            </a:r>
            <a:r>
              <a:rPr lang="en-US" altLang="zh-CN" sz="1600" smtClean="0">
                <a:solidFill>
                  <a:srgbClr val="008000"/>
                </a:solidFill>
              </a:rPr>
              <a:t>//</a:t>
            </a:r>
            <a:r>
              <a:rPr lang="zh-CN" altLang="en-US" sz="1600">
                <a:solidFill>
                  <a:srgbClr val="008000"/>
                </a:solidFill>
              </a:rPr>
              <a:t>定义</a:t>
            </a:r>
            <a:r>
              <a:rPr lang="en-US" altLang="zh-CN" sz="1600">
                <a:solidFill>
                  <a:srgbClr val="008000"/>
                </a:solidFill>
              </a:rPr>
              <a:t>3</a:t>
            </a:r>
            <a:r>
              <a:rPr lang="zh-CN" altLang="en-US" sz="1600">
                <a:solidFill>
                  <a:srgbClr val="008000"/>
                </a:solidFill>
              </a:rPr>
              <a:t>个字符变量并初始化</a:t>
            </a:r>
            <a:endParaRPr lang="zh-CN" altLang="en-US" sz="1600">
              <a:solidFill>
                <a:srgbClr val="008000"/>
              </a:solidFill>
            </a:endParaRPr>
          </a:p>
          <a:p>
            <a:pPr defTabSz="363855"/>
            <a:r>
              <a:rPr lang="zh-CN" altLang="en-US" sz="1600"/>
              <a:t>	</a:t>
            </a:r>
            <a:r>
              <a:rPr lang="en-US" altLang="zh-CN" sz="1600"/>
              <a:t>putchar(a</a:t>
            </a:r>
            <a:r>
              <a:rPr lang="en-US" altLang="zh-CN" sz="1600" smtClean="0"/>
              <a:t>);				</a:t>
            </a:r>
            <a:r>
              <a:rPr lang="en-US" altLang="zh-CN" sz="1600">
                <a:solidFill>
                  <a:srgbClr val="008000"/>
                </a:solidFill>
              </a:rPr>
              <a:t>//</a:t>
            </a:r>
            <a:r>
              <a:rPr lang="zh-CN" altLang="en-US" sz="1600">
                <a:solidFill>
                  <a:srgbClr val="008000"/>
                </a:solidFill>
              </a:rPr>
              <a:t>向显示器输出字符</a:t>
            </a:r>
            <a:r>
              <a:rPr lang="en-US" altLang="zh-CN" sz="1600">
                <a:solidFill>
                  <a:srgbClr val="008000"/>
                </a:solidFill>
              </a:rPr>
              <a:t>B</a:t>
            </a:r>
            <a:endParaRPr lang="en-US" altLang="zh-CN" sz="1600">
              <a:solidFill>
                <a:srgbClr val="008000"/>
              </a:solidFill>
            </a:endParaRPr>
          </a:p>
          <a:p>
            <a:pPr defTabSz="363855"/>
            <a:r>
              <a:rPr lang="en-US" altLang="zh-CN" sz="1600"/>
              <a:t>	putchar(b</a:t>
            </a:r>
            <a:r>
              <a:rPr lang="en-US" altLang="zh-CN" sz="1600" smtClean="0"/>
              <a:t>);				</a:t>
            </a:r>
            <a:r>
              <a:rPr lang="en-US" altLang="zh-CN" sz="1600">
                <a:solidFill>
                  <a:srgbClr val="008000"/>
                </a:solidFill>
              </a:rPr>
              <a:t>//</a:t>
            </a:r>
            <a:r>
              <a:rPr lang="zh-CN" altLang="en-US" sz="1600">
                <a:solidFill>
                  <a:srgbClr val="008000"/>
                </a:solidFill>
              </a:rPr>
              <a:t>向显示器输出字符</a:t>
            </a:r>
            <a:r>
              <a:rPr lang="en-US" altLang="zh-CN" sz="1600">
                <a:solidFill>
                  <a:srgbClr val="008000"/>
                </a:solidFill>
              </a:rPr>
              <a:t>O</a:t>
            </a:r>
            <a:endParaRPr lang="en-US" altLang="zh-CN" sz="1600">
              <a:solidFill>
                <a:srgbClr val="008000"/>
              </a:solidFill>
            </a:endParaRPr>
          </a:p>
          <a:p>
            <a:pPr defTabSz="363855"/>
            <a:r>
              <a:rPr lang="en-US" altLang="zh-CN" sz="1600"/>
              <a:t>	putchar(c</a:t>
            </a:r>
            <a:r>
              <a:rPr lang="en-US" altLang="zh-CN" sz="1600" smtClean="0"/>
              <a:t>);				</a:t>
            </a:r>
            <a:r>
              <a:rPr lang="en-US" altLang="zh-CN" sz="1600">
                <a:solidFill>
                  <a:srgbClr val="008000"/>
                </a:solidFill>
              </a:rPr>
              <a:t>//</a:t>
            </a:r>
            <a:r>
              <a:rPr lang="zh-CN" altLang="en-US" sz="1600">
                <a:solidFill>
                  <a:srgbClr val="008000"/>
                </a:solidFill>
              </a:rPr>
              <a:t>向显示器输出字符</a:t>
            </a:r>
            <a:r>
              <a:rPr lang="en-US" altLang="zh-CN" sz="1600">
                <a:solidFill>
                  <a:srgbClr val="008000"/>
                </a:solidFill>
              </a:rPr>
              <a:t>Y</a:t>
            </a:r>
            <a:endParaRPr lang="en-US" altLang="zh-CN" sz="1600">
              <a:solidFill>
                <a:srgbClr val="008000"/>
              </a:solidFill>
            </a:endParaRPr>
          </a:p>
          <a:p>
            <a:pPr defTabSz="363855"/>
            <a:r>
              <a:rPr lang="en-US" altLang="zh-CN" sz="1600"/>
              <a:t>	putchar ('\n</a:t>
            </a:r>
            <a:r>
              <a:rPr lang="en-US" altLang="zh-CN" sz="1600" smtClean="0"/>
              <a:t>');			</a:t>
            </a:r>
            <a:r>
              <a:rPr lang="en-US" altLang="zh-CN" sz="1600">
                <a:solidFill>
                  <a:srgbClr val="008000"/>
                </a:solidFill>
              </a:rPr>
              <a:t>//</a:t>
            </a:r>
            <a:r>
              <a:rPr lang="zh-CN" altLang="en-US" sz="1600">
                <a:solidFill>
                  <a:srgbClr val="008000"/>
                </a:solidFill>
              </a:rPr>
              <a:t>向显示器输出一个换行符</a:t>
            </a:r>
            <a:endParaRPr lang="zh-CN" altLang="en-US" sz="1600">
              <a:solidFill>
                <a:srgbClr val="008000"/>
              </a:solidFill>
            </a:endParaRPr>
          </a:p>
          <a:p>
            <a:pPr defTabSz="363855"/>
            <a:r>
              <a:rPr lang="zh-CN" altLang="en-US" sz="1600"/>
              <a:t>	</a:t>
            </a:r>
            <a:r>
              <a:rPr lang="en-US" altLang="zh-CN" sz="1600"/>
              <a:t>return 0;</a:t>
            </a:r>
            <a:endParaRPr lang="en-US" altLang="zh-CN" sz="1600"/>
          </a:p>
          <a:p>
            <a:pPr defTabSz="363855"/>
            <a:r>
              <a:rPr lang="en-US" altLang="zh-CN" sz="1600"/>
              <a:t>}</a:t>
            </a:r>
            <a:endParaRPr lang="en-US" altLang="zh-CN" sz="1600" smtClean="0">
              <a:solidFill>
                <a:srgbClr val="008000"/>
              </a:solidFill>
            </a:endParaRPr>
          </a:p>
        </p:txBody>
      </p:sp>
      <p:pic>
        <p:nvPicPr>
          <p:cNvPr id="6" name="图片 5"/>
          <p:cNvPicPr>
            <a:picLocks noChangeAspect="1"/>
          </p:cNvPicPr>
          <p:nvPr/>
        </p:nvPicPr>
        <p:blipFill>
          <a:blip r:embed="rId1" cstate="print"/>
          <a:stretch>
            <a:fillRect/>
          </a:stretch>
        </p:blipFill>
        <p:spPr>
          <a:xfrm>
            <a:off x="7337744" y="2763851"/>
            <a:ext cx="3467100" cy="819150"/>
          </a:xfrm>
          <a:prstGeom prst="rect">
            <a:avLst/>
          </a:prstGeom>
        </p:spPr>
      </p:pic>
      <p:sp>
        <p:nvSpPr>
          <p:cNvPr id="19" name="圆角矩形 18"/>
          <p:cNvSpPr/>
          <p:nvPr/>
        </p:nvSpPr>
        <p:spPr>
          <a:xfrm>
            <a:off x="6863008" y="3724817"/>
            <a:ext cx="3941836" cy="2643524"/>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855"/>
            <a:r>
              <a:rPr lang="en-US" altLang="zh-CN" sz="1600"/>
              <a:t>#include &lt;stdio.h&gt;</a:t>
            </a:r>
            <a:endParaRPr lang="en-US" altLang="zh-CN" sz="1600"/>
          </a:p>
          <a:p>
            <a:pPr defTabSz="363855"/>
            <a:r>
              <a:rPr lang="en-US" altLang="zh-CN" sz="1600"/>
              <a:t>int main()</a:t>
            </a:r>
            <a:endParaRPr lang="en-US" altLang="zh-CN" sz="1600"/>
          </a:p>
          <a:p>
            <a:pPr defTabSz="363855"/>
            <a:r>
              <a:rPr lang="en-US" altLang="zh-CN" sz="1600"/>
              <a:t>{</a:t>
            </a:r>
            <a:endParaRPr lang="en-US" altLang="zh-CN" sz="1600"/>
          </a:p>
          <a:p>
            <a:pPr defTabSz="363855"/>
            <a:r>
              <a:rPr lang="en-US" altLang="zh-CN" sz="1600"/>
              <a:t>	</a:t>
            </a:r>
            <a:r>
              <a:rPr lang="en-US" altLang="zh-CN" sz="1600" smtClean="0">
                <a:solidFill>
                  <a:srgbClr val="FF0000"/>
                </a:solidFill>
              </a:rPr>
              <a:t>int a=66,b=79,c=89;</a:t>
            </a:r>
            <a:endParaRPr lang="en-US" altLang="zh-CN" sz="1600" smtClean="0">
              <a:solidFill>
                <a:srgbClr val="FF0000"/>
              </a:solidFill>
            </a:endParaRPr>
          </a:p>
          <a:p>
            <a:pPr defTabSz="363855"/>
            <a:r>
              <a:rPr lang="en-US" altLang="zh-CN" sz="1600" smtClean="0"/>
              <a:t> </a:t>
            </a:r>
            <a:r>
              <a:rPr lang="zh-CN" altLang="en-US" sz="1600"/>
              <a:t>	</a:t>
            </a:r>
            <a:r>
              <a:rPr lang="en-US" altLang="zh-CN" sz="1600"/>
              <a:t>putchar(a</a:t>
            </a:r>
            <a:r>
              <a:rPr lang="en-US" altLang="zh-CN" sz="1600" smtClean="0"/>
              <a:t>);	</a:t>
            </a:r>
            <a:endParaRPr lang="en-US" altLang="zh-CN" sz="1600" smtClean="0"/>
          </a:p>
          <a:p>
            <a:pPr defTabSz="363855"/>
            <a:r>
              <a:rPr lang="en-US" altLang="zh-CN" sz="1600"/>
              <a:t>	putchar(b</a:t>
            </a:r>
            <a:r>
              <a:rPr lang="en-US" altLang="zh-CN" sz="1600" smtClean="0"/>
              <a:t>);	</a:t>
            </a:r>
            <a:endParaRPr lang="en-US" altLang="zh-CN" sz="1600" smtClean="0"/>
          </a:p>
          <a:p>
            <a:pPr defTabSz="363855"/>
            <a:r>
              <a:rPr lang="en-US" altLang="zh-CN" sz="1600"/>
              <a:t>	putchar(c</a:t>
            </a:r>
            <a:r>
              <a:rPr lang="en-US" altLang="zh-CN" sz="1600" smtClean="0"/>
              <a:t>);</a:t>
            </a:r>
            <a:endParaRPr lang="en-US" altLang="zh-CN" sz="1600" smtClean="0"/>
          </a:p>
          <a:p>
            <a:pPr defTabSz="363855"/>
            <a:r>
              <a:rPr lang="en-US" altLang="zh-CN" sz="1600" smtClean="0"/>
              <a:t> </a:t>
            </a:r>
            <a:r>
              <a:rPr lang="en-US" altLang="zh-CN" sz="1600"/>
              <a:t>	putchar ('\n</a:t>
            </a:r>
            <a:r>
              <a:rPr lang="en-US" altLang="zh-CN" sz="1600" smtClean="0"/>
              <a:t>');</a:t>
            </a:r>
            <a:endParaRPr lang="en-US" altLang="zh-CN" sz="1600" smtClean="0"/>
          </a:p>
          <a:p>
            <a:pPr defTabSz="363855"/>
            <a:r>
              <a:rPr lang="en-US" altLang="zh-CN" sz="1600" smtClean="0"/>
              <a:t> </a:t>
            </a:r>
            <a:r>
              <a:rPr lang="zh-CN" altLang="en-US" sz="1600"/>
              <a:t>	</a:t>
            </a:r>
            <a:r>
              <a:rPr lang="en-US" altLang="zh-CN" sz="1600"/>
              <a:t>return 0;</a:t>
            </a:r>
            <a:endParaRPr lang="en-US" altLang="zh-CN" sz="1600"/>
          </a:p>
          <a:p>
            <a:pPr defTabSz="363855"/>
            <a:r>
              <a:rPr lang="en-US" altLang="zh-CN" sz="1600"/>
              <a:t>}</a:t>
            </a:r>
            <a:endParaRPr lang="en-US" altLang="zh-CN" sz="1600" smtClean="0">
              <a:solidFill>
                <a:srgbClr val="008000"/>
              </a:solidFill>
            </a:endParaRPr>
          </a:p>
        </p:txBody>
      </p:sp>
      <p:sp>
        <p:nvSpPr>
          <p:cNvPr id="20" name="MH_Desc_1"/>
          <p:cNvSpPr/>
          <p:nvPr>
            <p:custDataLst>
              <p:tags r:id="rId2"/>
            </p:custDataLst>
          </p:nvPr>
        </p:nvSpPr>
        <p:spPr>
          <a:xfrm>
            <a:off x="6171554" y="675861"/>
            <a:ext cx="4633290" cy="19461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用</a:t>
            </a:r>
            <a:r>
              <a:rPr lang="en-US" altLang="zh-CN">
                <a:solidFill>
                  <a:schemeClr val="tx1"/>
                </a:solidFill>
              </a:rPr>
              <a:t>putchar</a:t>
            </a:r>
            <a:r>
              <a:rPr lang="zh-CN" altLang="en-US">
                <a:solidFill>
                  <a:schemeClr val="tx1"/>
                </a:solidFill>
              </a:rPr>
              <a:t>函数既可以</a:t>
            </a:r>
            <a:r>
              <a:rPr lang="zh-CN" altLang="en-US" smtClean="0">
                <a:solidFill>
                  <a:schemeClr val="tx1"/>
                </a:solidFill>
              </a:rPr>
              <a:t>输出</a:t>
            </a:r>
            <a:r>
              <a:rPr lang="zh-CN" altLang="en-US" b="1">
                <a:solidFill>
                  <a:schemeClr val="tx1"/>
                </a:solidFill>
              </a:rPr>
              <a:t>可</a:t>
            </a:r>
            <a:r>
              <a:rPr lang="zh-CN" altLang="en-US" b="1" smtClean="0">
                <a:solidFill>
                  <a:schemeClr val="tx1"/>
                </a:solidFill>
              </a:rPr>
              <a:t>显示字符</a:t>
            </a:r>
            <a:r>
              <a:rPr lang="zh-CN" altLang="en-US">
                <a:solidFill>
                  <a:schemeClr val="tx1"/>
                </a:solidFill>
              </a:rPr>
              <a:t>，也可以</a:t>
            </a:r>
            <a:r>
              <a:rPr lang="zh-CN" altLang="en-US" smtClean="0">
                <a:solidFill>
                  <a:schemeClr val="tx1"/>
                </a:solidFill>
              </a:rPr>
              <a:t>输出</a:t>
            </a:r>
            <a:r>
              <a:rPr lang="zh-CN" altLang="en-US" b="1" smtClean="0">
                <a:solidFill>
                  <a:schemeClr val="tx1"/>
                </a:solidFill>
              </a:rPr>
              <a:t>控制字符</a:t>
            </a:r>
            <a:r>
              <a:rPr lang="zh-CN" altLang="en-US" smtClean="0">
                <a:solidFill>
                  <a:schemeClr val="tx1"/>
                </a:solidFill>
              </a:rPr>
              <a:t>和</a:t>
            </a:r>
            <a:r>
              <a:rPr lang="zh-CN" altLang="en-US" b="1" smtClean="0">
                <a:solidFill>
                  <a:schemeClr val="tx1"/>
                </a:solidFill>
              </a:rPr>
              <a:t>转义字符</a:t>
            </a:r>
            <a:r>
              <a:rPr lang="zh-CN" altLang="en-US" smtClean="0">
                <a:solidFill>
                  <a:schemeClr val="tx1"/>
                </a:solidFill>
              </a:rPr>
              <a:t>。</a:t>
            </a:r>
            <a:endParaRPr lang="en-US" altLang="zh-CN" smtClean="0">
              <a:solidFill>
                <a:schemeClr val="tx1"/>
              </a:solidFill>
            </a:endParaRPr>
          </a:p>
          <a:p>
            <a:pPr algn="just">
              <a:lnSpc>
                <a:spcPct val="120000"/>
              </a:lnSpc>
              <a:spcBef>
                <a:spcPts val="600"/>
              </a:spcBef>
              <a:spcAft>
                <a:spcPts val="600"/>
              </a:spcAft>
              <a:defRPr/>
            </a:pPr>
            <a:r>
              <a:rPr lang="en-US" altLang="zh-CN">
                <a:solidFill>
                  <a:schemeClr val="tx1"/>
                </a:solidFill>
              </a:rPr>
              <a:t>putchar(c)</a:t>
            </a:r>
            <a:r>
              <a:rPr lang="zh-CN" altLang="en-US">
                <a:solidFill>
                  <a:schemeClr val="tx1"/>
                </a:solidFill>
              </a:rPr>
              <a:t>中的</a:t>
            </a:r>
            <a:r>
              <a:rPr lang="en-US" altLang="zh-CN">
                <a:solidFill>
                  <a:schemeClr val="tx1"/>
                </a:solidFill>
              </a:rPr>
              <a:t>c</a:t>
            </a:r>
            <a:r>
              <a:rPr lang="zh-CN" altLang="en-US">
                <a:solidFill>
                  <a:schemeClr val="tx1"/>
                </a:solidFill>
              </a:rPr>
              <a:t>可以是</a:t>
            </a:r>
            <a:r>
              <a:rPr lang="zh-CN" altLang="en-US" b="1">
                <a:solidFill>
                  <a:schemeClr val="tx1"/>
                </a:solidFill>
              </a:rPr>
              <a:t>字符常量、整型常量、字符变量</a:t>
            </a:r>
            <a:r>
              <a:rPr lang="zh-CN" altLang="en-US">
                <a:solidFill>
                  <a:schemeClr val="tx1"/>
                </a:solidFill>
              </a:rPr>
              <a:t>或</a:t>
            </a:r>
            <a:r>
              <a:rPr lang="zh-CN" altLang="en-US" b="1">
                <a:solidFill>
                  <a:schemeClr val="tx1"/>
                </a:solidFill>
              </a:rPr>
              <a:t>整型变量</a:t>
            </a:r>
            <a:r>
              <a:rPr lang="en-US" altLang="zh-CN">
                <a:solidFill>
                  <a:schemeClr val="tx1"/>
                </a:solidFill>
              </a:rPr>
              <a:t>(</a:t>
            </a:r>
            <a:r>
              <a:rPr lang="zh-CN" altLang="en-US">
                <a:solidFill>
                  <a:schemeClr val="tx1"/>
                </a:solidFill>
              </a:rPr>
              <a:t>其值在字符的</a:t>
            </a:r>
            <a:r>
              <a:rPr lang="en-US" altLang="zh-CN">
                <a:solidFill>
                  <a:schemeClr val="tx1"/>
                </a:solidFill>
              </a:rPr>
              <a:t>ASCII</a:t>
            </a:r>
            <a:r>
              <a:rPr lang="zh-CN" altLang="en-US">
                <a:solidFill>
                  <a:schemeClr val="tx1"/>
                </a:solidFill>
              </a:rPr>
              <a:t>代码范围内</a:t>
            </a:r>
            <a:r>
              <a:rPr lang="en-US" altLang="zh-CN">
                <a:solidFill>
                  <a:schemeClr val="tx1"/>
                </a:solidFill>
              </a:rPr>
              <a:t>)</a:t>
            </a:r>
            <a:r>
              <a:rPr lang="zh-CN" altLang="en-US">
                <a:solidFill>
                  <a:schemeClr val="tx1"/>
                </a:solidFill>
              </a:rPr>
              <a:t>。</a:t>
            </a:r>
            <a:endParaRPr lang="en-US" altLang="zh-CN">
              <a:solidFill>
                <a:schemeClr val="tx1"/>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a:t>ge</a:t>
            </a:r>
            <a:r>
              <a:rPr lang="en-US" altLang="zh-CN" smtClean="0"/>
              <a:t>tchar</a:t>
            </a:r>
            <a:r>
              <a:rPr lang="zh-CN" altLang="en-US" smtClean="0"/>
              <a:t>函数</a:t>
            </a:r>
            <a:endParaRPr lang="zh-CN" altLang="en-US"/>
          </a:p>
        </p:txBody>
      </p:sp>
      <p:sp>
        <p:nvSpPr>
          <p:cNvPr id="3" name="内容占位符 2"/>
          <p:cNvSpPr>
            <a:spLocks noGrp="1"/>
          </p:cNvSpPr>
          <p:nvPr>
            <p:ph idx="1"/>
          </p:nvPr>
        </p:nvSpPr>
        <p:spPr>
          <a:xfrm>
            <a:off x="1040296" y="1280354"/>
            <a:ext cx="8568358" cy="589584"/>
          </a:xfrm>
        </p:spPr>
        <p:txBody>
          <a:bodyPr>
            <a:normAutofit/>
          </a:bodyPr>
          <a:lstStyle/>
          <a:p>
            <a:pPr marL="0" indent="0">
              <a:buNone/>
            </a:pPr>
            <a:r>
              <a:rPr lang="zh-CN" altLang="en-US" sz="2000">
                <a:solidFill>
                  <a:schemeClr val="tx1">
                    <a:lumMod val="65000"/>
                    <a:lumOff val="35000"/>
                  </a:schemeClr>
                </a:solidFill>
              </a:rPr>
              <a:t>向计算机输入一个</a:t>
            </a:r>
            <a:r>
              <a:rPr lang="zh-CN" altLang="en-US" sz="2000" smtClean="0">
                <a:solidFill>
                  <a:schemeClr val="tx1">
                    <a:lumMod val="65000"/>
                    <a:lumOff val="35000"/>
                  </a:schemeClr>
                </a:solidFill>
              </a:rPr>
              <a:t>字符。</a:t>
            </a:r>
            <a:endParaRPr lang="zh-CN" altLang="en-US" sz="2000">
              <a:solidFill>
                <a:schemeClr val="tx1">
                  <a:lumMod val="65000"/>
                  <a:lumOff val="35000"/>
                </a:schemeClr>
              </a:solidFill>
            </a:endParaRPr>
          </a:p>
        </p:txBody>
      </p:sp>
      <p:sp>
        <p:nvSpPr>
          <p:cNvPr id="4" name="矩形 3"/>
          <p:cNvSpPr/>
          <p:nvPr/>
        </p:nvSpPr>
        <p:spPr>
          <a:xfrm>
            <a:off x="1129748" y="169407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ge</a:t>
            </a:r>
            <a:r>
              <a:rPr lang="en-US" altLang="zh-CN" sz="2000" b="1" smtClean="0"/>
              <a:t>tchar()</a:t>
            </a:r>
            <a:endParaRPr lang="zh-CN" altLang="en-US" sz="2000" b="1"/>
          </a:p>
        </p:txBody>
      </p:sp>
      <p:sp>
        <p:nvSpPr>
          <p:cNvPr id="16" name="内容占位符 2"/>
          <p:cNvSpPr txBox="1"/>
          <p:nvPr/>
        </p:nvSpPr>
        <p:spPr>
          <a:xfrm>
            <a:off x="940904" y="2168968"/>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3.9】</a:t>
            </a:r>
            <a:r>
              <a:rPr lang="zh-CN" altLang="en-US" sz="2000">
                <a:solidFill>
                  <a:schemeClr val="accent1"/>
                </a:solidFill>
              </a:rPr>
              <a:t>从键盘输入</a:t>
            </a:r>
            <a:r>
              <a:rPr lang="en-US" altLang="zh-CN" sz="2000">
                <a:solidFill>
                  <a:schemeClr val="accent1"/>
                </a:solidFill>
              </a:rPr>
              <a:t>BOY 3</a:t>
            </a:r>
            <a:r>
              <a:rPr lang="zh-CN" altLang="en-US" sz="2000">
                <a:solidFill>
                  <a:schemeClr val="accent1"/>
                </a:solidFill>
              </a:rPr>
              <a:t>个字符，然后把它们输出到屏幕。</a:t>
            </a:r>
            <a:endParaRPr lang="zh-CN" altLang="en-US" sz="2000">
              <a:solidFill>
                <a:schemeClr val="accent1"/>
              </a:solidFill>
            </a:endParaRPr>
          </a:p>
        </p:txBody>
      </p:sp>
      <p:sp>
        <p:nvSpPr>
          <p:cNvPr id="17" name="矩形 16"/>
          <p:cNvSpPr/>
          <p:nvPr/>
        </p:nvSpPr>
        <p:spPr>
          <a:xfrm>
            <a:off x="1129748" y="2657869"/>
            <a:ext cx="5041806" cy="646331"/>
          </a:xfrm>
          <a:prstGeom prst="rect">
            <a:avLst/>
          </a:prstGeom>
        </p:spPr>
        <p:txBody>
          <a:bodyPr wrap="square">
            <a:spAutoFit/>
          </a:bodyPr>
          <a:lstStyle/>
          <a:p>
            <a:r>
              <a:rPr lang="zh-CN" altLang="en-US" b="1" smtClean="0"/>
              <a:t>解题思路</a:t>
            </a:r>
            <a:r>
              <a:rPr lang="en-US" altLang="zh-CN" b="1" smtClean="0"/>
              <a:t>: </a:t>
            </a:r>
            <a:r>
              <a:rPr lang="zh-CN" altLang="en-US" smtClean="0"/>
              <a:t> 用</a:t>
            </a:r>
            <a:r>
              <a:rPr lang="en-US" altLang="zh-CN"/>
              <a:t>3</a:t>
            </a:r>
            <a:r>
              <a:rPr lang="zh-CN" altLang="en-US"/>
              <a:t>个</a:t>
            </a:r>
            <a:r>
              <a:rPr lang="en-US" altLang="zh-CN"/>
              <a:t>getchar</a:t>
            </a:r>
            <a:r>
              <a:rPr lang="zh-CN" altLang="en-US"/>
              <a:t>函数先后从键盘向计算机输入</a:t>
            </a:r>
            <a:r>
              <a:rPr lang="en-US" altLang="zh-CN"/>
              <a:t>BOY 3</a:t>
            </a:r>
            <a:r>
              <a:rPr lang="zh-CN" altLang="en-US"/>
              <a:t>个字符，然后用</a:t>
            </a:r>
            <a:r>
              <a:rPr lang="en-US" altLang="zh-CN"/>
              <a:t>putchar</a:t>
            </a:r>
            <a:r>
              <a:rPr lang="zh-CN" altLang="en-US"/>
              <a:t>函数输出。</a:t>
            </a:r>
            <a:endParaRPr lang="zh-CN" altLang="en-US"/>
          </a:p>
        </p:txBody>
      </p:sp>
      <p:sp>
        <p:nvSpPr>
          <p:cNvPr id="18" name="圆角矩形 17"/>
          <p:cNvSpPr/>
          <p:nvPr/>
        </p:nvSpPr>
        <p:spPr>
          <a:xfrm>
            <a:off x="1129747" y="3340034"/>
            <a:ext cx="5489713" cy="3028307"/>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855"/>
            <a:r>
              <a:rPr lang="en-US" altLang="zh-CN" sz="1600"/>
              <a:t>#include &lt;stdio.h&gt;</a:t>
            </a:r>
            <a:endParaRPr lang="en-US" altLang="zh-CN" sz="1600"/>
          </a:p>
          <a:p>
            <a:pPr defTabSz="363855"/>
            <a:r>
              <a:rPr lang="en-US" altLang="zh-CN" sz="1600"/>
              <a:t>int main()</a:t>
            </a:r>
            <a:endParaRPr lang="en-US" altLang="zh-CN" sz="1600"/>
          </a:p>
          <a:p>
            <a:pPr defTabSz="363855"/>
            <a:r>
              <a:rPr lang="en-US" altLang="zh-CN" sz="1600"/>
              <a:t>{	char a,b,c</a:t>
            </a:r>
            <a:r>
              <a:rPr lang="en-US" altLang="zh-CN" sz="1600" smtClean="0"/>
              <a:t>;	</a:t>
            </a:r>
            <a:r>
              <a:rPr lang="en-US" altLang="zh-CN" sz="1600">
                <a:solidFill>
                  <a:srgbClr val="008000"/>
                </a:solidFill>
              </a:rPr>
              <a:t>//</a:t>
            </a:r>
            <a:r>
              <a:rPr lang="zh-CN" altLang="en-US" sz="1600">
                <a:solidFill>
                  <a:srgbClr val="008000"/>
                </a:solidFill>
              </a:rPr>
              <a:t>定义字符变量</a:t>
            </a:r>
            <a:r>
              <a:rPr lang="en-US" altLang="zh-CN" sz="1600">
                <a:solidFill>
                  <a:srgbClr val="008000"/>
                </a:solidFill>
              </a:rPr>
              <a:t>a,b,c</a:t>
            </a:r>
            <a:endParaRPr lang="en-US" altLang="zh-CN" sz="1600">
              <a:solidFill>
                <a:srgbClr val="008000"/>
              </a:solidFill>
            </a:endParaRPr>
          </a:p>
          <a:p>
            <a:pPr defTabSz="363855"/>
            <a:r>
              <a:rPr lang="en-US" altLang="zh-CN" sz="1600"/>
              <a:t>	a=getchar</a:t>
            </a:r>
            <a:r>
              <a:rPr lang="en-US" altLang="zh-CN" sz="1600" smtClean="0"/>
              <a:t>();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a</a:t>
            </a:r>
            <a:endParaRPr lang="en-US" altLang="zh-CN" sz="1600">
              <a:solidFill>
                <a:srgbClr val="008000"/>
              </a:solidFill>
            </a:endParaRPr>
          </a:p>
          <a:p>
            <a:pPr defTabSz="363855"/>
            <a:r>
              <a:rPr lang="en-US" altLang="zh-CN" sz="1600"/>
              <a:t>	b=getchar</a:t>
            </a:r>
            <a:r>
              <a:rPr lang="en-US" altLang="zh-CN" sz="1600" smtClean="0"/>
              <a:t>();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b</a:t>
            </a:r>
            <a:endParaRPr lang="en-US" altLang="zh-CN" sz="1600">
              <a:solidFill>
                <a:srgbClr val="008000"/>
              </a:solidFill>
            </a:endParaRPr>
          </a:p>
          <a:p>
            <a:pPr defTabSz="363855"/>
            <a:r>
              <a:rPr lang="en-US" altLang="zh-CN" sz="1600"/>
              <a:t>	c=getchar</a:t>
            </a:r>
            <a:r>
              <a:rPr lang="en-US" altLang="zh-CN" sz="1600" smtClean="0"/>
              <a:t>();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c</a:t>
            </a:r>
            <a:endParaRPr lang="en-US" altLang="zh-CN" sz="1600">
              <a:solidFill>
                <a:srgbClr val="008000"/>
              </a:solidFill>
            </a:endParaRPr>
          </a:p>
          <a:p>
            <a:pPr defTabSz="363855"/>
            <a:r>
              <a:rPr lang="en-US" altLang="zh-CN" sz="1600"/>
              <a:t>	putchar(a); </a:t>
            </a:r>
            <a:r>
              <a:rPr lang="en-US" altLang="zh-CN" sz="1600" smtClean="0"/>
              <a:t>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a</a:t>
            </a:r>
            <a:r>
              <a:rPr lang="zh-CN" altLang="en-US" sz="1600">
                <a:solidFill>
                  <a:srgbClr val="008000"/>
                </a:solidFill>
              </a:rPr>
              <a:t>的值输出</a:t>
            </a:r>
            <a:endParaRPr lang="zh-CN" altLang="en-US" sz="1600">
              <a:solidFill>
                <a:srgbClr val="008000"/>
              </a:solidFill>
            </a:endParaRPr>
          </a:p>
          <a:p>
            <a:pPr defTabSz="363855"/>
            <a:r>
              <a:rPr lang="zh-CN" altLang="en-US" sz="1600"/>
              <a:t>	</a:t>
            </a:r>
            <a:r>
              <a:rPr lang="en-US" altLang="zh-CN" sz="1600"/>
              <a:t>putchar(b); </a:t>
            </a:r>
            <a:r>
              <a:rPr lang="en-US" altLang="zh-CN" sz="1600" smtClean="0"/>
              <a:t>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b</a:t>
            </a:r>
            <a:r>
              <a:rPr lang="zh-CN" altLang="en-US" sz="1600">
                <a:solidFill>
                  <a:srgbClr val="008000"/>
                </a:solidFill>
              </a:rPr>
              <a:t>的值输出 </a:t>
            </a:r>
            <a:endParaRPr lang="zh-CN" altLang="en-US" sz="1600">
              <a:solidFill>
                <a:srgbClr val="008000"/>
              </a:solidFill>
            </a:endParaRPr>
          </a:p>
          <a:p>
            <a:pPr defTabSz="363855"/>
            <a:r>
              <a:rPr lang="zh-CN" altLang="en-US" sz="1600"/>
              <a:t>	</a:t>
            </a:r>
            <a:r>
              <a:rPr lang="en-US" altLang="zh-CN" sz="1600"/>
              <a:t>putchar(c); </a:t>
            </a:r>
            <a:r>
              <a:rPr lang="en-US" altLang="zh-CN" sz="1600" smtClean="0"/>
              <a:t>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c</a:t>
            </a:r>
            <a:r>
              <a:rPr lang="zh-CN" altLang="en-US" sz="1600">
                <a:solidFill>
                  <a:srgbClr val="008000"/>
                </a:solidFill>
              </a:rPr>
              <a:t>的值输出</a:t>
            </a:r>
            <a:endParaRPr lang="zh-CN" altLang="en-US" sz="1600">
              <a:solidFill>
                <a:srgbClr val="008000"/>
              </a:solidFill>
            </a:endParaRPr>
          </a:p>
          <a:p>
            <a:pPr defTabSz="363855"/>
            <a:r>
              <a:rPr lang="zh-CN" altLang="en-US" sz="1600"/>
              <a:t>	</a:t>
            </a:r>
            <a:r>
              <a:rPr lang="en-US" altLang="zh-CN" sz="1600"/>
              <a:t>putchar('\n');</a:t>
            </a:r>
            <a:r>
              <a:rPr lang="en-US" altLang="zh-CN" sz="1600">
                <a:solidFill>
                  <a:srgbClr val="008000"/>
                </a:solidFill>
              </a:rPr>
              <a:t>//</a:t>
            </a:r>
            <a:r>
              <a:rPr lang="zh-CN" altLang="en-US" sz="1600">
                <a:solidFill>
                  <a:srgbClr val="008000"/>
                </a:solidFill>
              </a:rPr>
              <a:t>换行</a:t>
            </a:r>
            <a:endParaRPr lang="zh-CN" altLang="en-US" sz="1600">
              <a:solidFill>
                <a:srgbClr val="008000"/>
              </a:solidFill>
            </a:endParaRPr>
          </a:p>
          <a:p>
            <a:pPr defTabSz="363855"/>
            <a:r>
              <a:rPr lang="zh-CN" altLang="en-US" sz="1600"/>
              <a:t>	</a:t>
            </a:r>
            <a:r>
              <a:rPr lang="en-US" altLang="zh-CN" sz="1600"/>
              <a:t>return 0;</a:t>
            </a:r>
            <a:endParaRPr lang="en-US" altLang="zh-CN" sz="1600"/>
          </a:p>
          <a:p>
            <a:pPr defTabSz="363855"/>
            <a:r>
              <a:rPr lang="en-US" altLang="zh-CN" sz="1600"/>
              <a:t>}</a:t>
            </a:r>
            <a:endParaRPr lang="en-US" altLang="zh-CN" sz="1600" smtClean="0">
              <a:solidFill>
                <a:srgbClr val="008000"/>
              </a:solidFill>
            </a:endParaRPr>
          </a:p>
        </p:txBody>
      </p:sp>
      <p:sp>
        <p:nvSpPr>
          <p:cNvPr id="20" name="MH_Desc_1"/>
          <p:cNvSpPr/>
          <p:nvPr>
            <p:custDataLst>
              <p:tags r:id="rId1"/>
            </p:custDataLst>
          </p:nvPr>
        </p:nvSpPr>
        <p:spPr>
          <a:xfrm>
            <a:off x="7926999" y="2168968"/>
            <a:ext cx="3830992" cy="419937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defRPr/>
            </a:pPr>
            <a:r>
              <a:rPr lang="zh-CN" altLang="en-US" smtClean="0">
                <a:solidFill>
                  <a:schemeClr val="tx1"/>
                </a:solidFill>
              </a:rPr>
              <a:t>函数</a:t>
            </a:r>
            <a:r>
              <a:rPr lang="zh-CN" altLang="en-US" b="1">
                <a:solidFill>
                  <a:schemeClr val="tx1"/>
                </a:solidFill>
              </a:rPr>
              <a:t>没有</a:t>
            </a:r>
            <a:r>
              <a:rPr lang="zh-CN" altLang="en-US" b="1" smtClean="0">
                <a:solidFill>
                  <a:schemeClr val="tx1"/>
                </a:solidFill>
              </a:rPr>
              <a:t>参数</a:t>
            </a:r>
            <a:r>
              <a:rPr lang="zh-CN" altLang="en-US" smtClean="0">
                <a:solidFill>
                  <a:schemeClr val="tx1"/>
                </a:solidFill>
              </a:rPr>
              <a:t>。</a:t>
            </a:r>
            <a:endParaRPr lang="en-US" altLang="zh-CN" smtClean="0">
              <a:solidFill>
                <a:schemeClr val="tx1"/>
              </a:solidFill>
            </a:endParaRPr>
          </a:p>
          <a:p>
            <a:pPr algn="just">
              <a:lnSpc>
                <a:spcPct val="120000"/>
              </a:lnSpc>
              <a:spcBef>
                <a:spcPts val="600"/>
              </a:spcBef>
              <a:defRPr/>
            </a:pPr>
            <a:r>
              <a:rPr lang="zh-CN" altLang="en-US" smtClean="0">
                <a:solidFill>
                  <a:schemeClr val="tx1"/>
                </a:solidFill>
              </a:rPr>
              <a:t>函数</a:t>
            </a:r>
            <a:r>
              <a:rPr lang="zh-CN" altLang="en-US">
                <a:solidFill>
                  <a:schemeClr val="tx1"/>
                </a:solidFill>
              </a:rPr>
              <a:t>的值就是从输入设备得到的字符</a:t>
            </a:r>
            <a:r>
              <a:rPr lang="zh-CN" altLang="en-US" smtClean="0">
                <a:solidFill>
                  <a:schemeClr val="tx1"/>
                </a:solidFill>
              </a:rPr>
              <a:t>。</a:t>
            </a:r>
            <a:endParaRPr lang="en-US" altLang="zh-CN" smtClean="0">
              <a:solidFill>
                <a:schemeClr val="tx1"/>
              </a:solidFill>
            </a:endParaRPr>
          </a:p>
          <a:p>
            <a:pPr algn="just">
              <a:lnSpc>
                <a:spcPct val="120000"/>
              </a:lnSpc>
              <a:spcBef>
                <a:spcPts val="600"/>
              </a:spcBef>
              <a:defRPr/>
            </a:pPr>
            <a:r>
              <a:rPr lang="zh-CN" altLang="en-US" b="1" smtClean="0">
                <a:solidFill>
                  <a:schemeClr val="tx1"/>
                </a:solidFill>
              </a:rPr>
              <a:t>只能</a:t>
            </a:r>
            <a:r>
              <a:rPr lang="zh-CN" altLang="en-US" b="1">
                <a:solidFill>
                  <a:schemeClr val="tx1"/>
                </a:solidFill>
              </a:rPr>
              <a:t>接收一个字符</a:t>
            </a:r>
            <a:r>
              <a:rPr lang="zh-CN" altLang="en-US" smtClean="0">
                <a:solidFill>
                  <a:schemeClr val="tx1"/>
                </a:solidFill>
              </a:rPr>
              <a:t>。</a:t>
            </a:r>
            <a:endParaRPr lang="en-US" altLang="zh-CN" smtClean="0">
              <a:solidFill>
                <a:schemeClr val="tx1"/>
              </a:solidFill>
            </a:endParaRPr>
          </a:p>
          <a:p>
            <a:pPr algn="just">
              <a:lnSpc>
                <a:spcPct val="120000"/>
              </a:lnSpc>
              <a:spcBef>
                <a:spcPts val="600"/>
              </a:spcBef>
              <a:defRPr/>
            </a:pPr>
            <a:r>
              <a:rPr lang="zh-CN" altLang="en-US" smtClean="0">
                <a:solidFill>
                  <a:schemeClr val="tx1"/>
                </a:solidFill>
              </a:rPr>
              <a:t>如果</a:t>
            </a:r>
            <a:r>
              <a:rPr lang="zh-CN" altLang="en-US">
                <a:solidFill>
                  <a:schemeClr val="tx1"/>
                </a:solidFill>
              </a:rPr>
              <a:t>想输入多个字符就要用多</a:t>
            </a:r>
            <a:r>
              <a:rPr lang="zh-CN" altLang="en-US" smtClean="0">
                <a:solidFill>
                  <a:schemeClr val="tx1"/>
                </a:solidFill>
              </a:rPr>
              <a:t>个函数。</a:t>
            </a:r>
            <a:endParaRPr lang="en-US" altLang="zh-CN" smtClean="0">
              <a:solidFill>
                <a:schemeClr val="tx1"/>
              </a:solidFill>
            </a:endParaRPr>
          </a:p>
          <a:p>
            <a:pPr algn="just">
              <a:lnSpc>
                <a:spcPct val="120000"/>
              </a:lnSpc>
              <a:spcBef>
                <a:spcPts val="600"/>
              </a:spcBef>
              <a:defRPr/>
            </a:pPr>
            <a:r>
              <a:rPr lang="zh-CN" altLang="en-US" smtClean="0">
                <a:solidFill>
                  <a:schemeClr val="tx1"/>
                </a:solidFill>
              </a:rPr>
              <a:t>不仅</a:t>
            </a:r>
            <a:r>
              <a:rPr lang="zh-CN" altLang="en-US">
                <a:solidFill>
                  <a:schemeClr val="tx1"/>
                </a:solidFill>
              </a:rPr>
              <a:t>可以从输入设备获得一个可显示的字符，而且可以</a:t>
            </a:r>
            <a:r>
              <a:rPr lang="zh-CN" altLang="en-US" smtClean="0">
                <a:solidFill>
                  <a:schemeClr val="tx1"/>
                </a:solidFill>
              </a:rPr>
              <a:t>获得控制字符</a:t>
            </a:r>
            <a:r>
              <a:rPr lang="zh-CN" altLang="en-US">
                <a:solidFill>
                  <a:schemeClr val="tx1"/>
                </a:solidFill>
              </a:rPr>
              <a:t>。</a:t>
            </a:r>
            <a:endParaRPr lang="zh-CN" altLang="en-US">
              <a:solidFill>
                <a:schemeClr val="tx1"/>
              </a:solidFill>
            </a:endParaRPr>
          </a:p>
          <a:p>
            <a:pPr algn="just">
              <a:lnSpc>
                <a:spcPct val="120000"/>
              </a:lnSpc>
              <a:spcBef>
                <a:spcPts val="600"/>
              </a:spcBef>
              <a:defRPr/>
            </a:pPr>
            <a:r>
              <a:rPr lang="zh-CN" altLang="en-US" smtClean="0">
                <a:solidFill>
                  <a:schemeClr val="tx1"/>
                </a:solidFill>
              </a:rPr>
              <a:t>用</a:t>
            </a:r>
            <a:r>
              <a:rPr lang="en-US" altLang="zh-CN">
                <a:solidFill>
                  <a:schemeClr val="tx1"/>
                </a:solidFill>
              </a:rPr>
              <a:t>getchar</a:t>
            </a:r>
            <a:r>
              <a:rPr lang="zh-CN" altLang="en-US">
                <a:solidFill>
                  <a:schemeClr val="tx1"/>
                </a:solidFill>
              </a:rPr>
              <a:t>函数得到的字符可以赋给一个字符变量或整型变量，也</a:t>
            </a:r>
            <a:r>
              <a:rPr lang="zh-CN" altLang="en-US" smtClean="0">
                <a:solidFill>
                  <a:schemeClr val="tx1"/>
                </a:solidFill>
              </a:rPr>
              <a:t>可以作为</a:t>
            </a:r>
            <a:r>
              <a:rPr lang="zh-CN" altLang="en-US">
                <a:solidFill>
                  <a:schemeClr val="tx1"/>
                </a:solidFill>
              </a:rPr>
              <a:t>表达式的</a:t>
            </a:r>
            <a:r>
              <a:rPr lang="zh-CN" altLang="en-US" smtClean="0">
                <a:solidFill>
                  <a:schemeClr val="tx1"/>
                </a:solidFill>
              </a:rPr>
              <a:t>一部分。如，</a:t>
            </a:r>
            <a:r>
              <a:rPr lang="en-US" altLang="zh-CN" smtClean="0">
                <a:solidFill>
                  <a:schemeClr val="tx1"/>
                </a:solidFill>
              </a:rPr>
              <a:t>putchar(getchar());</a:t>
            </a:r>
            <a:r>
              <a:rPr lang="zh-CN" altLang="en-US" smtClean="0">
                <a:solidFill>
                  <a:schemeClr val="tx1"/>
                </a:solidFill>
              </a:rPr>
              <a:t>将接收到的字符输出。</a:t>
            </a:r>
            <a:endParaRPr lang="en-US" altLang="zh-CN">
              <a:solidFill>
                <a:schemeClr val="tx1"/>
              </a:solidFill>
            </a:endParaRPr>
          </a:p>
        </p:txBody>
      </p:sp>
      <p:pic>
        <p:nvPicPr>
          <p:cNvPr id="5" name="图片 4"/>
          <p:cNvPicPr>
            <a:picLocks noChangeAspect="1"/>
          </p:cNvPicPr>
          <p:nvPr/>
        </p:nvPicPr>
        <p:blipFill>
          <a:blip r:embed="rId2" cstate="print"/>
          <a:stretch>
            <a:fillRect/>
          </a:stretch>
        </p:blipFill>
        <p:spPr>
          <a:xfrm>
            <a:off x="3590925" y="5748708"/>
            <a:ext cx="3467100" cy="87630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40904" y="249583"/>
            <a:ext cx="5922104" cy="1325563"/>
          </a:xfrm>
        </p:spPr>
        <p:txBody>
          <a:bodyPr/>
          <a:lstStyle/>
          <a:p>
            <a:r>
              <a:rPr lang="en-US" altLang="zh-CN"/>
              <a:t>ge</a:t>
            </a:r>
            <a:r>
              <a:rPr lang="en-US" altLang="zh-CN" smtClean="0"/>
              <a:t>tchar</a:t>
            </a:r>
            <a:r>
              <a:rPr lang="zh-CN" altLang="en-US" smtClean="0"/>
              <a:t>函数</a:t>
            </a:r>
            <a:endParaRPr lang="zh-CN" altLang="en-US"/>
          </a:p>
        </p:txBody>
      </p:sp>
      <p:sp>
        <p:nvSpPr>
          <p:cNvPr id="16" name="内容占位符 2"/>
          <p:cNvSpPr txBox="1"/>
          <p:nvPr/>
        </p:nvSpPr>
        <p:spPr>
          <a:xfrm>
            <a:off x="831573" y="1268913"/>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smtClean="0">
                <a:solidFill>
                  <a:schemeClr val="accent1"/>
                </a:solidFill>
              </a:rPr>
              <a:t>【</a:t>
            </a:r>
            <a:r>
              <a:rPr lang="zh-CN" altLang="en-US" sz="2000" smtClean="0">
                <a:solidFill>
                  <a:schemeClr val="accent1"/>
                </a:solidFill>
              </a:rPr>
              <a:t>例</a:t>
            </a:r>
            <a:r>
              <a:rPr lang="en-US" altLang="zh-CN" sz="2000" smtClean="0">
                <a:solidFill>
                  <a:schemeClr val="accent1"/>
                </a:solidFill>
              </a:rPr>
              <a:t>3.10】</a:t>
            </a:r>
            <a:r>
              <a:rPr lang="zh-CN" altLang="en-US" sz="2000">
                <a:solidFill>
                  <a:schemeClr val="accent1"/>
                </a:solidFill>
              </a:rPr>
              <a:t>改写例</a:t>
            </a:r>
            <a:r>
              <a:rPr lang="en-US" altLang="zh-CN" sz="2000">
                <a:solidFill>
                  <a:schemeClr val="accent1"/>
                </a:solidFill>
              </a:rPr>
              <a:t>3.3</a:t>
            </a:r>
            <a:r>
              <a:rPr lang="zh-CN" altLang="en-US" sz="2000">
                <a:solidFill>
                  <a:schemeClr val="accent1"/>
                </a:solidFill>
              </a:rPr>
              <a:t>程序，使之可以适用于任何大写字母</a:t>
            </a:r>
            <a:r>
              <a:rPr lang="zh-CN" altLang="en-US" sz="2000" smtClean="0">
                <a:solidFill>
                  <a:schemeClr val="accent1"/>
                </a:solidFill>
              </a:rPr>
              <a:t>。</a:t>
            </a:r>
            <a:endParaRPr lang="en-US" altLang="zh-CN" sz="2000" smtClean="0">
              <a:solidFill>
                <a:schemeClr val="accent1"/>
              </a:solidFill>
            </a:endParaRPr>
          </a:p>
          <a:p>
            <a:pPr marL="0" indent="0">
              <a:lnSpc>
                <a:spcPct val="120000"/>
              </a:lnSpc>
              <a:buNone/>
            </a:pPr>
            <a:r>
              <a:rPr lang="en-US" altLang="zh-CN" sz="2000">
                <a:solidFill>
                  <a:schemeClr val="accent1"/>
                </a:solidFill>
              </a:rPr>
              <a:t> </a:t>
            </a:r>
            <a:r>
              <a:rPr lang="en-US" altLang="zh-CN" sz="2000" smtClean="0">
                <a:solidFill>
                  <a:schemeClr val="accent1"/>
                </a:solidFill>
              </a:rPr>
              <a:t> </a:t>
            </a:r>
            <a:r>
              <a:rPr lang="zh-CN" altLang="en-US" sz="2000" smtClean="0">
                <a:solidFill>
                  <a:schemeClr val="accent1"/>
                </a:solidFill>
              </a:rPr>
              <a:t>从</a:t>
            </a:r>
            <a:r>
              <a:rPr lang="zh-CN" altLang="en-US" sz="2000">
                <a:solidFill>
                  <a:schemeClr val="accent1"/>
                </a:solidFill>
              </a:rPr>
              <a:t>键盘输入一个大写字母，在显示屏上显示对应的小写字母。</a:t>
            </a:r>
            <a:endParaRPr lang="zh-CN" altLang="en-US" sz="2000">
              <a:solidFill>
                <a:schemeClr val="accent1"/>
              </a:solidFill>
            </a:endParaRPr>
          </a:p>
        </p:txBody>
      </p:sp>
      <p:sp>
        <p:nvSpPr>
          <p:cNvPr id="17" name="矩形 16"/>
          <p:cNvSpPr/>
          <p:nvPr/>
        </p:nvSpPr>
        <p:spPr>
          <a:xfrm>
            <a:off x="1070022" y="2240425"/>
            <a:ext cx="6265056" cy="646331"/>
          </a:xfrm>
          <a:prstGeom prst="rect">
            <a:avLst/>
          </a:prstGeom>
        </p:spPr>
        <p:txBody>
          <a:bodyPr wrap="square">
            <a:spAutoFit/>
          </a:bodyPr>
          <a:lstStyle/>
          <a:p>
            <a:r>
              <a:rPr lang="zh-CN" altLang="en-US" b="1" smtClean="0"/>
              <a:t>解题思路</a:t>
            </a:r>
            <a:r>
              <a:rPr lang="en-US" altLang="zh-CN" b="1" smtClean="0"/>
              <a:t>: </a:t>
            </a:r>
            <a:r>
              <a:rPr lang="zh-CN" altLang="en-US" smtClean="0"/>
              <a:t> 用</a:t>
            </a:r>
            <a:r>
              <a:rPr lang="en-US" altLang="zh-CN"/>
              <a:t>getchar</a:t>
            </a:r>
            <a:r>
              <a:rPr lang="zh-CN" altLang="en-US"/>
              <a:t>函数从键盘读入一个大写字母，把它转换为小写字母，然后用</a:t>
            </a:r>
            <a:r>
              <a:rPr lang="en-US" altLang="zh-CN"/>
              <a:t>putchar</a:t>
            </a:r>
            <a:r>
              <a:rPr lang="zh-CN" altLang="en-US"/>
              <a:t>函数输出该小写字母</a:t>
            </a:r>
            <a:r>
              <a:rPr lang="zh-CN" altLang="en-US" smtClean="0"/>
              <a:t>。</a:t>
            </a:r>
            <a:endParaRPr lang="zh-CN" altLang="en-US"/>
          </a:p>
        </p:txBody>
      </p:sp>
      <p:sp>
        <p:nvSpPr>
          <p:cNvPr id="18" name="圆角矩形 17"/>
          <p:cNvSpPr/>
          <p:nvPr/>
        </p:nvSpPr>
        <p:spPr>
          <a:xfrm>
            <a:off x="1139686" y="2922945"/>
            <a:ext cx="6692349" cy="2672786"/>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855"/>
            <a:r>
              <a:rPr lang="en-US" altLang="zh-CN" sz="1600"/>
              <a:t>#include &lt;stdio.h&gt;</a:t>
            </a:r>
            <a:endParaRPr lang="en-US" altLang="zh-CN" sz="1600"/>
          </a:p>
          <a:p>
            <a:pPr defTabSz="363855"/>
            <a:r>
              <a:rPr lang="en-US" altLang="zh-CN" sz="1600"/>
              <a:t>int main()</a:t>
            </a:r>
            <a:endParaRPr lang="en-US" altLang="zh-CN" sz="1600"/>
          </a:p>
          <a:p>
            <a:pPr defTabSz="363855"/>
            <a:r>
              <a:rPr lang="en-US" altLang="zh-CN" sz="1600"/>
              <a:t>{</a:t>
            </a:r>
            <a:endParaRPr lang="en-US" altLang="zh-CN" sz="1600"/>
          </a:p>
          <a:p>
            <a:pPr defTabSz="363855"/>
            <a:r>
              <a:rPr lang="en-US" altLang="zh-CN" sz="1600"/>
              <a:t>	char c1,c2;</a:t>
            </a:r>
            <a:endParaRPr lang="en-US" altLang="zh-CN" sz="1600"/>
          </a:p>
          <a:p>
            <a:pPr defTabSz="363855"/>
            <a:r>
              <a:rPr lang="en-US" altLang="zh-CN" sz="1600"/>
              <a:t>	c1=getchar(); </a:t>
            </a:r>
            <a:r>
              <a:rPr lang="en-US" altLang="zh-CN" sz="1600" smtClean="0"/>
              <a:t>	</a:t>
            </a:r>
            <a:r>
              <a:rPr lang="en-US" altLang="zh-CN" sz="1600" smtClean="0">
                <a:solidFill>
                  <a:srgbClr val="008000"/>
                </a:solidFill>
              </a:rPr>
              <a:t>//</a:t>
            </a:r>
            <a:r>
              <a:rPr lang="zh-CN" altLang="en-US" sz="1600">
                <a:solidFill>
                  <a:srgbClr val="008000"/>
                </a:solidFill>
              </a:rPr>
              <a:t>从键盘读入一个大写字母，赋给字符变量</a:t>
            </a:r>
            <a:r>
              <a:rPr lang="en-US" altLang="zh-CN" sz="1600">
                <a:solidFill>
                  <a:srgbClr val="008000"/>
                </a:solidFill>
              </a:rPr>
              <a:t>c1</a:t>
            </a:r>
            <a:endParaRPr lang="en-US" altLang="zh-CN" sz="1600">
              <a:solidFill>
                <a:srgbClr val="008000"/>
              </a:solidFill>
            </a:endParaRPr>
          </a:p>
          <a:p>
            <a:pPr defTabSz="363855"/>
            <a:r>
              <a:rPr lang="en-US" altLang="zh-CN" sz="1600"/>
              <a:t>	c2=c1+32</a:t>
            </a:r>
            <a:r>
              <a:rPr lang="en-US" altLang="zh-CN" sz="1600" smtClean="0"/>
              <a:t>;		</a:t>
            </a:r>
            <a:r>
              <a:rPr lang="en-US" altLang="zh-CN" sz="1600">
                <a:solidFill>
                  <a:srgbClr val="008000"/>
                </a:solidFill>
              </a:rPr>
              <a:t>//</a:t>
            </a:r>
            <a:r>
              <a:rPr lang="zh-CN" altLang="en-US" sz="1600">
                <a:solidFill>
                  <a:srgbClr val="008000"/>
                </a:solidFill>
              </a:rPr>
              <a:t>求对应小写字母的</a:t>
            </a:r>
            <a:r>
              <a:rPr lang="en-US" altLang="zh-CN" sz="1600">
                <a:solidFill>
                  <a:srgbClr val="008000"/>
                </a:solidFill>
              </a:rPr>
              <a:t>ASCII</a:t>
            </a:r>
            <a:r>
              <a:rPr lang="zh-CN" altLang="en-US" sz="1600">
                <a:solidFill>
                  <a:srgbClr val="008000"/>
                </a:solidFill>
              </a:rPr>
              <a:t>代码，放在字符变量</a:t>
            </a:r>
            <a:r>
              <a:rPr lang="en-US" altLang="zh-CN" sz="1600">
                <a:solidFill>
                  <a:srgbClr val="008000"/>
                </a:solidFill>
              </a:rPr>
              <a:t>c2</a:t>
            </a:r>
            <a:r>
              <a:rPr lang="zh-CN" altLang="en-US" sz="1600">
                <a:solidFill>
                  <a:srgbClr val="008000"/>
                </a:solidFill>
              </a:rPr>
              <a:t>中</a:t>
            </a:r>
            <a:endParaRPr lang="zh-CN" altLang="en-US" sz="1600">
              <a:solidFill>
                <a:srgbClr val="008000"/>
              </a:solidFill>
            </a:endParaRPr>
          </a:p>
          <a:p>
            <a:pPr defTabSz="363855"/>
            <a:r>
              <a:rPr lang="zh-CN" altLang="en-US" sz="1600"/>
              <a:t>	</a:t>
            </a:r>
            <a:r>
              <a:rPr lang="en-US" altLang="zh-CN" sz="1600"/>
              <a:t>putchar(c2</a:t>
            </a:r>
            <a:r>
              <a:rPr lang="en-US" altLang="zh-CN" sz="1600" smtClean="0"/>
              <a:t>);		</a:t>
            </a:r>
            <a:r>
              <a:rPr lang="en-US" altLang="zh-CN" sz="1600">
                <a:solidFill>
                  <a:srgbClr val="008000"/>
                </a:solidFill>
              </a:rPr>
              <a:t>//</a:t>
            </a:r>
            <a:r>
              <a:rPr lang="zh-CN" altLang="en-US" sz="1600">
                <a:solidFill>
                  <a:srgbClr val="008000"/>
                </a:solidFill>
              </a:rPr>
              <a:t>输出</a:t>
            </a:r>
            <a:r>
              <a:rPr lang="en-US" altLang="zh-CN" sz="1600">
                <a:solidFill>
                  <a:srgbClr val="008000"/>
                </a:solidFill>
              </a:rPr>
              <a:t>c2</a:t>
            </a:r>
            <a:r>
              <a:rPr lang="zh-CN" altLang="en-US" sz="1600">
                <a:solidFill>
                  <a:srgbClr val="008000"/>
                </a:solidFill>
              </a:rPr>
              <a:t>的值，是一个字符</a:t>
            </a:r>
            <a:endParaRPr lang="zh-CN" altLang="en-US" sz="1600">
              <a:solidFill>
                <a:srgbClr val="008000"/>
              </a:solidFill>
            </a:endParaRPr>
          </a:p>
          <a:p>
            <a:pPr defTabSz="363855"/>
            <a:r>
              <a:rPr lang="zh-CN" altLang="en-US" sz="1600"/>
              <a:t>	</a:t>
            </a:r>
            <a:r>
              <a:rPr lang="en-US" altLang="zh-CN" sz="1600"/>
              <a:t>putchar('\n'); </a:t>
            </a:r>
            <a:endParaRPr lang="en-US" altLang="zh-CN" sz="1600"/>
          </a:p>
          <a:p>
            <a:pPr defTabSz="363855"/>
            <a:r>
              <a:rPr lang="en-US" altLang="zh-CN" sz="1600"/>
              <a:t>	return 0;</a:t>
            </a:r>
            <a:endParaRPr lang="en-US" altLang="zh-CN" sz="1600"/>
          </a:p>
          <a:p>
            <a:pPr defTabSz="363855"/>
            <a:r>
              <a:rPr lang="en-US" altLang="zh-CN" sz="1600"/>
              <a:t>}</a:t>
            </a:r>
            <a:endParaRPr lang="en-US" altLang="zh-CN" sz="1600" smtClean="0">
              <a:solidFill>
                <a:srgbClr val="008000"/>
              </a:solidFill>
            </a:endParaRPr>
          </a:p>
        </p:txBody>
      </p:sp>
      <p:pic>
        <p:nvPicPr>
          <p:cNvPr id="7" name="图片 6"/>
          <p:cNvPicPr>
            <a:picLocks noChangeAspect="1"/>
          </p:cNvPicPr>
          <p:nvPr/>
        </p:nvPicPr>
        <p:blipFill>
          <a:blip r:embed="rId1" cstate="print"/>
          <a:stretch>
            <a:fillRect/>
          </a:stretch>
        </p:blipFill>
        <p:spPr>
          <a:xfrm>
            <a:off x="8111987" y="4700381"/>
            <a:ext cx="3467100" cy="895350"/>
          </a:xfrm>
          <a:prstGeom prst="rect">
            <a:avLst/>
          </a:prstGeom>
        </p:spPr>
      </p:pic>
      <p:pic>
        <p:nvPicPr>
          <p:cNvPr id="8" name="图片 7"/>
          <p:cNvPicPr>
            <a:picLocks noChangeAspect="1"/>
          </p:cNvPicPr>
          <p:nvPr/>
        </p:nvPicPr>
        <p:blipFill>
          <a:blip r:embed="rId2" cstate="print"/>
          <a:stretch>
            <a:fillRect/>
          </a:stretch>
        </p:blipFill>
        <p:spPr>
          <a:xfrm>
            <a:off x="8111987" y="4700381"/>
            <a:ext cx="3543300" cy="1114425"/>
          </a:xfrm>
          <a:prstGeom prst="rect">
            <a:avLst/>
          </a:prstGeom>
        </p:spPr>
      </p:pic>
      <p:sp>
        <p:nvSpPr>
          <p:cNvPr id="13" name="圆角矩形 12"/>
          <p:cNvSpPr/>
          <p:nvPr/>
        </p:nvSpPr>
        <p:spPr>
          <a:xfrm>
            <a:off x="1139685" y="2922945"/>
            <a:ext cx="6692349" cy="2672786"/>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855"/>
            <a:r>
              <a:rPr lang="en-US" altLang="zh-CN" sz="1600"/>
              <a:t>#include &lt;stdio.h&gt;</a:t>
            </a:r>
            <a:endParaRPr lang="en-US" altLang="zh-CN" sz="1600"/>
          </a:p>
          <a:p>
            <a:pPr defTabSz="363855"/>
            <a:r>
              <a:rPr lang="en-US" altLang="zh-CN" sz="1600"/>
              <a:t>int main ()</a:t>
            </a:r>
            <a:endParaRPr lang="en-US" altLang="zh-CN" sz="1600"/>
          </a:p>
          <a:p>
            <a:pPr defTabSz="363855"/>
            <a:r>
              <a:rPr lang="en-US" altLang="zh-CN" sz="1600"/>
              <a:t>{</a:t>
            </a:r>
            <a:endParaRPr lang="en-US" altLang="zh-CN" sz="1600"/>
          </a:p>
          <a:p>
            <a:pPr defTabSz="363855"/>
            <a:r>
              <a:rPr lang="en-US" altLang="zh-CN" sz="1600"/>
              <a:t>	char c1,c2;</a:t>
            </a:r>
            <a:endParaRPr lang="en-US" altLang="zh-CN" sz="1600"/>
          </a:p>
          <a:p>
            <a:pPr defTabSz="363855"/>
            <a:r>
              <a:rPr lang="en-US" altLang="zh-CN" sz="1600"/>
              <a:t>	c1=getchar</a:t>
            </a:r>
            <a:r>
              <a:rPr lang="en-US" altLang="zh-CN" sz="1600" smtClean="0"/>
              <a:t>();	</a:t>
            </a:r>
            <a:r>
              <a:rPr lang="en-US" altLang="zh-CN" sz="1600" smtClean="0">
                <a:solidFill>
                  <a:srgbClr val="008000"/>
                </a:solidFill>
              </a:rPr>
              <a:t>//</a:t>
            </a:r>
            <a:r>
              <a:rPr lang="zh-CN" altLang="en-US" sz="1600">
                <a:solidFill>
                  <a:srgbClr val="008000"/>
                </a:solidFill>
              </a:rPr>
              <a:t>从键盘读入一个大写字母，赋给字符变量</a:t>
            </a:r>
            <a:r>
              <a:rPr lang="en-US" altLang="zh-CN" sz="1600">
                <a:solidFill>
                  <a:srgbClr val="008000"/>
                </a:solidFill>
              </a:rPr>
              <a:t>c1</a:t>
            </a:r>
            <a:endParaRPr lang="en-US" altLang="zh-CN" sz="1600">
              <a:solidFill>
                <a:srgbClr val="008000"/>
              </a:solidFill>
            </a:endParaRPr>
          </a:p>
          <a:p>
            <a:pPr defTabSz="363855"/>
            <a:r>
              <a:rPr lang="en-US" altLang="zh-CN" sz="1600"/>
              <a:t>	c2=c1+32</a:t>
            </a:r>
            <a:r>
              <a:rPr lang="en-US" altLang="zh-CN" sz="1600" smtClean="0"/>
              <a:t>;	</a:t>
            </a:r>
            <a:r>
              <a:rPr lang="en-US" altLang="zh-CN" sz="1600">
                <a:solidFill>
                  <a:srgbClr val="008000"/>
                </a:solidFill>
              </a:rPr>
              <a:t>//</a:t>
            </a:r>
            <a:r>
              <a:rPr lang="zh-CN" altLang="en-US" sz="1600">
                <a:solidFill>
                  <a:srgbClr val="008000"/>
                </a:solidFill>
              </a:rPr>
              <a:t>得到对应的小写字母的</a:t>
            </a:r>
            <a:r>
              <a:rPr lang="en-US" altLang="zh-CN" sz="1600">
                <a:solidFill>
                  <a:srgbClr val="008000"/>
                </a:solidFill>
              </a:rPr>
              <a:t>ASCII</a:t>
            </a:r>
            <a:r>
              <a:rPr lang="zh-CN" altLang="en-US" sz="1600">
                <a:solidFill>
                  <a:srgbClr val="008000"/>
                </a:solidFill>
              </a:rPr>
              <a:t>代码，放在字符变量</a:t>
            </a:r>
            <a:r>
              <a:rPr lang="en-US" altLang="zh-CN" sz="1600">
                <a:solidFill>
                  <a:srgbClr val="008000"/>
                </a:solidFill>
              </a:rPr>
              <a:t>c2</a:t>
            </a:r>
            <a:r>
              <a:rPr lang="zh-CN" altLang="en-US" sz="1600">
                <a:solidFill>
                  <a:srgbClr val="008000"/>
                </a:solidFill>
              </a:rPr>
              <a:t>中</a:t>
            </a:r>
            <a:endParaRPr lang="zh-CN" altLang="en-US" sz="1600">
              <a:solidFill>
                <a:srgbClr val="008000"/>
              </a:solidFill>
            </a:endParaRPr>
          </a:p>
          <a:p>
            <a:pPr defTabSz="363855"/>
            <a:r>
              <a:rPr lang="zh-CN" altLang="en-US" sz="1600"/>
              <a:t>	</a:t>
            </a:r>
            <a:r>
              <a:rPr lang="en-US" altLang="zh-CN" sz="1600"/>
              <a:t>printf("</a:t>
            </a:r>
            <a:r>
              <a:rPr lang="zh-CN" altLang="en-US" sz="1600"/>
              <a:t>大写字母</a:t>
            </a:r>
            <a:r>
              <a:rPr lang="en-US" altLang="zh-CN" sz="1600"/>
              <a:t>: %c\n</a:t>
            </a:r>
            <a:r>
              <a:rPr lang="zh-CN" altLang="en-US" sz="1600"/>
              <a:t>小写字母</a:t>
            </a:r>
            <a:r>
              <a:rPr lang="en-US" altLang="zh-CN" sz="1600"/>
              <a:t>: %c\n",c1,c2</a:t>
            </a:r>
            <a:r>
              <a:rPr lang="en-US" altLang="zh-CN" sz="1600" smtClean="0"/>
              <a:t>);	</a:t>
            </a:r>
            <a:r>
              <a:rPr lang="en-US" altLang="zh-CN" sz="1600">
                <a:solidFill>
                  <a:srgbClr val="008000"/>
                </a:solidFill>
              </a:rPr>
              <a:t>//</a:t>
            </a:r>
            <a:r>
              <a:rPr lang="zh-CN" altLang="en-US" sz="1600">
                <a:solidFill>
                  <a:srgbClr val="008000"/>
                </a:solidFill>
              </a:rPr>
              <a:t>输出</a:t>
            </a:r>
            <a:r>
              <a:rPr lang="en-US" altLang="zh-CN" sz="1600">
                <a:solidFill>
                  <a:srgbClr val="008000"/>
                </a:solidFill>
              </a:rPr>
              <a:t>c1,c2</a:t>
            </a:r>
            <a:r>
              <a:rPr lang="zh-CN" altLang="en-US" sz="1600">
                <a:solidFill>
                  <a:srgbClr val="008000"/>
                </a:solidFill>
              </a:rPr>
              <a:t>的值</a:t>
            </a:r>
            <a:endParaRPr lang="zh-CN" altLang="en-US" sz="1600">
              <a:solidFill>
                <a:srgbClr val="008000"/>
              </a:solidFill>
            </a:endParaRPr>
          </a:p>
          <a:p>
            <a:pPr defTabSz="363855"/>
            <a:r>
              <a:rPr lang="zh-CN" altLang="en-US" sz="1600"/>
              <a:t>	</a:t>
            </a:r>
            <a:r>
              <a:rPr lang="en-US" altLang="zh-CN" sz="1600"/>
              <a:t>return 0;</a:t>
            </a:r>
            <a:endParaRPr lang="en-US" altLang="zh-CN" sz="1600"/>
          </a:p>
          <a:p>
            <a:pPr defTabSz="363855"/>
            <a:r>
              <a:rPr lang="en-US" altLang="zh-CN" sz="1600"/>
              <a:t>}</a:t>
            </a:r>
            <a:endParaRPr lang="en-US" altLang="zh-CN" sz="1600" smtClean="0">
              <a:solidFill>
                <a:srgbClr val="008000"/>
              </a:solidFill>
            </a:endParaRPr>
          </a:p>
        </p:txBody>
      </p:sp>
      <p:sp>
        <p:nvSpPr>
          <p:cNvPr id="10" name="文本框 9"/>
          <p:cNvSpPr txBox="1"/>
          <p:nvPr/>
        </p:nvSpPr>
        <p:spPr>
          <a:xfrm>
            <a:off x="5575853" y="2922945"/>
            <a:ext cx="212863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smtClean="0"/>
              <a:t>用</a:t>
            </a:r>
            <a:r>
              <a:rPr lang="en-US" altLang="zh-CN" smtClean="0"/>
              <a:t>printf</a:t>
            </a:r>
            <a:r>
              <a:rPr lang="zh-CN" altLang="en-US" smtClean="0"/>
              <a:t>函数输出</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t>运算符和表达式</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576" y="314497"/>
            <a:ext cx="2085961" cy="814985"/>
          </a:xfrm>
        </p:spPr>
        <p:txBody>
          <a:bodyPr/>
          <a:lstStyle/>
          <a:p>
            <a:r>
              <a:rPr lang="zh-CN" altLang="en-US" smtClean="0"/>
              <a:t>运算符</a:t>
            </a:r>
            <a:endParaRPr lang="zh-CN" altLang="en-US"/>
          </a:p>
        </p:txBody>
      </p:sp>
      <p:grpSp>
        <p:nvGrpSpPr>
          <p:cNvPr id="72" name="组合 71"/>
          <p:cNvGrpSpPr/>
          <p:nvPr/>
        </p:nvGrpSpPr>
        <p:grpSpPr>
          <a:xfrm>
            <a:off x="3057114" y="365126"/>
            <a:ext cx="7126287" cy="502426"/>
            <a:chOff x="1119188" y="1342819"/>
            <a:chExt cx="7126287" cy="573911"/>
          </a:xfrm>
        </p:grpSpPr>
        <p:sp>
          <p:nvSpPr>
            <p:cNvPr id="5" name="MH_Other_1"/>
            <p:cNvSpPr/>
            <p:nvPr>
              <p:custDataLst>
                <p:tags r:id="rId1"/>
              </p:custDataLst>
            </p:nvPr>
          </p:nvSpPr>
          <p:spPr bwMode="auto">
            <a:xfrm>
              <a:off x="1119188" y="1342819"/>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a:t>
              </a:r>
              <a:endParaRPr lang="zh-CN" altLang="en-US" sz="2400">
                <a:solidFill>
                  <a:srgbClr val="FFFFFF"/>
                </a:solidFill>
                <a:latin typeface="+mj-lt"/>
              </a:endParaRPr>
            </a:p>
          </p:txBody>
        </p:sp>
        <p:cxnSp>
          <p:nvCxnSpPr>
            <p:cNvPr id="6" name="MH_Other_2"/>
            <p:cNvCxnSpPr/>
            <p:nvPr>
              <p:custDataLst>
                <p:tags r:id="rId2"/>
              </p:custDataLst>
            </p:nvPr>
          </p:nvCxnSpPr>
          <p:spPr>
            <a:xfrm>
              <a:off x="1765475" y="1785734"/>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5" name="MH_Other_11"/>
            <p:cNvSpPr/>
            <p:nvPr>
              <p:custDataLst>
                <p:tags r:id="rId3"/>
              </p:custDataLst>
            </p:nvPr>
          </p:nvSpPr>
          <p:spPr bwMode="auto">
            <a:xfrm rot="2140418">
              <a:off x="1220962" y="1368222"/>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6" name="MH_Other_12"/>
            <p:cNvSpPr/>
            <p:nvPr>
              <p:custDataLst>
                <p:tags r:id="rId4"/>
              </p:custDataLst>
            </p:nvPr>
          </p:nvSpPr>
          <p:spPr>
            <a:xfrm>
              <a:off x="1152004" y="1420588"/>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5" name="MH_SubTitle_1"/>
            <p:cNvSpPr txBox="1">
              <a:spLocks noChangeArrowheads="1"/>
            </p:cNvSpPr>
            <p:nvPr>
              <p:custDataLst>
                <p:tags r:id="rId5"/>
              </p:custDataLst>
            </p:nvPr>
          </p:nvSpPr>
          <p:spPr bwMode="auto">
            <a:xfrm>
              <a:off x="1765474" y="1385684"/>
              <a:ext cx="559483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算术运算</a:t>
              </a:r>
              <a:r>
                <a:rPr lang="zh-CN" altLang="en-US" b="1" smtClean="0">
                  <a:solidFill>
                    <a:schemeClr val="accent1">
                      <a:lumMod val="75000"/>
                    </a:schemeClr>
                  </a:solidFill>
                  <a:latin typeface="+mn-lt"/>
                  <a:ea typeface="+mn-ea"/>
                </a:rPr>
                <a:t>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  -  </a:t>
              </a:r>
              <a:r>
                <a:rPr lang="zh-CN" altLang="en-US" b="1" smtClean="0">
                  <a:solidFill>
                    <a:schemeClr val="tx1">
                      <a:lumMod val="65000"/>
                      <a:lumOff val="35000"/>
                    </a:schemeClr>
                  </a:solidFill>
                  <a:latin typeface="+mn-lt"/>
                  <a:ea typeface="+mn-ea"/>
                </a:rPr>
                <a:t>*  </a:t>
              </a:r>
              <a:r>
                <a:rPr lang="en-US" altLang="zh-CN" b="1" smtClean="0">
                  <a:solidFill>
                    <a:schemeClr val="tx1">
                      <a:lumMod val="65000"/>
                      <a:lumOff val="35000"/>
                    </a:schemeClr>
                  </a:solidFill>
                  <a:latin typeface="+mn-lt"/>
                  <a:ea typeface="+mn-ea"/>
                </a:rPr>
                <a:t>/  %  ++  --</a:t>
              </a:r>
              <a:endParaRPr lang="zh-CN" altLang="en-US" b="1">
                <a:solidFill>
                  <a:schemeClr val="tx1">
                    <a:lumMod val="65000"/>
                    <a:lumOff val="35000"/>
                  </a:schemeClr>
                </a:solidFill>
                <a:latin typeface="+mn-lt"/>
                <a:ea typeface="+mn-ea"/>
              </a:endParaRPr>
            </a:p>
          </p:txBody>
        </p:sp>
      </p:grpSp>
      <p:grpSp>
        <p:nvGrpSpPr>
          <p:cNvPr id="73" name="组合 72"/>
          <p:cNvGrpSpPr/>
          <p:nvPr/>
        </p:nvGrpSpPr>
        <p:grpSpPr>
          <a:xfrm>
            <a:off x="3057114" y="831063"/>
            <a:ext cx="7128116" cy="498904"/>
            <a:chOff x="1229037" y="1944580"/>
            <a:chExt cx="7128116" cy="569888"/>
          </a:xfrm>
        </p:grpSpPr>
        <p:sp>
          <p:nvSpPr>
            <p:cNvPr id="7" name="MH_Other_3"/>
            <p:cNvSpPr/>
            <p:nvPr>
              <p:custDataLst>
                <p:tags r:id="rId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2</a:t>
              </a:r>
              <a:endParaRPr lang="zh-CN" altLang="en-US" sz="2400">
                <a:solidFill>
                  <a:srgbClr val="FFFFFF"/>
                </a:solidFill>
                <a:latin typeface="+mj-lt"/>
              </a:endParaRPr>
            </a:p>
          </p:txBody>
        </p:sp>
        <p:cxnSp>
          <p:nvCxnSpPr>
            <p:cNvPr id="8" name="MH_Other_4"/>
            <p:cNvCxnSpPr/>
            <p:nvPr>
              <p:custDataLst>
                <p:tags r:id="rId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7" name="MH_Other_13"/>
            <p:cNvSpPr/>
            <p:nvPr>
              <p:custDataLst>
                <p:tags r:id="rId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8" name="MH_Other_14"/>
            <p:cNvSpPr/>
            <p:nvPr>
              <p:custDataLst>
                <p:tags r:id="rId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7" name="MH_SubTitle_2"/>
            <p:cNvSpPr txBox="1">
              <a:spLocks noChangeArrowheads="1"/>
            </p:cNvSpPr>
            <p:nvPr>
              <p:custDataLst>
                <p:tags r:id="rId10"/>
              </p:custDataLst>
            </p:nvPr>
          </p:nvSpPr>
          <p:spPr bwMode="auto">
            <a:xfrm>
              <a:off x="1877152" y="1977588"/>
              <a:ext cx="559300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2">
                      <a:lumMod val="75000"/>
                    </a:schemeClr>
                  </a:solidFill>
                  <a:latin typeface="+mn-lt"/>
                  <a:ea typeface="+mn-ea"/>
                </a:rPr>
                <a:t>关系运算符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&gt;  &lt;  ==  &gt;=  &lt;=  != </a:t>
              </a:r>
              <a:endParaRPr lang="zh-CN" altLang="en-US" b="1">
                <a:solidFill>
                  <a:schemeClr val="tx1">
                    <a:lumMod val="65000"/>
                    <a:lumOff val="35000"/>
                  </a:schemeClr>
                </a:solidFill>
                <a:latin typeface="+mn-lt"/>
                <a:ea typeface="+mn-ea"/>
              </a:endParaRPr>
            </a:p>
          </p:txBody>
        </p:sp>
      </p:grpSp>
      <p:grpSp>
        <p:nvGrpSpPr>
          <p:cNvPr id="75" name="组合 74"/>
          <p:cNvGrpSpPr/>
          <p:nvPr/>
        </p:nvGrpSpPr>
        <p:grpSpPr>
          <a:xfrm>
            <a:off x="3057114" y="1293478"/>
            <a:ext cx="7126287" cy="502426"/>
            <a:chOff x="2777888" y="2002457"/>
            <a:chExt cx="7126287" cy="573911"/>
          </a:xfrm>
        </p:grpSpPr>
        <p:sp>
          <p:nvSpPr>
            <p:cNvPr id="66" name="MH_Other_1"/>
            <p:cNvSpPr/>
            <p:nvPr>
              <p:custDataLst>
                <p:tags r:id="rId1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3</a:t>
              </a:r>
              <a:endParaRPr lang="zh-CN" altLang="en-US" sz="2400">
                <a:solidFill>
                  <a:srgbClr val="FFFFFF"/>
                </a:solidFill>
                <a:latin typeface="+mj-lt"/>
              </a:endParaRPr>
            </a:p>
          </p:txBody>
        </p:sp>
        <p:cxnSp>
          <p:nvCxnSpPr>
            <p:cNvPr id="67" name="MH_Other_2"/>
            <p:cNvCxnSpPr/>
            <p:nvPr>
              <p:custDataLst>
                <p:tags r:id="rId1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69" name="MH_Other_12"/>
            <p:cNvSpPr/>
            <p:nvPr>
              <p:custDataLst>
                <p:tags r:id="rId1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68" name="MH_Other_11"/>
            <p:cNvSpPr/>
            <p:nvPr>
              <p:custDataLst>
                <p:tags r:id="rId1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70" name="MH_SubTitle_1"/>
            <p:cNvSpPr txBox="1">
              <a:spLocks noChangeArrowheads="1"/>
            </p:cNvSpPr>
            <p:nvPr>
              <p:custDataLst>
                <p:tags r:id="rId1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逻辑</a:t>
              </a:r>
              <a:r>
                <a:rPr lang="zh-CN" altLang="en-US" b="1" smtClean="0">
                  <a:solidFill>
                    <a:schemeClr val="accent1">
                      <a:lumMod val="75000"/>
                    </a:schemeClr>
                  </a:solidFill>
                  <a:latin typeface="+mn-lt"/>
                  <a:ea typeface="+mn-ea"/>
                </a:rPr>
                <a:t>运算符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  &amp;&amp;  ||</a:t>
              </a:r>
              <a:endParaRPr lang="zh-CN" altLang="en-US" b="1">
                <a:solidFill>
                  <a:schemeClr val="tx1">
                    <a:lumMod val="65000"/>
                    <a:lumOff val="35000"/>
                  </a:schemeClr>
                </a:solidFill>
                <a:latin typeface="+mn-lt"/>
                <a:ea typeface="+mn-ea"/>
              </a:endParaRPr>
            </a:p>
          </p:txBody>
        </p:sp>
      </p:grpSp>
      <p:grpSp>
        <p:nvGrpSpPr>
          <p:cNvPr id="76" name="组合 75"/>
          <p:cNvGrpSpPr/>
          <p:nvPr/>
        </p:nvGrpSpPr>
        <p:grpSpPr>
          <a:xfrm>
            <a:off x="3057114" y="1759415"/>
            <a:ext cx="7128116" cy="498904"/>
            <a:chOff x="1229037" y="1944580"/>
            <a:chExt cx="7128116" cy="569888"/>
          </a:xfrm>
        </p:grpSpPr>
        <p:sp>
          <p:nvSpPr>
            <p:cNvPr id="77" name="MH_Other_3"/>
            <p:cNvSpPr/>
            <p:nvPr>
              <p:custDataLst>
                <p:tags r:id="rId1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4</a:t>
              </a:r>
              <a:endParaRPr lang="zh-CN" altLang="en-US" sz="2400">
                <a:solidFill>
                  <a:srgbClr val="FFFFFF"/>
                </a:solidFill>
                <a:latin typeface="+mj-lt"/>
              </a:endParaRPr>
            </a:p>
          </p:txBody>
        </p:sp>
        <p:cxnSp>
          <p:nvCxnSpPr>
            <p:cNvPr id="78" name="MH_Other_4"/>
            <p:cNvCxnSpPr/>
            <p:nvPr>
              <p:custDataLst>
                <p:tags r:id="rId1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79" name="MH_Other_13"/>
            <p:cNvSpPr/>
            <p:nvPr>
              <p:custDataLst>
                <p:tags r:id="rId1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0" name="MH_Other_14"/>
            <p:cNvSpPr/>
            <p:nvPr>
              <p:custDataLst>
                <p:tags r:id="rId1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1" name="MH_SubTitle_2"/>
            <p:cNvSpPr txBox="1">
              <a:spLocks noChangeArrowheads="1"/>
            </p:cNvSpPr>
            <p:nvPr>
              <p:custDataLst>
                <p:tags r:id="rId20"/>
              </p:custDataLst>
            </p:nvPr>
          </p:nvSpPr>
          <p:spPr bwMode="auto">
            <a:xfrm>
              <a:off x="1877152" y="1977588"/>
              <a:ext cx="58133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位</a:t>
              </a:r>
              <a:r>
                <a:rPr lang="zh-CN" altLang="en-US" b="1" smtClean="0">
                  <a:solidFill>
                    <a:schemeClr val="accent2">
                      <a:lumMod val="75000"/>
                    </a:schemeClr>
                  </a:solidFill>
                  <a:latin typeface="+mn-lt"/>
                  <a:ea typeface="+mn-ea"/>
                </a:rPr>
                <a:t>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&lt;&lt;  &gt;&gt;  ~  |  ^  &amp;</a:t>
              </a:r>
              <a:endParaRPr lang="zh-CN" altLang="en-US" b="1">
                <a:solidFill>
                  <a:schemeClr val="tx1">
                    <a:lumMod val="65000"/>
                    <a:lumOff val="35000"/>
                  </a:schemeClr>
                </a:solidFill>
                <a:latin typeface="+mn-lt"/>
                <a:ea typeface="+mn-ea"/>
              </a:endParaRPr>
            </a:p>
          </p:txBody>
        </p:sp>
      </p:grpSp>
      <p:grpSp>
        <p:nvGrpSpPr>
          <p:cNvPr id="82" name="组合 81"/>
          <p:cNvGrpSpPr/>
          <p:nvPr/>
        </p:nvGrpSpPr>
        <p:grpSpPr>
          <a:xfrm>
            <a:off x="3057114" y="2221830"/>
            <a:ext cx="7126287" cy="502426"/>
            <a:chOff x="2777888" y="2002457"/>
            <a:chExt cx="7126287" cy="573911"/>
          </a:xfrm>
        </p:grpSpPr>
        <p:sp>
          <p:nvSpPr>
            <p:cNvPr id="83" name="MH_Other_1"/>
            <p:cNvSpPr/>
            <p:nvPr>
              <p:custDataLst>
                <p:tags r:id="rId2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5</a:t>
              </a:r>
              <a:endParaRPr lang="zh-CN" altLang="en-US" sz="2400">
                <a:solidFill>
                  <a:srgbClr val="FFFFFF"/>
                </a:solidFill>
                <a:latin typeface="+mj-lt"/>
              </a:endParaRPr>
            </a:p>
          </p:txBody>
        </p:sp>
        <p:cxnSp>
          <p:nvCxnSpPr>
            <p:cNvPr id="84" name="MH_Other_2"/>
            <p:cNvCxnSpPr/>
            <p:nvPr>
              <p:custDataLst>
                <p:tags r:id="rId2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85" name="MH_Other_12"/>
            <p:cNvSpPr/>
            <p:nvPr>
              <p:custDataLst>
                <p:tags r:id="rId2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6" name="MH_Other_11"/>
            <p:cNvSpPr/>
            <p:nvPr>
              <p:custDataLst>
                <p:tags r:id="rId2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7" name="MH_SubTitle_1"/>
            <p:cNvSpPr txBox="1">
              <a:spLocks noChangeArrowheads="1"/>
            </p:cNvSpPr>
            <p:nvPr>
              <p:custDataLst>
                <p:tags r:id="rId25"/>
              </p:custDataLst>
            </p:nvPr>
          </p:nvSpPr>
          <p:spPr bwMode="auto">
            <a:xfrm>
              <a:off x="3424174" y="2045322"/>
              <a:ext cx="559483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赋值</a:t>
              </a:r>
              <a:r>
                <a:rPr lang="zh-CN" altLang="en-US" b="1" smtClean="0">
                  <a:solidFill>
                    <a:schemeClr val="accent1">
                      <a:lumMod val="75000"/>
                    </a:schemeClr>
                  </a:solidFill>
                  <a:latin typeface="+mn-lt"/>
                  <a:ea typeface="+mn-ea"/>
                </a:rPr>
                <a:t>运算符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a:t>
              </a:r>
              <a:r>
                <a:rPr lang="zh-CN" altLang="en-US" b="1" smtClean="0">
                  <a:solidFill>
                    <a:schemeClr val="tx1">
                      <a:lumMod val="65000"/>
                      <a:lumOff val="35000"/>
                    </a:schemeClr>
                  </a:solidFill>
                  <a:latin typeface="+mn-lt"/>
                  <a:ea typeface="+mn-ea"/>
                </a:rPr>
                <a:t>及其扩展赋值运算符</a:t>
              </a:r>
              <a:endParaRPr lang="zh-CN" altLang="en-US" b="1">
                <a:solidFill>
                  <a:schemeClr val="tx1">
                    <a:lumMod val="65000"/>
                    <a:lumOff val="35000"/>
                  </a:schemeClr>
                </a:solidFill>
                <a:latin typeface="+mn-lt"/>
                <a:ea typeface="+mn-ea"/>
              </a:endParaRPr>
            </a:p>
          </p:txBody>
        </p:sp>
      </p:grpSp>
      <p:grpSp>
        <p:nvGrpSpPr>
          <p:cNvPr id="88" name="组合 87"/>
          <p:cNvGrpSpPr/>
          <p:nvPr/>
        </p:nvGrpSpPr>
        <p:grpSpPr>
          <a:xfrm>
            <a:off x="3057114" y="2687767"/>
            <a:ext cx="7128116" cy="498904"/>
            <a:chOff x="1229037" y="1944580"/>
            <a:chExt cx="7128116" cy="569888"/>
          </a:xfrm>
        </p:grpSpPr>
        <p:sp>
          <p:nvSpPr>
            <p:cNvPr id="89" name="MH_Other_3"/>
            <p:cNvSpPr/>
            <p:nvPr>
              <p:custDataLst>
                <p:tags r:id="rId2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6</a:t>
              </a:r>
              <a:endParaRPr lang="zh-CN" altLang="en-US" sz="2400">
                <a:solidFill>
                  <a:srgbClr val="FFFFFF"/>
                </a:solidFill>
                <a:latin typeface="+mj-lt"/>
              </a:endParaRPr>
            </a:p>
          </p:txBody>
        </p:sp>
        <p:cxnSp>
          <p:nvCxnSpPr>
            <p:cNvPr id="90" name="MH_Other_4"/>
            <p:cNvCxnSpPr/>
            <p:nvPr>
              <p:custDataLst>
                <p:tags r:id="rId2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1" name="MH_Other_13"/>
            <p:cNvSpPr/>
            <p:nvPr>
              <p:custDataLst>
                <p:tags r:id="rId2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2" name="MH_Other_14"/>
            <p:cNvSpPr/>
            <p:nvPr>
              <p:custDataLst>
                <p:tags r:id="rId2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3" name="MH_SubTitle_2"/>
            <p:cNvSpPr txBox="1">
              <a:spLocks noChangeArrowheads="1"/>
            </p:cNvSpPr>
            <p:nvPr>
              <p:custDataLst>
                <p:tags r:id="rId3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条件</a:t>
              </a:r>
              <a:r>
                <a:rPr lang="zh-CN" altLang="en-US" b="1" smtClean="0">
                  <a:solidFill>
                    <a:schemeClr val="accent2">
                      <a:lumMod val="75000"/>
                    </a:schemeClr>
                  </a:solidFill>
                  <a:latin typeface="+mn-lt"/>
                  <a:ea typeface="+mn-ea"/>
                </a:rPr>
                <a:t>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 : </a:t>
              </a:r>
              <a:endParaRPr lang="zh-CN" altLang="en-US" b="1">
                <a:solidFill>
                  <a:schemeClr val="tx1">
                    <a:lumMod val="65000"/>
                    <a:lumOff val="35000"/>
                  </a:schemeClr>
                </a:solidFill>
                <a:latin typeface="+mn-lt"/>
                <a:ea typeface="+mn-ea"/>
              </a:endParaRPr>
            </a:p>
          </p:txBody>
        </p:sp>
      </p:grpSp>
      <p:grpSp>
        <p:nvGrpSpPr>
          <p:cNvPr id="94" name="组合 93"/>
          <p:cNvGrpSpPr/>
          <p:nvPr/>
        </p:nvGrpSpPr>
        <p:grpSpPr>
          <a:xfrm>
            <a:off x="3057114" y="3150182"/>
            <a:ext cx="7126287" cy="502426"/>
            <a:chOff x="2777888" y="2002457"/>
            <a:chExt cx="7126287" cy="573911"/>
          </a:xfrm>
        </p:grpSpPr>
        <p:sp>
          <p:nvSpPr>
            <p:cNvPr id="95" name="MH_Other_1"/>
            <p:cNvSpPr/>
            <p:nvPr>
              <p:custDataLst>
                <p:tags r:id="rId3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7</a:t>
              </a:r>
              <a:endParaRPr lang="zh-CN" altLang="en-US" sz="2400">
                <a:solidFill>
                  <a:srgbClr val="FFFFFF"/>
                </a:solidFill>
                <a:latin typeface="+mj-lt"/>
              </a:endParaRPr>
            </a:p>
          </p:txBody>
        </p:sp>
        <p:cxnSp>
          <p:nvCxnSpPr>
            <p:cNvPr id="96" name="MH_Other_2"/>
            <p:cNvCxnSpPr/>
            <p:nvPr>
              <p:custDataLst>
                <p:tags r:id="rId3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7" name="MH_Other_12"/>
            <p:cNvSpPr/>
            <p:nvPr>
              <p:custDataLst>
                <p:tags r:id="rId3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8" name="MH_Other_11"/>
            <p:cNvSpPr/>
            <p:nvPr>
              <p:custDataLst>
                <p:tags r:id="rId3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9" name="MH_SubTitle_1"/>
            <p:cNvSpPr txBox="1">
              <a:spLocks noChangeArrowheads="1"/>
            </p:cNvSpPr>
            <p:nvPr>
              <p:custDataLst>
                <p:tags r:id="rId3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1">
                      <a:lumMod val="75000"/>
                    </a:schemeClr>
                  </a:solidFill>
                  <a:latin typeface="+mn-lt"/>
                  <a:ea typeface="+mn-ea"/>
                </a:rPr>
                <a:t>逗号运算符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grpSp>
        <p:nvGrpSpPr>
          <p:cNvPr id="100" name="组合 99"/>
          <p:cNvGrpSpPr/>
          <p:nvPr/>
        </p:nvGrpSpPr>
        <p:grpSpPr>
          <a:xfrm>
            <a:off x="3057114" y="3616119"/>
            <a:ext cx="7128116" cy="498904"/>
            <a:chOff x="1229037" y="1944580"/>
            <a:chExt cx="7128116" cy="569888"/>
          </a:xfrm>
        </p:grpSpPr>
        <p:sp>
          <p:nvSpPr>
            <p:cNvPr id="101" name="MH_Other_3"/>
            <p:cNvSpPr/>
            <p:nvPr>
              <p:custDataLst>
                <p:tags r:id="rId3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8</a:t>
              </a:r>
              <a:endParaRPr lang="zh-CN" altLang="en-US" sz="2400">
                <a:solidFill>
                  <a:srgbClr val="FFFFFF"/>
                </a:solidFill>
                <a:latin typeface="+mj-lt"/>
              </a:endParaRPr>
            </a:p>
          </p:txBody>
        </p:sp>
        <p:cxnSp>
          <p:nvCxnSpPr>
            <p:cNvPr id="102" name="MH_Other_4"/>
            <p:cNvCxnSpPr/>
            <p:nvPr>
              <p:custDataLst>
                <p:tags r:id="rId3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03" name="MH_Other_13"/>
            <p:cNvSpPr/>
            <p:nvPr>
              <p:custDataLst>
                <p:tags r:id="rId3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04" name="MH_Other_14"/>
            <p:cNvSpPr/>
            <p:nvPr>
              <p:custDataLst>
                <p:tags r:id="rId3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05" name="MH_SubTitle_2"/>
            <p:cNvSpPr txBox="1">
              <a:spLocks noChangeArrowheads="1"/>
            </p:cNvSpPr>
            <p:nvPr>
              <p:custDataLst>
                <p:tags r:id="rId4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2">
                      <a:lumMod val="75000"/>
                    </a:schemeClr>
                  </a:solidFill>
                  <a:latin typeface="+mn-lt"/>
                  <a:ea typeface="+mn-ea"/>
                </a:rPr>
                <a:t>指针运算符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  &amp;</a:t>
              </a:r>
              <a:endParaRPr lang="zh-CN" altLang="en-US" b="1">
                <a:solidFill>
                  <a:schemeClr val="tx1">
                    <a:lumMod val="65000"/>
                    <a:lumOff val="35000"/>
                  </a:schemeClr>
                </a:solidFill>
                <a:latin typeface="+mn-lt"/>
                <a:ea typeface="+mn-ea"/>
              </a:endParaRPr>
            </a:p>
          </p:txBody>
        </p:sp>
      </p:grpSp>
      <p:grpSp>
        <p:nvGrpSpPr>
          <p:cNvPr id="106" name="组合 105"/>
          <p:cNvGrpSpPr/>
          <p:nvPr/>
        </p:nvGrpSpPr>
        <p:grpSpPr>
          <a:xfrm>
            <a:off x="3057114" y="4078534"/>
            <a:ext cx="7126287" cy="502426"/>
            <a:chOff x="2777888" y="2002457"/>
            <a:chExt cx="7126287" cy="573911"/>
          </a:xfrm>
        </p:grpSpPr>
        <p:sp>
          <p:nvSpPr>
            <p:cNvPr id="107" name="MH_Other_1"/>
            <p:cNvSpPr/>
            <p:nvPr>
              <p:custDataLst>
                <p:tags r:id="rId4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9</a:t>
              </a:r>
              <a:endParaRPr lang="zh-CN" altLang="en-US" sz="2400">
                <a:solidFill>
                  <a:srgbClr val="FFFFFF"/>
                </a:solidFill>
                <a:latin typeface="+mj-lt"/>
              </a:endParaRPr>
            </a:p>
          </p:txBody>
        </p:sp>
        <p:cxnSp>
          <p:nvCxnSpPr>
            <p:cNvPr id="108" name="MH_Other_2"/>
            <p:cNvCxnSpPr/>
            <p:nvPr>
              <p:custDataLst>
                <p:tags r:id="rId4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09" name="MH_Other_12"/>
            <p:cNvSpPr/>
            <p:nvPr>
              <p:custDataLst>
                <p:tags r:id="rId4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0" name="MH_Other_11"/>
            <p:cNvSpPr/>
            <p:nvPr>
              <p:custDataLst>
                <p:tags r:id="rId4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1" name="MH_SubTitle_1"/>
            <p:cNvSpPr txBox="1">
              <a:spLocks noChangeArrowheads="1"/>
            </p:cNvSpPr>
            <p:nvPr>
              <p:custDataLst>
                <p:tags r:id="rId4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1">
                      <a:lumMod val="75000"/>
                    </a:schemeClr>
                  </a:solidFill>
                  <a:latin typeface="+mn-lt"/>
                  <a:ea typeface="+mn-ea"/>
                </a:rPr>
                <a:t>求字节数运算符</a:t>
              </a:r>
              <a:r>
                <a:rPr lang="en-US" altLang="zh-CN" b="1" smtClean="0">
                  <a:solidFill>
                    <a:schemeClr val="accent1">
                      <a:lumMod val="75000"/>
                    </a:schemeClr>
                  </a:solidFill>
                  <a:latin typeface="+mn-lt"/>
                  <a:ea typeface="+mn-ea"/>
                </a:rPr>
                <a:t>		</a:t>
              </a:r>
              <a:r>
                <a:rPr lang="en-US" altLang="zh-CN" b="1" err="1" smtClean="0">
                  <a:solidFill>
                    <a:schemeClr val="tx1">
                      <a:lumMod val="65000"/>
                      <a:lumOff val="35000"/>
                    </a:schemeClr>
                  </a:solidFill>
                  <a:latin typeface="+mn-lt"/>
                  <a:ea typeface="+mn-ea"/>
                </a:rPr>
                <a:t>sizeof</a:t>
              </a:r>
              <a:endParaRPr lang="zh-CN" altLang="en-US" b="1">
                <a:solidFill>
                  <a:schemeClr val="tx1">
                    <a:lumMod val="65000"/>
                    <a:lumOff val="35000"/>
                  </a:schemeClr>
                </a:solidFill>
                <a:latin typeface="+mn-lt"/>
                <a:ea typeface="+mn-ea"/>
              </a:endParaRPr>
            </a:p>
          </p:txBody>
        </p:sp>
      </p:grpSp>
      <p:grpSp>
        <p:nvGrpSpPr>
          <p:cNvPr id="112" name="组合 111"/>
          <p:cNvGrpSpPr/>
          <p:nvPr/>
        </p:nvGrpSpPr>
        <p:grpSpPr>
          <a:xfrm>
            <a:off x="3057114" y="4544471"/>
            <a:ext cx="7128116" cy="498904"/>
            <a:chOff x="1229037" y="1944580"/>
            <a:chExt cx="7128116" cy="569888"/>
          </a:xfrm>
        </p:grpSpPr>
        <p:sp>
          <p:nvSpPr>
            <p:cNvPr id="113" name="MH_Other_3"/>
            <p:cNvSpPr/>
            <p:nvPr>
              <p:custDataLst>
                <p:tags r:id="rId4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10</a:t>
              </a:r>
              <a:endParaRPr lang="zh-CN" altLang="en-US" sz="2400">
                <a:solidFill>
                  <a:srgbClr val="FFFFFF"/>
                </a:solidFill>
                <a:latin typeface="+mj-lt"/>
              </a:endParaRPr>
            </a:p>
          </p:txBody>
        </p:sp>
        <p:cxnSp>
          <p:nvCxnSpPr>
            <p:cNvPr id="114" name="MH_Other_4"/>
            <p:cNvCxnSpPr/>
            <p:nvPr>
              <p:custDataLst>
                <p:tags r:id="rId4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15" name="MH_Other_13"/>
            <p:cNvSpPr/>
            <p:nvPr>
              <p:custDataLst>
                <p:tags r:id="rId48"/>
              </p:custDataLst>
            </p:nvPr>
          </p:nvSpPr>
          <p:spPr bwMode="auto">
            <a:xfrm rot="2140418">
              <a:off x="1268523" y="1949531"/>
              <a:ext cx="538904"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6" name="MH_Other_14"/>
            <p:cNvSpPr/>
            <p:nvPr>
              <p:custDataLst>
                <p:tags r:id="rId4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7" name="MH_SubTitle_2"/>
            <p:cNvSpPr txBox="1">
              <a:spLocks noChangeArrowheads="1"/>
            </p:cNvSpPr>
            <p:nvPr>
              <p:custDataLst>
                <p:tags r:id="rId50"/>
              </p:custDataLst>
            </p:nvPr>
          </p:nvSpPr>
          <p:spPr bwMode="auto">
            <a:xfrm>
              <a:off x="1877153" y="1977588"/>
              <a:ext cx="594554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smtClean="0">
                  <a:solidFill>
                    <a:schemeClr val="accent2">
                      <a:lumMod val="75000"/>
                    </a:schemeClr>
                  </a:solidFill>
                  <a:latin typeface="+mn-lt"/>
                  <a:ea typeface="+mn-ea"/>
                </a:rPr>
                <a:t>强制类型转换运算符</a:t>
              </a:r>
              <a:r>
                <a:rPr lang="en-US" altLang="zh-CN" b="1" smtClean="0">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a:t>
              </a:r>
              <a:r>
                <a:rPr lang="zh-CN" altLang="en-US" b="1" smtClean="0">
                  <a:solidFill>
                    <a:schemeClr val="tx1">
                      <a:lumMod val="65000"/>
                      <a:lumOff val="35000"/>
                    </a:schemeClr>
                  </a:solidFill>
                  <a:latin typeface="+mn-lt"/>
                  <a:ea typeface="+mn-ea"/>
                </a:rPr>
                <a:t>类型</a:t>
              </a:r>
              <a:r>
                <a:rPr lang="en-US" altLang="zh-CN" b="1" smtClean="0">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grpSp>
        <p:nvGrpSpPr>
          <p:cNvPr id="118" name="组合 117"/>
          <p:cNvGrpSpPr/>
          <p:nvPr/>
        </p:nvGrpSpPr>
        <p:grpSpPr>
          <a:xfrm>
            <a:off x="3057114" y="5006886"/>
            <a:ext cx="7126287" cy="502426"/>
            <a:chOff x="2777888" y="2002457"/>
            <a:chExt cx="7126287" cy="573911"/>
          </a:xfrm>
        </p:grpSpPr>
        <p:sp>
          <p:nvSpPr>
            <p:cNvPr id="119" name="MH_Other_1"/>
            <p:cNvSpPr/>
            <p:nvPr>
              <p:custDataLst>
                <p:tags r:id="rId5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11</a:t>
              </a:r>
              <a:endParaRPr lang="zh-CN" altLang="en-US" sz="2400">
                <a:solidFill>
                  <a:srgbClr val="FFFFFF"/>
                </a:solidFill>
                <a:latin typeface="+mj-lt"/>
              </a:endParaRPr>
            </a:p>
          </p:txBody>
        </p:sp>
        <p:cxnSp>
          <p:nvCxnSpPr>
            <p:cNvPr id="120" name="MH_Other_2"/>
            <p:cNvCxnSpPr/>
            <p:nvPr>
              <p:custDataLst>
                <p:tags r:id="rId5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21" name="MH_Other_12"/>
            <p:cNvSpPr/>
            <p:nvPr>
              <p:custDataLst>
                <p:tags r:id="rId5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2" name="MH_Other_11"/>
            <p:cNvSpPr/>
            <p:nvPr>
              <p:custDataLst>
                <p:tags r:id="rId5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3" name="MH_SubTitle_1"/>
            <p:cNvSpPr txBox="1">
              <a:spLocks noChangeArrowheads="1"/>
            </p:cNvSpPr>
            <p:nvPr>
              <p:custDataLst>
                <p:tags r:id="rId5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成员</a:t>
              </a:r>
              <a:r>
                <a:rPr lang="zh-CN" altLang="en-US" b="1" smtClean="0">
                  <a:solidFill>
                    <a:schemeClr val="accent1">
                      <a:lumMod val="75000"/>
                    </a:schemeClr>
                  </a:solidFill>
                  <a:latin typeface="+mn-lt"/>
                  <a:ea typeface="+mn-ea"/>
                </a:rPr>
                <a:t>运算符</a:t>
              </a:r>
              <a:r>
                <a:rPr lang="en-US" altLang="zh-CN" b="1" smtClean="0">
                  <a:solidFill>
                    <a:schemeClr val="accent1">
                      <a:lumMod val="75000"/>
                    </a:schemeClr>
                  </a:solidFill>
                  <a:latin typeface="+mn-lt"/>
                  <a:ea typeface="+mn-ea"/>
                </a:rPr>
                <a:t>		</a:t>
              </a:r>
              <a:r>
                <a:rPr lang="en-US" altLang="zh-CN" b="1" smtClean="0">
                  <a:solidFill>
                    <a:schemeClr val="tx1">
                      <a:lumMod val="65000"/>
                      <a:lumOff val="35000"/>
                    </a:schemeClr>
                  </a:solidFill>
                  <a:latin typeface="+mn-lt"/>
                  <a:ea typeface="+mn-ea"/>
                </a:rPr>
                <a:t>.  -&gt;</a:t>
              </a:r>
              <a:endParaRPr lang="zh-CN" altLang="en-US" b="1">
                <a:solidFill>
                  <a:schemeClr val="tx1">
                    <a:lumMod val="65000"/>
                    <a:lumOff val="35000"/>
                  </a:schemeClr>
                </a:solidFill>
                <a:latin typeface="+mn-lt"/>
                <a:ea typeface="+mn-ea"/>
              </a:endParaRPr>
            </a:p>
          </p:txBody>
        </p:sp>
      </p:grpSp>
      <p:grpSp>
        <p:nvGrpSpPr>
          <p:cNvPr id="124" name="组合 123"/>
          <p:cNvGrpSpPr/>
          <p:nvPr/>
        </p:nvGrpSpPr>
        <p:grpSpPr>
          <a:xfrm>
            <a:off x="3057114" y="5472823"/>
            <a:ext cx="7128116" cy="498904"/>
            <a:chOff x="1229037" y="1944580"/>
            <a:chExt cx="7128116" cy="569888"/>
          </a:xfrm>
        </p:grpSpPr>
        <p:sp>
          <p:nvSpPr>
            <p:cNvPr id="125" name="MH_Other_3"/>
            <p:cNvSpPr/>
            <p:nvPr>
              <p:custDataLst>
                <p:tags r:id="rId5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12</a:t>
              </a:r>
              <a:endParaRPr lang="zh-CN" altLang="en-US" sz="2400">
                <a:solidFill>
                  <a:srgbClr val="FFFFFF"/>
                </a:solidFill>
                <a:latin typeface="+mj-lt"/>
              </a:endParaRPr>
            </a:p>
          </p:txBody>
        </p:sp>
        <p:cxnSp>
          <p:nvCxnSpPr>
            <p:cNvPr id="126" name="MH_Other_4"/>
            <p:cNvCxnSpPr/>
            <p:nvPr>
              <p:custDataLst>
                <p:tags r:id="rId5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27" name="MH_Other_13"/>
            <p:cNvSpPr/>
            <p:nvPr>
              <p:custDataLst>
                <p:tags r:id="rId5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8" name="MH_Other_14"/>
            <p:cNvSpPr/>
            <p:nvPr>
              <p:custDataLst>
                <p:tags r:id="rId5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9" name="MH_SubTitle_2"/>
            <p:cNvSpPr txBox="1">
              <a:spLocks noChangeArrowheads="1"/>
            </p:cNvSpPr>
            <p:nvPr>
              <p:custDataLst>
                <p:tags r:id="rId6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下标</a:t>
              </a:r>
              <a:r>
                <a:rPr lang="zh-CN" altLang="en-US" b="1" smtClean="0">
                  <a:solidFill>
                    <a:schemeClr val="accent2">
                      <a:lumMod val="75000"/>
                    </a:schemeClr>
                  </a:solidFill>
                  <a:latin typeface="+mn-lt"/>
                  <a:ea typeface="+mn-ea"/>
                </a:rPr>
                <a:t>运算符</a:t>
              </a:r>
              <a:r>
                <a:rPr lang="en-US" altLang="zh-CN" b="1" smtClean="0">
                  <a:solidFill>
                    <a:schemeClr val="accent2">
                      <a:lumMod val="75000"/>
                    </a:schemeClr>
                  </a:solidFill>
                  <a:latin typeface="+mn-lt"/>
                  <a:ea typeface="+mn-ea"/>
                </a:rPr>
                <a:t>		</a:t>
              </a:r>
              <a:r>
                <a:rPr lang="en-US" altLang="zh-CN" b="1" smtClean="0">
                  <a:solidFill>
                    <a:schemeClr val="tx1">
                      <a:lumMod val="65000"/>
                      <a:lumOff val="35000"/>
                    </a:schemeClr>
                  </a:solidFill>
                  <a:latin typeface="+mn-lt"/>
                  <a:ea typeface="+mn-ea"/>
                </a:rPr>
                <a:t>[ ] </a:t>
              </a:r>
              <a:endParaRPr lang="zh-CN" altLang="en-US" b="1">
                <a:solidFill>
                  <a:schemeClr val="tx1">
                    <a:lumMod val="65000"/>
                    <a:lumOff val="35000"/>
                  </a:schemeClr>
                </a:solidFill>
                <a:latin typeface="+mn-lt"/>
                <a:ea typeface="+mn-ea"/>
              </a:endParaRPr>
            </a:p>
          </p:txBody>
        </p:sp>
      </p:grpSp>
      <p:grpSp>
        <p:nvGrpSpPr>
          <p:cNvPr id="130" name="组合 129"/>
          <p:cNvGrpSpPr/>
          <p:nvPr/>
        </p:nvGrpSpPr>
        <p:grpSpPr>
          <a:xfrm>
            <a:off x="3057114" y="5935232"/>
            <a:ext cx="7126287" cy="502426"/>
            <a:chOff x="2777888" y="2002457"/>
            <a:chExt cx="7126287" cy="573911"/>
          </a:xfrm>
        </p:grpSpPr>
        <p:sp>
          <p:nvSpPr>
            <p:cNvPr id="131" name="MH_Other_1"/>
            <p:cNvSpPr/>
            <p:nvPr>
              <p:custDataLst>
                <p:tags r:id="rId6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smtClean="0">
                  <a:solidFill>
                    <a:srgbClr val="FFFFFF"/>
                  </a:solidFill>
                  <a:latin typeface="+mj-lt"/>
                </a:rPr>
                <a:t>13</a:t>
              </a:r>
              <a:endParaRPr lang="zh-CN" altLang="en-US" sz="2400">
                <a:solidFill>
                  <a:srgbClr val="FFFFFF"/>
                </a:solidFill>
                <a:latin typeface="+mj-lt"/>
              </a:endParaRPr>
            </a:p>
          </p:txBody>
        </p:sp>
        <p:cxnSp>
          <p:nvCxnSpPr>
            <p:cNvPr id="132" name="MH_Other_2"/>
            <p:cNvCxnSpPr/>
            <p:nvPr>
              <p:custDataLst>
                <p:tags r:id="rId6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33" name="MH_Other_12"/>
            <p:cNvSpPr/>
            <p:nvPr>
              <p:custDataLst>
                <p:tags r:id="rId6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34" name="MH_Other_11"/>
            <p:cNvSpPr/>
            <p:nvPr>
              <p:custDataLst>
                <p:tags r:id="rId6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35" name="MH_SubTitle_1"/>
            <p:cNvSpPr txBox="1">
              <a:spLocks noChangeArrowheads="1"/>
            </p:cNvSpPr>
            <p:nvPr>
              <p:custDataLst>
                <p:tags r:id="rId65"/>
              </p:custDataLst>
            </p:nvPr>
          </p:nvSpPr>
          <p:spPr bwMode="auto">
            <a:xfrm>
              <a:off x="3424174" y="2045322"/>
              <a:ext cx="633296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其他</a:t>
              </a:r>
              <a:r>
                <a:rPr lang="en-US" altLang="zh-CN" b="1" smtClean="0">
                  <a:solidFill>
                    <a:schemeClr val="accent1">
                      <a:lumMod val="75000"/>
                    </a:schemeClr>
                  </a:solidFill>
                  <a:latin typeface="+mn-lt"/>
                  <a:ea typeface="+mn-ea"/>
                </a:rPr>
                <a:t>			</a:t>
              </a:r>
              <a:r>
                <a:rPr lang="zh-CN" altLang="en-US" b="1" smtClean="0">
                  <a:solidFill>
                    <a:schemeClr val="tx1">
                      <a:lumMod val="65000"/>
                      <a:lumOff val="35000"/>
                    </a:schemeClr>
                  </a:solidFill>
                  <a:latin typeface="+mn-lt"/>
                  <a:ea typeface="+mn-ea"/>
                </a:rPr>
                <a:t>如函数调用运算符</a:t>
              </a:r>
              <a:r>
                <a:rPr lang="en-US" altLang="zh-CN" b="1" smtClean="0">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常用的算数运算符</a:t>
            </a:r>
            <a:endParaRPr lang="zh-CN" altLang="en-US"/>
          </a:p>
        </p:txBody>
      </p:sp>
      <p:graphicFrame>
        <p:nvGraphicFramePr>
          <p:cNvPr id="4" name="表格 3"/>
          <p:cNvGraphicFramePr>
            <a:graphicFrameLocks noGrp="1"/>
          </p:cNvGraphicFramePr>
          <p:nvPr/>
        </p:nvGraphicFramePr>
        <p:xfrm>
          <a:off x="948369" y="1564395"/>
          <a:ext cx="7392320" cy="4389120"/>
        </p:xfrm>
        <a:graphic>
          <a:graphicData uri="http://schemas.openxmlformats.org/drawingml/2006/table">
            <a:tbl>
              <a:tblPr firstRow="1" bandRow="1">
                <a:tableStyleId>{5C22544A-7EE6-4342-B048-85BDC9FD1C3A}</a:tableStyleId>
              </a:tblPr>
              <a:tblGrid>
                <a:gridCol w="1035313"/>
                <a:gridCol w="2660847"/>
                <a:gridCol w="1315911"/>
                <a:gridCol w="2380249"/>
              </a:tblGrid>
              <a:tr h="360000">
                <a:tc>
                  <a:txBody>
                    <a:bodyPr/>
                    <a:lstStyle/>
                    <a:p>
                      <a:pPr algn="ctr">
                        <a:lnSpc>
                          <a:spcPct val="200000"/>
                        </a:lnSpc>
                        <a:spcAft>
                          <a:spcPts val="0"/>
                        </a:spcAft>
                      </a:pPr>
                      <a:r>
                        <a:rPr lang="zh-CN" sz="1800" kern="100">
                          <a:effectLst/>
                        </a:rPr>
                        <a:t>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含义</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举例</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结果</a:t>
                      </a:r>
                      <a:endParaRPr lang="zh-CN" sz="1800" kern="100">
                        <a:effectLst/>
                        <a:latin typeface="+mn-ea"/>
                        <a:ea typeface="+mn-ea"/>
                        <a:cs typeface="Times New Roman" panose="02020603050405020304" pitchFamily="18" charset="0"/>
                      </a:endParaRPr>
                    </a:p>
                  </a:txBody>
                  <a:tcPr marL="68580" marR="68580" marT="0" marB="0"/>
                </a:tc>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正号运算符</a:t>
                      </a:r>
                      <a:r>
                        <a:rPr lang="en-US" sz="1800" kern="100">
                          <a:effectLst/>
                        </a:rPr>
                        <a:t>(</a:t>
                      </a:r>
                      <a:r>
                        <a:rPr lang="zh-CN" sz="1800" kern="100">
                          <a:effectLst/>
                        </a:rPr>
                        <a:t>单目运算符</a:t>
                      </a: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a:t>
                      </a:r>
                      <a:r>
                        <a:rPr lang="en-US" sz="1800" kern="100">
                          <a:effectLst/>
                        </a:rPr>
                        <a:t>a</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的值</a:t>
                      </a:r>
                      <a:endParaRPr lang="zh-CN" sz="1800" kern="100">
                        <a:effectLst/>
                        <a:latin typeface="+mn-ea"/>
                        <a:ea typeface="+mn-ea"/>
                        <a:cs typeface="Times New Roman" panose="02020603050405020304" pitchFamily="18" charset="0"/>
                      </a:endParaRPr>
                    </a:p>
                  </a:txBody>
                  <a:tcPr marL="68580" marR="68580" marT="0" marB="0"/>
                </a:tc>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负号运算符</a:t>
                      </a:r>
                      <a:r>
                        <a:rPr lang="en-US" sz="1800" kern="100">
                          <a:effectLst/>
                        </a:rPr>
                        <a:t>(</a:t>
                      </a:r>
                      <a:r>
                        <a:rPr lang="zh-CN" sz="1800" kern="100">
                          <a:effectLst/>
                        </a:rPr>
                        <a:t>单目运算符</a:t>
                      </a: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的算术负值</a:t>
                      </a:r>
                      <a:endParaRPr lang="zh-CN" sz="1800" kern="100">
                        <a:effectLst/>
                        <a:latin typeface="+mn-ea"/>
                        <a:ea typeface="+mn-ea"/>
                        <a:cs typeface="Times New Roman" panose="02020603050405020304" pitchFamily="18" charset="0"/>
                      </a:endParaRPr>
                    </a:p>
                  </a:txBody>
                  <a:tcPr marL="68580" marR="68580" marT="0" marB="0"/>
                </a:tc>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乘法运算符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的乘积</a:t>
                      </a:r>
                      <a:endParaRPr lang="zh-CN" sz="1800" kern="100">
                        <a:effectLst/>
                        <a:latin typeface="+mn-ea"/>
                        <a:ea typeface="+mn-ea"/>
                        <a:cs typeface="Times New Roman" panose="02020603050405020304" pitchFamily="18" charset="0"/>
                      </a:endParaRPr>
                    </a:p>
                  </a:txBody>
                  <a:tcPr marL="68580" marR="68580" marT="0" marB="0"/>
                </a:tc>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除法运算符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除以</a:t>
                      </a:r>
                      <a:r>
                        <a:rPr lang="en-US" sz="1800" kern="100">
                          <a:effectLst/>
                        </a:rPr>
                        <a:t>b</a:t>
                      </a:r>
                      <a:r>
                        <a:rPr lang="zh-CN" sz="1800" kern="100">
                          <a:effectLst/>
                        </a:rPr>
                        <a:t>的商</a:t>
                      </a:r>
                      <a:endParaRPr lang="zh-CN" sz="1800" kern="100">
                        <a:effectLst/>
                        <a:latin typeface="+mn-ea"/>
                        <a:ea typeface="+mn-ea"/>
                        <a:cs typeface="Times New Roman" panose="02020603050405020304" pitchFamily="18" charset="0"/>
                      </a:endParaRPr>
                    </a:p>
                  </a:txBody>
                  <a:tcPr marL="68580" marR="68580" marT="0" marB="0"/>
                </a:tc>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求余运算符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除以</a:t>
                      </a:r>
                      <a:r>
                        <a:rPr lang="en-US" sz="1800" kern="100">
                          <a:effectLst/>
                        </a:rPr>
                        <a:t>b</a:t>
                      </a:r>
                      <a:r>
                        <a:rPr lang="zh-CN" sz="1800" kern="100">
                          <a:effectLst/>
                        </a:rPr>
                        <a:t>的余数</a:t>
                      </a:r>
                      <a:endParaRPr lang="zh-CN" sz="1800" kern="100">
                        <a:effectLst/>
                        <a:latin typeface="+mn-ea"/>
                        <a:ea typeface="+mn-ea"/>
                        <a:cs typeface="Times New Roman" panose="02020603050405020304" pitchFamily="18" charset="0"/>
                      </a:endParaRPr>
                    </a:p>
                  </a:txBody>
                  <a:tcPr marL="68580" marR="68580" marT="0" marB="0"/>
                </a:tc>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加法运算符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的和</a:t>
                      </a:r>
                      <a:endParaRPr lang="zh-CN" sz="1800" kern="100">
                        <a:effectLst/>
                        <a:latin typeface="+mn-ea"/>
                        <a:ea typeface="+mn-ea"/>
                        <a:cs typeface="Times New Roman" panose="02020603050405020304" pitchFamily="18" charset="0"/>
                      </a:endParaRPr>
                    </a:p>
                  </a:txBody>
                  <a:tcPr marL="68580" marR="68580" marT="0" marB="0"/>
                </a:tc>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减法运算符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的差</a:t>
                      </a:r>
                      <a:endParaRPr lang="zh-CN" sz="1800" kern="100">
                        <a:effectLst/>
                        <a:latin typeface="+mn-ea"/>
                        <a:ea typeface="+mn-ea"/>
                        <a:cs typeface="Times New Roman" panose="02020603050405020304" pitchFamily="18" charset="0"/>
                      </a:endParaRPr>
                    </a:p>
                  </a:txBody>
                  <a:tcPr marL="68580" marR="68580" marT="0" marB="0"/>
                </a:tc>
              </a:tr>
            </a:tbl>
          </a:graphicData>
        </a:graphic>
      </p:graphicFrame>
      <p:grpSp>
        <p:nvGrpSpPr>
          <p:cNvPr id="5" name="组合 4"/>
          <p:cNvGrpSpPr/>
          <p:nvPr/>
        </p:nvGrpSpPr>
        <p:grpSpPr>
          <a:xfrm>
            <a:off x="8447429" y="3692342"/>
            <a:ext cx="3230452" cy="558455"/>
            <a:chOff x="8050696" y="5019261"/>
            <a:chExt cx="4127817" cy="558455"/>
          </a:xfrm>
          <a:effectLst>
            <a:outerShdw blurRad="63500" sx="102000" sy="102000" algn="ctr" rotWithShape="0">
              <a:prstClr val="black">
                <a:alpha val="40000"/>
              </a:prstClr>
            </a:outerShdw>
          </a:effectLst>
        </p:grpSpPr>
        <p:sp>
          <p:nvSpPr>
            <p:cNvPr id="6" name="剪去单角的矩形 5"/>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08210" y="5064435"/>
              <a:ext cx="372602" cy="327600"/>
            </a:xfrm>
            <a:prstGeom prst="rect">
              <a:avLst/>
            </a:prstGeom>
          </p:spPr>
        </p:pic>
        <p:sp>
          <p:nvSpPr>
            <p:cNvPr id="8" name="文本框 7"/>
            <p:cNvSpPr txBox="1"/>
            <p:nvPr/>
          </p:nvSpPr>
          <p:spPr>
            <a:xfrm>
              <a:off x="8388005" y="5054496"/>
              <a:ext cx="3790508" cy="523220"/>
            </a:xfrm>
            <a:prstGeom prst="rect">
              <a:avLst/>
            </a:prstGeom>
            <a:noFill/>
          </p:spPr>
          <p:txBody>
            <a:bodyPr wrap="square" rtlCol="0">
              <a:spAutoFit/>
            </a:bodyPr>
            <a:lstStyle/>
            <a:p>
              <a:r>
                <a:rPr lang="zh-CN" altLang="en-US" sz="1400">
                  <a:solidFill>
                    <a:schemeClr val="bg1"/>
                  </a:solidFill>
                </a:rPr>
                <a:t>两个实数相除的结果是双精度实数，两个整数相除的结果为整数</a:t>
              </a:r>
              <a:endParaRPr lang="zh-CN" altLang="en-US" sz="1400">
                <a:solidFill>
                  <a:schemeClr val="bg1"/>
                </a:solidFill>
              </a:endParaRPr>
            </a:p>
          </p:txBody>
        </p:sp>
      </p:grpSp>
      <p:grpSp>
        <p:nvGrpSpPr>
          <p:cNvPr id="14" name="组合 13"/>
          <p:cNvGrpSpPr/>
          <p:nvPr/>
        </p:nvGrpSpPr>
        <p:grpSpPr>
          <a:xfrm>
            <a:off x="8447429" y="4386917"/>
            <a:ext cx="3230452" cy="558455"/>
            <a:chOff x="8050696" y="5019261"/>
            <a:chExt cx="4127817" cy="558455"/>
          </a:xfrm>
          <a:effectLst>
            <a:outerShdw blurRad="63500" sx="102000" sy="102000" algn="ctr" rotWithShape="0">
              <a:prstClr val="black">
                <a:alpha val="40000"/>
              </a:prstClr>
            </a:outerShdw>
          </a:effectLst>
        </p:grpSpPr>
        <p:sp>
          <p:nvSpPr>
            <p:cNvPr id="15" name="剪去单角的矩形 14"/>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08210" y="5064435"/>
              <a:ext cx="372602" cy="327600"/>
            </a:xfrm>
            <a:prstGeom prst="rect">
              <a:avLst/>
            </a:prstGeom>
          </p:spPr>
        </p:pic>
        <p:sp>
          <p:nvSpPr>
            <p:cNvPr id="17" name="文本框 16"/>
            <p:cNvSpPr txBox="1"/>
            <p:nvPr/>
          </p:nvSpPr>
          <p:spPr>
            <a:xfrm>
              <a:off x="8388005" y="5054496"/>
              <a:ext cx="3790508" cy="523220"/>
            </a:xfrm>
            <a:prstGeom prst="rect">
              <a:avLst/>
            </a:prstGeom>
            <a:noFill/>
          </p:spPr>
          <p:txBody>
            <a:bodyPr wrap="square" rtlCol="0">
              <a:spAutoFit/>
            </a:bodyPr>
            <a:lstStyle/>
            <a:p>
              <a:r>
                <a:rPr lang="en-US" altLang="zh-CN" sz="1400">
                  <a:solidFill>
                    <a:schemeClr val="bg1"/>
                  </a:solidFill>
                </a:rPr>
                <a:t>%</a:t>
              </a:r>
              <a:r>
                <a:rPr lang="zh-CN" altLang="en-US" sz="1400">
                  <a:solidFill>
                    <a:schemeClr val="bg1"/>
                  </a:solidFill>
                </a:rPr>
                <a:t>运算符要求参加运算的运算对象</a:t>
              </a:r>
              <a:r>
                <a:rPr lang="en-US" altLang="zh-CN" sz="1400">
                  <a:solidFill>
                    <a:schemeClr val="bg1"/>
                  </a:solidFill>
                </a:rPr>
                <a:t>(</a:t>
              </a:r>
              <a:r>
                <a:rPr lang="zh-CN" altLang="en-US" sz="1400">
                  <a:solidFill>
                    <a:schemeClr val="bg1"/>
                  </a:solidFill>
                </a:rPr>
                <a:t>即操作数</a:t>
              </a:r>
              <a:r>
                <a:rPr lang="en-US" altLang="zh-CN" sz="1400">
                  <a:solidFill>
                    <a:schemeClr val="bg1"/>
                  </a:solidFill>
                </a:rPr>
                <a:t>)</a:t>
              </a:r>
              <a:r>
                <a:rPr lang="zh-CN" altLang="en-US" sz="1400">
                  <a:solidFill>
                    <a:schemeClr val="bg1"/>
                  </a:solidFill>
                </a:rPr>
                <a:t>为整数，结果也是整数</a:t>
              </a:r>
              <a:endParaRPr lang="zh-CN" altLang="en-US" sz="1400">
                <a:solidFill>
                  <a:schemeClr val="bg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a:t>
            </a:r>
            <a:r>
              <a:rPr lang="zh-CN" altLang="en-US" smtClean="0"/>
              <a:t>增（</a:t>
            </a:r>
            <a:r>
              <a:rPr lang="en-US" altLang="zh-CN" smtClean="0"/>
              <a:t>++</a:t>
            </a:r>
            <a:r>
              <a:rPr lang="zh-CN" altLang="en-US" smtClean="0"/>
              <a:t>）自减（</a:t>
            </a:r>
            <a:r>
              <a:rPr lang="en-US" altLang="zh-CN" smtClean="0"/>
              <a:t>--</a:t>
            </a:r>
            <a:r>
              <a:rPr lang="zh-CN" altLang="en-US" smtClean="0"/>
              <a:t>）运算符</a:t>
            </a:r>
            <a:endParaRPr lang="zh-CN" altLang="en-US"/>
          </a:p>
        </p:txBody>
      </p:sp>
      <p:sp>
        <p:nvSpPr>
          <p:cNvPr id="4" name="矩形 3"/>
          <p:cNvSpPr/>
          <p:nvPr/>
        </p:nvSpPr>
        <p:spPr>
          <a:xfrm>
            <a:off x="2620179" y="1877975"/>
            <a:ext cx="6951642" cy="969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a:t>++</a:t>
            </a:r>
            <a:r>
              <a:rPr lang="en-US" altLang="zh-CN" sz="2000" err="1"/>
              <a:t>i</a:t>
            </a:r>
            <a:r>
              <a:rPr lang="zh-CN" altLang="en-US" sz="2000"/>
              <a:t>，</a:t>
            </a:r>
            <a:r>
              <a:rPr lang="en-US" altLang="zh-CN" sz="2000" smtClean="0"/>
              <a:t>--</a:t>
            </a:r>
            <a:r>
              <a:rPr lang="en-US" altLang="zh-CN" sz="2000" err="1" smtClean="0"/>
              <a:t>i</a:t>
            </a:r>
            <a:r>
              <a:rPr lang="en-US" altLang="zh-CN" sz="2000" smtClean="0"/>
              <a:t>		</a:t>
            </a:r>
            <a:r>
              <a:rPr lang="zh-CN" altLang="en-US" sz="2000" smtClean="0"/>
              <a:t>在</a:t>
            </a:r>
            <a:r>
              <a:rPr lang="zh-CN" altLang="en-US" sz="2000"/>
              <a:t>使用ｉ之前，先使ｉ的值</a:t>
            </a:r>
            <a:r>
              <a:rPr lang="zh-CN" altLang="en-US" sz="2000" smtClean="0"/>
              <a:t>加</a:t>
            </a:r>
            <a:r>
              <a:rPr lang="en-US" altLang="zh-CN" sz="2000" smtClean="0"/>
              <a:t>/</a:t>
            </a:r>
            <a:r>
              <a:rPr lang="zh-CN" altLang="en-US" sz="2000" smtClean="0"/>
              <a:t>减</a:t>
            </a:r>
            <a:r>
              <a:rPr lang="en-US" altLang="zh-CN" sz="2000" smtClean="0"/>
              <a:t>1</a:t>
            </a:r>
            <a:endParaRPr lang="en-US" altLang="zh-CN" sz="2000"/>
          </a:p>
          <a:p>
            <a:pPr>
              <a:lnSpc>
                <a:spcPct val="150000"/>
              </a:lnSpc>
            </a:pPr>
            <a:r>
              <a:rPr lang="en-US" altLang="zh-CN" sz="2000" err="1"/>
              <a:t>i</a:t>
            </a:r>
            <a:r>
              <a:rPr lang="en-US" altLang="zh-CN" sz="2000"/>
              <a:t>++</a:t>
            </a:r>
            <a:r>
              <a:rPr lang="zh-CN" altLang="en-US" sz="2000"/>
              <a:t>，</a:t>
            </a:r>
            <a:r>
              <a:rPr lang="en-US" altLang="zh-CN" sz="2000" err="1"/>
              <a:t>i</a:t>
            </a:r>
            <a:r>
              <a:rPr lang="en-US" altLang="zh-CN" sz="2000"/>
              <a:t>-</a:t>
            </a:r>
            <a:r>
              <a:rPr lang="en-US" altLang="zh-CN" sz="2000" smtClean="0"/>
              <a:t>-		</a:t>
            </a:r>
            <a:r>
              <a:rPr lang="zh-CN" altLang="en-US" sz="2000" smtClean="0"/>
              <a:t>在</a:t>
            </a:r>
            <a:r>
              <a:rPr lang="zh-CN" altLang="en-US" sz="2000"/>
              <a:t>使用ｉ之后，使ｉ的值</a:t>
            </a:r>
            <a:r>
              <a:rPr lang="zh-CN" altLang="en-US" sz="2000" smtClean="0"/>
              <a:t>加</a:t>
            </a:r>
            <a:r>
              <a:rPr lang="en-US" altLang="zh-CN" sz="2000" smtClean="0"/>
              <a:t>/</a:t>
            </a:r>
            <a:r>
              <a:rPr lang="zh-CN" altLang="en-US" sz="2000" smtClean="0"/>
              <a:t>减</a:t>
            </a:r>
            <a:r>
              <a:rPr lang="en-US" altLang="zh-CN" sz="2000" smtClean="0"/>
              <a:t>1</a:t>
            </a:r>
            <a:endParaRPr lang="zh-CN" altLang="en-US" sz="2000"/>
          </a:p>
        </p:txBody>
      </p:sp>
      <p:sp>
        <p:nvSpPr>
          <p:cNvPr id="5" name="矩形 4"/>
          <p:cNvSpPr/>
          <p:nvPr/>
        </p:nvSpPr>
        <p:spPr>
          <a:xfrm>
            <a:off x="2144617" y="3003483"/>
            <a:ext cx="8762081" cy="400110"/>
          </a:xfrm>
          <a:prstGeom prst="rect">
            <a:avLst/>
          </a:prstGeom>
        </p:spPr>
        <p:txBody>
          <a:bodyPr wrap="square">
            <a:spAutoFit/>
          </a:bodyPr>
          <a:lstStyle/>
          <a:p>
            <a:r>
              <a:rPr lang="zh-CN" altLang="en-US" sz="2000"/>
              <a:t> ++i是先执行i=i+1，再使用i的值；而i++是先使用i的值，再执行i=i+1。</a:t>
            </a:r>
            <a:endParaRPr lang="zh-CN" altLang="en-US" sz="2000"/>
          </a:p>
        </p:txBody>
      </p:sp>
      <p:sp>
        <p:nvSpPr>
          <p:cNvPr id="6" name="圆角矩形 5"/>
          <p:cNvSpPr/>
          <p:nvPr/>
        </p:nvSpPr>
        <p:spPr>
          <a:xfrm>
            <a:off x="1261511" y="3615503"/>
            <a:ext cx="5922406"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=3,j;</a:t>
            </a:r>
            <a:endParaRPr lang="en-US" altLang="zh-CN"/>
          </a:p>
          <a:p>
            <a:r>
              <a:rPr lang="en-US" altLang="zh-CN"/>
              <a:t>j=++</a:t>
            </a:r>
            <a:r>
              <a:rPr lang="en-US" altLang="zh-CN" err="1"/>
              <a:t>i</a:t>
            </a:r>
            <a:r>
              <a:rPr lang="en-US" altLang="zh-CN"/>
              <a:t>;	</a:t>
            </a:r>
            <a:r>
              <a:rPr lang="en-US" altLang="zh-CN">
                <a:solidFill>
                  <a:srgbClr val="008000"/>
                </a:solidFill>
              </a:rPr>
              <a:t>//</a:t>
            </a:r>
            <a:r>
              <a:rPr lang="en-US" altLang="zh-CN" err="1">
                <a:solidFill>
                  <a:srgbClr val="008000"/>
                </a:solidFill>
              </a:rPr>
              <a:t>i</a:t>
            </a:r>
            <a:r>
              <a:rPr lang="zh-CN" altLang="en-US">
                <a:solidFill>
                  <a:srgbClr val="008000"/>
                </a:solidFill>
              </a:rPr>
              <a:t>的值先变成</a:t>
            </a:r>
            <a:r>
              <a:rPr lang="en-US" altLang="zh-CN">
                <a:solidFill>
                  <a:srgbClr val="008000"/>
                </a:solidFill>
              </a:rPr>
              <a:t>4, </a:t>
            </a:r>
            <a:r>
              <a:rPr lang="zh-CN" altLang="en-US">
                <a:solidFill>
                  <a:srgbClr val="008000"/>
                </a:solidFill>
              </a:rPr>
              <a:t>再赋给ｊ</a:t>
            </a:r>
            <a:r>
              <a:rPr lang="en-US" altLang="zh-CN">
                <a:solidFill>
                  <a:srgbClr val="008000"/>
                </a:solidFill>
              </a:rPr>
              <a:t>,j</a:t>
            </a:r>
            <a:r>
              <a:rPr lang="zh-CN" altLang="en-US">
                <a:solidFill>
                  <a:srgbClr val="008000"/>
                </a:solidFill>
              </a:rPr>
              <a:t>的值为４</a:t>
            </a:r>
            <a:endParaRPr lang="en-US" altLang="zh-CN" smtClean="0">
              <a:solidFill>
                <a:srgbClr val="008000"/>
              </a:solidFill>
            </a:endParaRPr>
          </a:p>
        </p:txBody>
      </p:sp>
      <p:sp>
        <p:nvSpPr>
          <p:cNvPr id="7" name="圆角矩形 6"/>
          <p:cNvSpPr/>
          <p:nvPr/>
        </p:nvSpPr>
        <p:spPr>
          <a:xfrm>
            <a:off x="1261511" y="4518084"/>
            <a:ext cx="5922406"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=3,j;</a:t>
            </a:r>
            <a:endParaRPr lang="en-US" altLang="zh-CN"/>
          </a:p>
          <a:p>
            <a:r>
              <a:rPr lang="en-US" altLang="zh-CN" smtClean="0"/>
              <a:t>j=</a:t>
            </a:r>
            <a:r>
              <a:rPr lang="en-US" altLang="zh-CN" err="1" smtClean="0"/>
              <a:t>i</a:t>
            </a:r>
            <a:r>
              <a:rPr lang="en-US" altLang="zh-CN" smtClean="0"/>
              <a:t>++;</a:t>
            </a:r>
            <a:r>
              <a:rPr lang="en-US" altLang="zh-CN"/>
              <a:t>	</a:t>
            </a:r>
            <a:r>
              <a:rPr lang="en-US" altLang="zh-CN" smtClean="0">
                <a:solidFill>
                  <a:srgbClr val="008000"/>
                </a:solidFill>
              </a:rPr>
              <a:t>//</a:t>
            </a:r>
            <a:r>
              <a:rPr lang="zh-CN" altLang="en-US">
                <a:solidFill>
                  <a:srgbClr val="008000"/>
                </a:solidFill>
              </a:rPr>
              <a:t>先将 </a:t>
            </a:r>
            <a:r>
              <a:rPr lang="en-US" altLang="zh-CN" err="1">
                <a:solidFill>
                  <a:srgbClr val="008000"/>
                </a:solidFill>
              </a:rPr>
              <a:t>i</a:t>
            </a:r>
            <a:r>
              <a:rPr lang="zh-CN" altLang="en-US">
                <a:solidFill>
                  <a:srgbClr val="008000"/>
                </a:solidFill>
              </a:rPr>
              <a:t>的值</a:t>
            </a:r>
            <a:r>
              <a:rPr lang="en-US" altLang="zh-CN">
                <a:solidFill>
                  <a:srgbClr val="008000"/>
                </a:solidFill>
              </a:rPr>
              <a:t>3</a:t>
            </a:r>
            <a:r>
              <a:rPr lang="zh-CN" altLang="en-US">
                <a:solidFill>
                  <a:srgbClr val="008000"/>
                </a:solidFill>
              </a:rPr>
              <a:t>赋给ｊ</a:t>
            </a:r>
            <a:r>
              <a:rPr lang="en-US" altLang="zh-CN">
                <a:solidFill>
                  <a:srgbClr val="008000"/>
                </a:solidFill>
              </a:rPr>
              <a:t>,</a:t>
            </a:r>
            <a:r>
              <a:rPr lang="zh-CN" altLang="en-US">
                <a:solidFill>
                  <a:srgbClr val="008000"/>
                </a:solidFill>
              </a:rPr>
              <a:t>ｊ的值为３，然后ｉ变为４</a:t>
            </a:r>
            <a:endParaRPr lang="en-US" altLang="zh-CN" smtClean="0">
              <a:solidFill>
                <a:srgbClr val="008000"/>
              </a:solidFill>
            </a:endParaRPr>
          </a:p>
        </p:txBody>
      </p:sp>
      <p:sp>
        <p:nvSpPr>
          <p:cNvPr id="8" name="圆角矩形 7"/>
          <p:cNvSpPr/>
          <p:nvPr/>
        </p:nvSpPr>
        <p:spPr>
          <a:xfrm>
            <a:off x="7706378" y="3615503"/>
            <a:ext cx="3299473"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smtClean="0"/>
              <a:t>i</a:t>
            </a:r>
            <a:r>
              <a:rPr lang="en-US" altLang="zh-CN" smtClean="0"/>
              <a:t>=3;</a:t>
            </a:r>
            <a:endParaRPr lang="en-US" altLang="zh-CN"/>
          </a:p>
          <a:p>
            <a:r>
              <a:rPr lang="en-US" altLang="zh-CN" err="1"/>
              <a:t>printf</a:t>
            </a:r>
            <a:r>
              <a:rPr lang="en-US" altLang="zh-CN" smtClean="0"/>
              <a:t>(“%d”,++</a:t>
            </a:r>
            <a:r>
              <a:rPr lang="en-US" altLang="zh-CN" err="1"/>
              <a:t>i</a:t>
            </a:r>
            <a:r>
              <a:rPr lang="en-US" altLang="zh-CN"/>
              <a:t>);	</a:t>
            </a:r>
            <a:r>
              <a:rPr lang="en-US" altLang="zh-CN" smtClean="0">
                <a:solidFill>
                  <a:srgbClr val="008000"/>
                </a:solidFill>
              </a:rPr>
              <a:t>//</a:t>
            </a:r>
            <a:r>
              <a:rPr lang="zh-CN" altLang="en-US" smtClean="0">
                <a:solidFill>
                  <a:srgbClr val="008000"/>
                </a:solidFill>
              </a:rPr>
              <a:t>输出４</a:t>
            </a:r>
            <a:endParaRPr lang="en-US" altLang="zh-CN" smtClean="0">
              <a:solidFill>
                <a:srgbClr val="008000"/>
              </a:solidFill>
            </a:endParaRPr>
          </a:p>
        </p:txBody>
      </p:sp>
      <p:sp>
        <p:nvSpPr>
          <p:cNvPr id="9" name="圆角矩形 8"/>
          <p:cNvSpPr/>
          <p:nvPr/>
        </p:nvSpPr>
        <p:spPr>
          <a:xfrm>
            <a:off x="7706378" y="4518084"/>
            <a:ext cx="3299473"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a:t>
            </a:r>
            <a:endParaRPr lang="en-US" altLang="zh-CN"/>
          </a:p>
          <a:p>
            <a:r>
              <a:rPr lang="en-US" altLang="zh-CN" err="1"/>
              <a:t>printf</a:t>
            </a:r>
            <a:r>
              <a:rPr lang="en-US" altLang="zh-CN"/>
              <a:t>(“%d</a:t>
            </a:r>
            <a:r>
              <a:rPr lang="en-US" altLang="zh-CN" smtClean="0"/>
              <a:t>”,</a:t>
            </a:r>
            <a:r>
              <a:rPr lang="en-US" altLang="zh-CN" err="1" smtClean="0"/>
              <a:t>i</a:t>
            </a:r>
            <a:r>
              <a:rPr lang="en-US" altLang="zh-CN" smtClean="0"/>
              <a:t>++);</a:t>
            </a:r>
            <a:r>
              <a:rPr lang="en-US" altLang="zh-CN"/>
              <a:t>	</a:t>
            </a:r>
            <a:r>
              <a:rPr lang="en-US" altLang="zh-CN">
                <a:solidFill>
                  <a:srgbClr val="008000"/>
                </a:solidFill>
              </a:rPr>
              <a:t>//</a:t>
            </a:r>
            <a:r>
              <a:rPr lang="zh-CN" altLang="en-US" smtClean="0">
                <a:solidFill>
                  <a:srgbClr val="008000"/>
                </a:solidFill>
              </a:rPr>
              <a:t>输出</a:t>
            </a:r>
            <a:r>
              <a:rPr lang="en-US" altLang="zh-CN" smtClean="0">
                <a:solidFill>
                  <a:srgbClr val="008000"/>
                </a:solidFill>
              </a:rPr>
              <a:t>3</a:t>
            </a:r>
            <a:endParaRPr lang="en-US" altLang="zh-CN">
              <a:solidFill>
                <a:srgbClr val="008000"/>
              </a:solidFill>
            </a:endParaRPr>
          </a:p>
        </p:txBody>
      </p:sp>
      <p:cxnSp>
        <p:nvCxnSpPr>
          <p:cNvPr id="10" name="直接连接符 9"/>
          <p:cNvCxnSpPr/>
          <p:nvPr/>
        </p:nvCxnSpPr>
        <p:spPr>
          <a:xfrm>
            <a:off x="7442456" y="3615503"/>
            <a:ext cx="0" cy="161750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261511" y="5420665"/>
            <a:ext cx="9744339"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t>建议谨慎使用++和--运算符，只用最简单的形式，即i++，i--，且把它们作为单独的表达式。</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74851" y="944419"/>
            <a:ext cx="7165383" cy="622052"/>
          </a:xfrm>
        </p:spPr>
        <p:txBody>
          <a:bodyPr>
            <a:normAutofit/>
          </a:bodyPr>
          <a:lstStyle/>
          <a:p>
            <a:r>
              <a:rPr lang="zh-CN" altLang="en-US"/>
              <a:t>算术表达式和运算符的优先级与结合性</a:t>
            </a:r>
            <a:endParaRPr lang="zh-CN" altLang="en-US"/>
          </a:p>
        </p:txBody>
      </p:sp>
      <p:sp>
        <p:nvSpPr>
          <p:cNvPr id="5" name="内容占位符 2"/>
          <p:cNvSpPr txBox="1"/>
          <p:nvPr/>
        </p:nvSpPr>
        <p:spPr>
          <a:xfrm>
            <a:off x="860234" y="1531602"/>
            <a:ext cx="10515600" cy="4042933"/>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000">
                <a:solidFill>
                  <a:schemeClr val="tx1">
                    <a:lumMod val="65000"/>
                    <a:lumOff val="35000"/>
                  </a:schemeClr>
                </a:solidFill>
                <a:latin typeface="+mn-ea"/>
                <a:ea typeface="+mn-ea"/>
              </a:rPr>
              <a:t>用算术运算符和括号将运算对象（也称操作数）连接起来的、符合Ｃ语法规则的式子称为</a:t>
            </a:r>
            <a:r>
              <a:rPr lang="en-US" altLang="zh-CN" sz="2000" b="1">
                <a:solidFill>
                  <a:schemeClr val="tx1">
                    <a:lumMod val="65000"/>
                    <a:lumOff val="35000"/>
                  </a:schemeClr>
                </a:solidFill>
                <a:latin typeface="+mn-ea"/>
                <a:ea typeface="+mn-ea"/>
              </a:rPr>
              <a:t>C</a:t>
            </a:r>
            <a:r>
              <a:rPr lang="zh-CN" altLang="en-US" sz="2000" b="1">
                <a:solidFill>
                  <a:schemeClr val="tx1">
                    <a:lumMod val="65000"/>
                    <a:lumOff val="35000"/>
                  </a:schemeClr>
                </a:solidFill>
                <a:latin typeface="+mn-ea"/>
                <a:ea typeface="+mn-ea"/>
              </a:rPr>
              <a:t>算术表达式</a:t>
            </a:r>
            <a:r>
              <a:rPr lang="zh-CN" altLang="en-US" sz="2000" smtClean="0">
                <a:solidFill>
                  <a:schemeClr val="tx1">
                    <a:lumMod val="65000"/>
                    <a:lumOff val="35000"/>
                  </a:schemeClr>
                </a:solidFill>
                <a:latin typeface="+mn-ea"/>
                <a:ea typeface="+mn-ea"/>
              </a:rPr>
              <a:t>。</a:t>
            </a:r>
            <a:endParaRPr lang="en-US" altLang="zh-CN" sz="2000" smtClean="0">
              <a:solidFill>
                <a:schemeClr val="tx1">
                  <a:lumMod val="65000"/>
                  <a:lumOff val="35000"/>
                </a:schemeClr>
              </a:solidFill>
              <a:latin typeface="+mn-ea"/>
              <a:ea typeface="+mn-ea"/>
            </a:endParaRPr>
          </a:p>
          <a:p>
            <a:pPr marL="0" indent="0">
              <a:lnSpc>
                <a:spcPct val="150000"/>
              </a:lnSpc>
              <a:buNone/>
            </a:pPr>
            <a:r>
              <a:rPr lang="zh-CN" altLang="en-US" sz="2000" smtClean="0">
                <a:solidFill>
                  <a:schemeClr val="tx1">
                    <a:lumMod val="65000"/>
                    <a:lumOff val="35000"/>
                  </a:schemeClr>
                </a:solidFill>
                <a:latin typeface="+mn-ea"/>
                <a:ea typeface="+mn-ea"/>
              </a:rPr>
              <a:t>运算</a:t>
            </a:r>
            <a:r>
              <a:rPr lang="zh-CN" altLang="en-US" sz="2000">
                <a:solidFill>
                  <a:schemeClr val="tx1">
                    <a:lumMod val="65000"/>
                    <a:lumOff val="35000"/>
                  </a:schemeClr>
                </a:solidFill>
                <a:latin typeface="+mn-ea"/>
                <a:ea typeface="+mn-ea"/>
              </a:rPr>
              <a:t>对象包括常量、变量、函数等</a:t>
            </a:r>
            <a:r>
              <a:rPr lang="zh-CN" altLang="en-US" sz="2000" smtClean="0">
                <a:solidFill>
                  <a:schemeClr val="tx1">
                    <a:lumMod val="65000"/>
                    <a:lumOff val="35000"/>
                  </a:schemeClr>
                </a:solidFill>
                <a:latin typeface="+mn-ea"/>
                <a:ea typeface="+mn-ea"/>
              </a:rPr>
              <a:t>。</a:t>
            </a:r>
            <a:endParaRPr lang="en-US" altLang="zh-CN" sz="2000" smtClean="0">
              <a:solidFill>
                <a:schemeClr val="tx1">
                  <a:lumMod val="65000"/>
                  <a:lumOff val="35000"/>
                </a:schemeClr>
              </a:solidFill>
              <a:latin typeface="+mn-ea"/>
              <a:ea typeface="+mn-ea"/>
            </a:endParaRPr>
          </a:p>
          <a:p>
            <a:pPr marL="0" indent="0">
              <a:lnSpc>
                <a:spcPct val="150000"/>
              </a:lnSpc>
              <a:buNone/>
            </a:pPr>
            <a:r>
              <a:rPr lang="en-US" altLang="zh-CN" sz="2000" smtClean="0">
                <a:solidFill>
                  <a:schemeClr val="tx1">
                    <a:lumMod val="65000"/>
                    <a:lumOff val="35000"/>
                  </a:schemeClr>
                </a:solidFill>
                <a:latin typeface="+mn-ea"/>
                <a:ea typeface="+mn-ea"/>
              </a:rPr>
              <a:t>C</a:t>
            </a:r>
            <a:r>
              <a:rPr lang="zh-CN" altLang="en-US" sz="2000">
                <a:solidFill>
                  <a:schemeClr val="tx1">
                    <a:lumMod val="65000"/>
                    <a:lumOff val="35000"/>
                  </a:schemeClr>
                </a:solidFill>
                <a:latin typeface="+mn-ea"/>
                <a:ea typeface="+mn-ea"/>
              </a:rPr>
              <a:t>语言规定了运算符的</a:t>
            </a:r>
            <a:r>
              <a:rPr lang="zh-CN" altLang="en-US" sz="2000" b="1">
                <a:solidFill>
                  <a:schemeClr val="tx1">
                    <a:lumMod val="65000"/>
                    <a:lumOff val="35000"/>
                  </a:schemeClr>
                </a:solidFill>
                <a:latin typeface="+mn-ea"/>
                <a:ea typeface="+mn-ea"/>
              </a:rPr>
              <a:t>优先级</a:t>
            </a:r>
            <a:r>
              <a:rPr lang="en-US" altLang="zh-CN" sz="2000">
                <a:solidFill>
                  <a:schemeClr val="tx1">
                    <a:lumMod val="65000"/>
                    <a:lumOff val="35000"/>
                  </a:schemeClr>
                </a:solidFill>
                <a:latin typeface="+mn-ea"/>
                <a:ea typeface="+mn-ea"/>
              </a:rPr>
              <a:t>(</a:t>
            </a:r>
            <a:r>
              <a:rPr lang="zh-CN" altLang="en-US" sz="2000">
                <a:solidFill>
                  <a:schemeClr val="tx1">
                    <a:lumMod val="65000"/>
                    <a:lumOff val="35000"/>
                  </a:schemeClr>
                </a:solidFill>
                <a:latin typeface="+mn-ea"/>
                <a:ea typeface="+mn-ea"/>
              </a:rPr>
              <a:t>例如先乘除后加减</a:t>
            </a:r>
            <a:r>
              <a:rPr lang="en-US" altLang="zh-CN" sz="2000">
                <a:solidFill>
                  <a:schemeClr val="tx1">
                    <a:lumMod val="65000"/>
                    <a:lumOff val="35000"/>
                  </a:schemeClr>
                </a:solidFill>
                <a:latin typeface="+mn-ea"/>
                <a:ea typeface="+mn-ea"/>
              </a:rPr>
              <a:t>)</a:t>
            </a:r>
            <a:r>
              <a:rPr lang="zh-CN" altLang="en-US" sz="2000">
                <a:solidFill>
                  <a:schemeClr val="tx1">
                    <a:lumMod val="65000"/>
                    <a:lumOff val="35000"/>
                  </a:schemeClr>
                </a:solidFill>
                <a:latin typeface="+mn-ea"/>
                <a:ea typeface="+mn-ea"/>
              </a:rPr>
              <a:t>，还规定了运算符的</a:t>
            </a:r>
            <a:r>
              <a:rPr lang="zh-CN" altLang="en-US" sz="2000" b="1">
                <a:solidFill>
                  <a:schemeClr val="tx1">
                    <a:lumMod val="65000"/>
                    <a:lumOff val="35000"/>
                  </a:schemeClr>
                </a:solidFill>
                <a:latin typeface="+mn-ea"/>
                <a:ea typeface="+mn-ea"/>
              </a:rPr>
              <a:t>结合性</a:t>
            </a:r>
            <a:r>
              <a:rPr lang="zh-CN" altLang="en-US" sz="2000">
                <a:solidFill>
                  <a:schemeClr val="tx1">
                    <a:lumMod val="65000"/>
                    <a:lumOff val="35000"/>
                  </a:schemeClr>
                </a:solidFill>
                <a:latin typeface="+mn-ea"/>
                <a:ea typeface="+mn-ea"/>
              </a:rPr>
              <a:t>。</a:t>
            </a:r>
            <a:endParaRPr lang="zh-CN" altLang="en-US" sz="2000">
              <a:solidFill>
                <a:schemeClr val="tx1">
                  <a:lumMod val="65000"/>
                  <a:lumOff val="35000"/>
                </a:schemeClr>
              </a:solidFill>
              <a:latin typeface="+mn-ea"/>
              <a:ea typeface="+mn-ea"/>
            </a:endParaRPr>
          </a:p>
          <a:p>
            <a:pPr marL="0" indent="0">
              <a:lnSpc>
                <a:spcPct val="150000"/>
              </a:lnSpc>
              <a:buNone/>
            </a:pPr>
            <a:r>
              <a:rPr lang="zh-CN" altLang="en-US" sz="2000" smtClean="0">
                <a:solidFill>
                  <a:schemeClr val="tx1">
                    <a:lumMod val="65000"/>
                    <a:lumOff val="35000"/>
                  </a:schemeClr>
                </a:solidFill>
                <a:latin typeface="+mn-ea"/>
                <a:ea typeface="+mn-ea"/>
              </a:rPr>
              <a:t>在</a:t>
            </a:r>
            <a:r>
              <a:rPr lang="zh-CN" altLang="en-US" sz="2000">
                <a:solidFill>
                  <a:schemeClr val="tx1">
                    <a:lumMod val="65000"/>
                    <a:lumOff val="35000"/>
                  </a:schemeClr>
                </a:solidFill>
                <a:latin typeface="+mn-ea"/>
                <a:ea typeface="+mn-ea"/>
              </a:rPr>
              <a:t>表达式求值时，先按运算符的优先级别顺序执行</a:t>
            </a:r>
            <a:r>
              <a:rPr lang="zh-CN" altLang="en-US" sz="2000" smtClean="0">
                <a:solidFill>
                  <a:schemeClr val="tx1">
                    <a:lumMod val="65000"/>
                    <a:lumOff val="35000"/>
                  </a:schemeClr>
                </a:solidFill>
                <a:latin typeface="+mn-ea"/>
                <a:ea typeface="+mn-ea"/>
              </a:rPr>
              <a:t>，当在</a:t>
            </a:r>
            <a:r>
              <a:rPr lang="zh-CN" altLang="en-US" sz="2000">
                <a:solidFill>
                  <a:schemeClr val="tx1">
                    <a:lumMod val="65000"/>
                    <a:lumOff val="35000"/>
                  </a:schemeClr>
                </a:solidFill>
                <a:latin typeface="+mn-ea"/>
                <a:ea typeface="+mn-ea"/>
              </a:rPr>
              <a:t>一个运算对象两侧的运算符的优先级别</a:t>
            </a:r>
            <a:r>
              <a:rPr lang="zh-CN" altLang="en-US" sz="2000" smtClean="0">
                <a:solidFill>
                  <a:schemeClr val="tx1">
                    <a:lumMod val="65000"/>
                    <a:lumOff val="35000"/>
                  </a:schemeClr>
                </a:solidFill>
                <a:latin typeface="+mn-ea"/>
                <a:ea typeface="+mn-ea"/>
              </a:rPr>
              <a:t>相同时，则</a:t>
            </a:r>
            <a:r>
              <a:rPr lang="zh-CN" altLang="en-US" sz="2000">
                <a:solidFill>
                  <a:schemeClr val="tx1">
                    <a:lumMod val="65000"/>
                    <a:lumOff val="35000"/>
                  </a:schemeClr>
                </a:solidFill>
                <a:latin typeface="+mn-ea"/>
                <a:ea typeface="+mn-ea"/>
              </a:rPr>
              <a:t>按规定的“结合方向”处理。Ｃ语言规定了各种运算符的结合方向（结合性</a:t>
            </a:r>
            <a:r>
              <a:rPr lang="zh-CN" altLang="en-US" sz="2000" smtClean="0">
                <a:solidFill>
                  <a:schemeClr val="tx1">
                    <a:lumMod val="65000"/>
                    <a:lumOff val="35000"/>
                  </a:schemeClr>
                </a:solidFill>
                <a:latin typeface="+mn-ea"/>
                <a:ea typeface="+mn-ea"/>
              </a:rPr>
              <a:t>）， “自左至右的结合方向”又</a:t>
            </a:r>
            <a:r>
              <a:rPr lang="zh-CN" altLang="en-US" sz="2000">
                <a:solidFill>
                  <a:schemeClr val="tx1">
                    <a:lumMod val="65000"/>
                    <a:lumOff val="35000"/>
                  </a:schemeClr>
                </a:solidFill>
                <a:latin typeface="+mn-ea"/>
                <a:ea typeface="+mn-ea"/>
              </a:rPr>
              <a:t>称“</a:t>
            </a:r>
            <a:r>
              <a:rPr lang="zh-CN" altLang="en-US" sz="2000" b="1">
                <a:solidFill>
                  <a:schemeClr val="tx1">
                    <a:lumMod val="65000"/>
                    <a:lumOff val="35000"/>
                  </a:schemeClr>
                </a:solidFill>
                <a:latin typeface="+mn-ea"/>
                <a:ea typeface="+mn-ea"/>
              </a:rPr>
              <a:t>左结合性</a:t>
            </a:r>
            <a:r>
              <a:rPr lang="zh-CN" altLang="en-US" sz="2000">
                <a:solidFill>
                  <a:schemeClr val="tx1">
                    <a:lumMod val="65000"/>
                    <a:lumOff val="35000"/>
                  </a:schemeClr>
                </a:solidFill>
                <a:latin typeface="+mn-ea"/>
                <a:ea typeface="+mn-ea"/>
              </a:rPr>
              <a:t>”，即运算对象先与左面的运算符结合</a:t>
            </a:r>
            <a:r>
              <a:rPr lang="zh-CN" altLang="en-US" sz="2000" smtClean="0">
                <a:solidFill>
                  <a:schemeClr val="tx1">
                    <a:lumMod val="65000"/>
                    <a:lumOff val="35000"/>
                  </a:schemeClr>
                </a:solidFill>
                <a:latin typeface="+mn-ea"/>
                <a:ea typeface="+mn-ea"/>
              </a:rPr>
              <a:t>。相反“</a:t>
            </a:r>
            <a:r>
              <a:rPr lang="zh-CN" altLang="en-US" sz="2000">
                <a:solidFill>
                  <a:schemeClr val="tx1">
                    <a:lumMod val="65000"/>
                    <a:lumOff val="35000"/>
                  </a:schemeClr>
                </a:solidFill>
                <a:latin typeface="+mn-ea"/>
                <a:ea typeface="+mn-ea"/>
              </a:rPr>
              <a:t>自右至</a:t>
            </a:r>
            <a:r>
              <a:rPr lang="zh-CN" altLang="en-US" sz="2000" smtClean="0">
                <a:solidFill>
                  <a:schemeClr val="tx1">
                    <a:lumMod val="65000"/>
                    <a:lumOff val="35000"/>
                  </a:schemeClr>
                </a:solidFill>
                <a:latin typeface="+mn-ea"/>
                <a:ea typeface="+mn-ea"/>
              </a:rPr>
              <a:t>左的结合方向”称为“</a:t>
            </a:r>
            <a:r>
              <a:rPr lang="zh-CN" altLang="en-US" sz="2000" b="1" smtClean="0">
                <a:solidFill>
                  <a:schemeClr val="tx1">
                    <a:lumMod val="65000"/>
                    <a:lumOff val="35000"/>
                  </a:schemeClr>
                </a:solidFill>
                <a:latin typeface="+mn-ea"/>
                <a:ea typeface="+mn-ea"/>
              </a:rPr>
              <a:t>右结合性</a:t>
            </a:r>
            <a:r>
              <a:rPr lang="zh-CN" altLang="en-US" sz="2000" smtClean="0">
                <a:solidFill>
                  <a:schemeClr val="tx1">
                    <a:lumMod val="65000"/>
                    <a:lumOff val="35000"/>
                  </a:schemeClr>
                </a:solidFill>
                <a:latin typeface="+mn-ea"/>
                <a:ea typeface="+mn-ea"/>
              </a:rPr>
              <a:t>”。</a:t>
            </a:r>
            <a:endParaRPr lang="zh-CN" altLang="en-US" sz="2000">
              <a:solidFill>
                <a:schemeClr val="tx1">
                  <a:lumMod val="65000"/>
                  <a:lumOff val="35000"/>
                </a:schemeClr>
              </a:solidFill>
              <a:latin typeface="+mn-ea"/>
              <a:ea typeface="+mn-ea"/>
            </a:endParaRPr>
          </a:p>
        </p:txBody>
      </p:sp>
      <p:grpSp>
        <p:nvGrpSpPr>
          <p:cNvPr id="6" name="组合 5"/>
          <p:cNvGrpSpPr/>
          <p:nvPr/>
        </p:nvGrpSpPr>
        <p:grpSpPr>
          <a:xfrm>
            <a:off x="860234" y="875362"/>
            <a:ext cx="8280000" cy="657226"/>
            <a:chOff x="3275013" y="1898650"/>
            <a:chExt cx="8280000" cy="657226"/>
          </a:xfrm>
        </p:grpSpPr>
        <p:sp>
          <p:nvSpPr>
            <p:cNvPr id="7" name="MH_Other_1"/>
            <p:cNvSpPr/>
            <p:nvPr>
              <p:custDataLst>
                <p:tags r:id="rId1"/>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MH_Other_2"/>
            <p:cNvSpPr/>
            <p:nvPr>
              <p:custDataLst>
                <p:tags r:id="rId2"/>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MH_Other_5"/>
            <p:cNvSpPr/>
            <p:nvPr>
              <p:custDataLst>
                <p:tags r:id="rId3"/>
              </p:custDataLst>
            </p:nvPr>
          </p:nvSpPr>
          <p:spPr>
            <a:xfrm>
              <a:off x="3275013" y="2509839"/>
              <a:ext cx="828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0" name="组合 9"/>
          <p:cNvGrpSpPr/>
          <p:nvPr/>
        </p:nvGrpSpPr>
        <p:grpSpPr>
          <a:xfrm>
            <a:off x="3092651" y="5596569"/>
            <a:ext cx="8280000" cy="711300"/>
            <a:chOff x="699571" y="5369834"/>
            <a:chExt cx="8144393" cy="656317"/>
          </a:xfrm>
        </p:grpSpPr>
        <p:sp>
          <p:nvSpPr>
            <p:cNvPr id="11" name="MH_Other_3"/>
            <p:cNvSpPr/>
            <p:nvPr>
              <p:custDataLst>
                <p:tags r:id="rId4"/>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4"/>
            <p:cNvSpPr/>
            <p:nvPr>
              <p:custDataLst>
                <p:tags r:id="rId5"/>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6"/>
            <p:cNvSpPr/>
            <p:nvPr>
              <p:custDataLst>
                <p:tags r:id="rId6"/>
              </p:custDataLst>
            </p:nvPr>
          </p:nvSpPr>
          <p:spPr>
            <a:xfrm>
              <a:off x="699571" y="5369834"/>
              <a:ext cx="8144393"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C </a:t>
            </a:r>
            <a:r>
              <a:rPr lang="zh-CN" altLang="en-US" smtClean="0"/>
              <a:t>语 句</a:t>
            </a:r>
            <a:endParaRPr lang="zh-CN" altLang="en-US"/>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MH" val="20170803150623"/>
  <p:tag name="MH_LIBRARY" val="GRAPHIC"/>
  <p:tag name="MH_ORDER" val="Freeform 21"/>
</p:tagLst>
</file>

<file path=ppt/tags/tag10.xml><?xml version="1.0" encoding="utf-8"?>
<p:tagLst xmlns:p="http://schemas.openxmlformats.org/presentationml/2006/main">
  <p:tag name="MH" val="20170805221014"/>
  <p:tag name="MH_LIBRARY" val="GRAPHIC"/>
  <p:tag name="MH_TYPE" val="Text"/>
  <p:tag name="MH_ORDER" val="1"/>
</p:tagLst>
</file>

<file path=ppt/tags/tag100.xml><?xml version="1.0" encoding="utf-8"?>
<p:tagLst xmlns:p="http://schemas.openxmlformats.org/presentationml/2006/main">
  <p:tag name="MH" val="20170806230300"/>
  <p:tag name="MH_LIBRARY" val="GRAPHIC"/>
  <p:tag name="MH_TYPE" val="Text"/>
  <p:tag name="MH_ORDER" val="1"/>
</p:tagLst>
</file>

<file path=ppt/tags/tag101.xml><?xml version="1.0" encoding="utf-8"?>
<p:tagLst xmlns:p="http://schemas.openxmlformats.org/presentationml/2006/main">
  <p:tag name="MH" val="20170806230300"/>
  <p:tag name="MH_LIBRARY" val="GRAPHIC"/>
  <p:tag name="MH_TYPE" val="Other"/>
  <p:tag name="MH_ORDER" val="1"/>
</p:tagLst>
</file>

<file path=ppt/tags/tag102.xml><?xml version="1.0" encoding="utf-8"?>
<p:tagLst xmlns:p="http://schemas.openxmlformats.org/presentationml/2006/main">
  <p:tag name="MH" val="20170806230300"/>
  <p:tag name="MH_LIBRARY" val="GRAPHIC"/>
  <p:tag name="MH_TYPE" val="SubTitle"/>
  <p:tag name="MH_ORDER" val="1"/>
</p:tagLst>
</file>

<file path=ppt/tags/tag103.xml><?xml version="1.0" encoding="utf-8"?>
<p:tagLst xmlns:p="http://schemas.openxmlformats.org/presentationml/2006/main">
  <p:tag name="MH" val="20170806230300"/>
  <p:tag name="MH_LIBRARY" val="GRAPHIC"/>
  <p:tag name="MH_TYPE" val="SubTitle"/>
  <p:tag name="MH_ORDER" val="3"/>
</p:tagLst>
</file>

<file path=ppt/tags/tag104.xml><?xml version="1.0" encoding="utf-8"?>
<p:tagLst xmlns:p="http://schemas.openxmlformats.org/presentationml/2006/main">
  <p:tag name="MH" val="20170806230300"/>
  <p:tag name="MH_LIBRARY" val="GRAPHIC"/>
  <p:tag name="MH_TYPE" val="SubTitle"/>
  <p:tag name="MH_ORDER" val="4"/>
</p:tagLst>
</file>

<file path=ppt/tags/tag105.xml><?xml version="1.0" encoding="utf-8"?>
<p:tagLst xmlns:p="http://schemas.openxmlformats.org/presentationml/2006/main">
  <p:tag name="MH" val="20170806230300"/>
  <p:tag name="MH_LIBRARY" val="GRAPHIC"/>
  <p:tag name="MH_TYPE" val="SubTitle"/>
  <p:tag name="MH_ORDER" val="2"/>
</p:tagLst>
</file>

<file path=ppt/tags/tag106.xml><?xml version="1.0" encoding="utf-8"?>
<p:tagLst xmlns:p="http://schemas.openxmlformats.org/presentationml/2006/main">
  <p:tag name="MH" val="20170806230300"/>
  <p:tag name="MH_LIBRARY" val="GRAPHIC"/>
  <p:tag name="MH_TYPE" val="SubTitle"/>
  <p:tag name="MH_ORDER" val="5"/>
</p:tagLst>
</file>

<file path=ppt/tags/tag107.xml><?xml version="1.0" encoding="utf-8"?>
<p:tagLst xmlns:p="http://schemas.openxmlformats.org/presentationml/2006/main">
  <p:tag name="MH" val="20170806230300"/>
  <p:tag name="MH_LIBRARY" val="GRAPHIC"/>
  <p:tag name="MH_TYPE" val="Title"/>
  <p:tag name="MH_ORDER" val="1"/>
</p:tagLst>
</file>

<file path=ppt/tags/tag108.xml><?xml version="1.0" encoding="utf-8"?>
<p:tagLst xmlns:p="http://schemas.openxmlformats.org/presentationml/2006/main">
  <p:tag name="MH_TYPE" val="#NeiR#"/>
  <p:tag name="MH_NUMBER" val="5"/>
  <p:tag name="MH_CATEGORY" val="#YinZJG#"/>
  <p:tag name="MH_LAYOUT" val="TitleSubTitleText"/>
  <p:tag name="MH" val="20170806230300"/>
  <p:tag name="MH_LIBRARY" val="GRAPHIC"/>
</p:tagLst>
</file>

<file path=ppt/tags/tag109.xml><?xml version="1.0" encoding="utf-8"?>
<p:tagLst xmlns:p="http://schemas.openxmlformats.org/presentationml/2006/main">
  <p:tag name="MH" val="20170806230300"/>
  <p:tag name="MH_LIBRARY" val="GRAPHIC"/>
  <p:tag name="MH_TYPE" val="SubTitle"/>
  <p:tag name="MH_ORDER" val="2"/>
</p:tagLst>
</file>

<file path=ppt/tags/tag11.xml><?xml version="1.0" encoding="utf-8"?>
<p:tagLst xmlns:p="http://schemas.openxmlformats.org/presentationml/2006/main">
  <p:tag name="MH" val="20170805221014"/>
  <p:tag name="MH_LIBRARY" val="GRAPHIC"/>
  <p:tag name="MH_TYPE" val="SubTitle"/>
  <p:tag name="MH_ORDER" val="1"/>
</p:tagLst>
</file>

<file path=ppt/tags/tag110.xml><?xml version="1.0" encoding="utf-8"?>
<p:tagLst xmlns:p="http://schemas.openxmlformats.org/presentationml/2006/main">
  <p:tag name="MH" val="20170806230300"/>
  <p:tag name="MH_LIBRARY" val="GRAPHIC"/>
  <p:tag name="MH_TYPE" val="Text"/>
  <p:tag name="MH_ORDER" val="1"/>
</p:tagLst>
</file>

<file path=ppt/tags/tag111.xml><?xml version="1.0" encoding="utf-8"?>
<p:tagLst xmlns:p="http://schemas.openxmlformats.org/presentationml/2006/main">
  <p:tag name="MH" val="20170806230300"/>
  <p:tag name="MH_LIBRARY" val="GRAPHIC"/>
  <p:tag name="MH_TYPE" val="Other"/>
  <p:tag name="MH_ORDER" val="1"/>
</p:tagLst>
</file>

<file path=ppt/tags/tag112.xml><?xml version="1.0" encoding="utf-8"?>
<p:tagLst xmlns:p="http://schemas.openxmlformats.org/presentationml/2006/main">
  <p:tag name="MH" val="20170806230300"/>
  <p:tag name="MH_LIBRARY" val="GRAPHIC"/>
  <p:tag name="MH_TYPE" val="SubTitle"/>
  <p:tag name="MH_ORDER" val="1"/>
</p:tagLst>
</file>

<file path=ppt/tags/tag113.xml><?xml version="1.0" encoding="utf-8"?>
<p:tagLst xmlns:p="http://schemas.openxmlformats.org/presentationml/2006/main">
  <p:tag name="MH" val="20170806230300"/>
  <p:tag name="MH_LIBRARY" val="GRAPHIC"/>
  <p:tag name="MH_TYPE" val="SubTitle"/>
  <p:tag name="MH_ORDER" val="3"/>
</p:tagLst>
</file>

<file path=ppt/tags/tag114.xml><?xml version="1.0" encoding="utf-8"?>
<p:tagLst xmlns:p="http://schemas.openxmlformats.org/presentationml/2006/main">
  <p:tag name="MH" val="20170806230300"/>
  <p:tag name="MH_LIBRARY" val="GRAPHIC"/>
  <p:tag name="MH_TYPE" val="SubTitle"/>
  <p:tag name="MH_ORDER" val="4"/>
</p:tagLst>
</file>

<file path=ppt/tags/tag115.xml><?xml version="1.0" encoding="utf-8"?>
<p:tagLst xmlns:p="http://schemas.openxmlformats.org/presentationml/2006/main">
  <p:tag name="MH" val="20170806230300"/>
  <p:tag name="MH_LIBRARY" val="GRAPHIC"/>
  <p:tag name="MH_TYPE" val="SubTitle"/>
  <p:tag name="MH_ORDER" val="5"/>
</p:tagLst>
</file>

<file path=ppt/tags/tag116.xml><?xml version="1.0" encoding="utf-8"?>
<p:tagLst xmlns:p="http://schemas.openxmlformats.org/presentationml/2006/main">
  <p:tag name="MH" val="20170806230300"/>
  <p:tag name="MH_LIBRARY" val="GRAPHIC"/>
  <p:tag name="MH_TYPE" val="Title"/>
  <p:tag name="MH_ORDER" val="1"/>
</p:tagLst>
</file>

<file path=ppt/tags/tag117.xml><?xml version="1.0" encoding="utf-8"?>
<p:tagLst xmlns:p="http://schemas.openxmlformats.org/presentationml/2006/main">
  <p:tag name="MH_TYPE" val="#NeiR#"/>
  <p:tag name="MH_NUMBER" val="5"/>
  <p:tag name="MH_CATEGORY" val="#YinZJG#"/>
  <p:tag name="MH_LAYOUT" val="TitleSubTitleText"/>
  <p:tag name="MH" val="20170806230300"/>
  <p:tag name="MH_LIBRARY" val="GRAPHIC"/>
</p:tagLst>
</file>

<file path=ppt/tags/tag118.xml><?xml version="1.0" encoding="utf-8"?>
<p:tagLst xmlns:p="http://schemas.openxmlformats.org/presentationml/2006/main">
  <p:tag name="MH" val="20170806230300"/>
  <p:tag name="MH_LIBRARY" val="GRAPHIC"/>
  <p:tag name="MH_TYPE" val="SubTitle"/>
  <p:tag name="MH_ORDER" val="3"/>
</p:tagLst>
</file>

<file path=ppt/tags/tag119.xml><?xml version="1.0" encoding="utf-8"?>
<p:tagLst xmlns:p="http://schemas.openxmlformats.org/presentationml/2006/main">
  <p:tag name="MH" val="20170806230300"/>
  <p:tag name="MH_LIBRARY" val="GRAPHIC"/>
  <p:tag name="MH_TYPE" val="SubTitle"/>
  <p:tag name="MH_ORDER" val="2"/>
</p:tagLst>
</file>

<file path=ppt/tags/tag12.xml><?xml version="1.0" encoding="utf-8"?>
<p:tagLst xmlns:p="http://schemas.openxmlformats.org/presentationml/2006/main">
  <p:tag name="MH" val="20170805221014"/>
  <p:tag name="MH_LIBRARY" val="GRAPHIC"/>
  <p:tag name="MH_TYPE" val="Text"/>
  <p:tag name="MH_ORDER" val="1"/>
</p:tagLst>
</file>

<file path=ppt/tags/tag120.xml><?xml version="1.0" encoding="utf-8"?>
<p:tagLst xmlns:p="http://schemas.openxmlformats.org/presentationml/2006/main">
  <p:tag name="MH" val="20170806230300"/>
  <p:tag name="MH_LIBRARY" val="GRAPHIC"/>
  <p:tag name="MH_TYPE" val="Text"/>
  <p:tag name="MH_ORDER" val="1"/>
</p:tagLst>
</file>

<file path=ppt/tags/tag121.xml><?xml version="1.0" encoding="utf-8"?>
<p:tagLst xmlns:p="http://schemas.openxmlformats.org/presentationml/2006/main">
  <p:tag name="MH" val="20170806230300"/>
  <p:tag name="MH_LIBRARY" val="GRAPHIC"/>
  <p:tag name="MH_TYPE" val="Other"/>
  <p:tag name="MH_ORDER" val="1"/>
</p:tagLst>
</file>

<file path=ppt/tags/tag122.xml><?xml version="1.0" encoding="utf-8"?>
<p:tagLst xmlns:p="http://schemas.openxmlformats.org/presentationml/2006/main">
  <p:tag name="MH" val="20170806230300"/>
  <p:tag name="MH_LIBRARY" val="GRAPHIC"/>
  <p:tag name="MH_TYPE" val="SubTitle"/>
  <p:tag name="MH_ORDER" val="1"/>
</p:tagLst>
</file>

<file path=ppt/tags/tag123.xml><?xml version="1.0" encoding="utf-8"?>
<p:tagLst xmlns:p="http://schemas.openxmlformats.org/presentationml/2006/main">
  <p:tag name="MH" val="20170806230300"/>
  <p:tag name="MH_LIBRARY" val="GRAPHIC"/>
  <p:tag name="MH_TYPE" val="SubTitle"/>
  <p:tag name="MH_ORDER" val="4"/>
</p:tagLst>
</file>

<file path=ppt/tags/tag124.xml><?xml version="1.0" encoding="utf-8"?>
<p:tagLst xmlns:p="http://schemas.openxmlformats.org/presentationml/2006/main">
  <p:tag name="MH" val="20170806230300"/>
  <p:tag name="MH_LIBRARY" val="GRAPHIC"/>
  <p:tag name="MH_TYPE" val="SubTitle"/>
  <p:tag name="MH_ORDER" val="5"/>
</p:tagLst>
</file>

<file path=ppt/tags/tag125.xml><?xml version="1.0" encoding="utf-8"?>
<p:tagLst xmlns:p="http://schemas.openxmlformats.org/presentationml/2006/main">
  <p:tag name="MH" val="20170806230300"/>
  <p:tag name="MH_LIBRARY" val="GRAPHIC"/>
  <p:tag name="MH_TYPE" val="Title"/>
  <p:tag name="MH_ORDER" val="1"/>
</p:tagLst>
</file>

<file path=ppt/tags/tag126.xml><?xml version="1.0" encoding="utf-8"?>
<p:tagLst xmlns:p="http://schemas.openxmlformats.org/presentationml/2006/main">
  <p:tag name="MH_TYPE" val="#NeiR#"/>
  <p:tag name="MH_NUMBER" val="5"/>
  <p:tag name="MH_CATEGORY" val="#YinZJG#"/>
  <p:tag name="MH_LAYOUT" val="TitleSubTitleText"/>
  <p:tag name="MH" val="20170806230300"/>
  <p:tag name="MH_LIBRARY" val="GRAPHIC"/>
</p:tagLst>
</file>

<file path=ppt/tags/tag127.xml><?xml version="1.0" encoding="utf-8"?>
<p:tagLst xmlns:p="http://schemas.openxmlformats.org/presentationml/2006/main">
  <p:tag name="MH" val="20170806230300"/>
  <p:tag name="MH_LIBRARY" val="GRAPHIC"/>
  <p:tag name="MH_TYPE" val="SubTitle"/>
  <p:tag name="MH_ORDER" val="3"/>
</p:tagLst>
</file>

<file path=ppt/tags/tag128.xml><?xml version="1.0" encoding="utf-8"?>
<p:tagLst xmlns:p="http://schemas.openxmlformats.org/presentationml/2006/main">
  <p:tag name="MH" val="20170806230300"/>
  <p:tag name="MH_LIBRARY" val="GRAPHIC"/>
  <p:tag name="MH_TYPE" val="SubTitle"/>
  <p:tag name="MH_ORDER" val="2"/>
</p:tagLst>
</file>

<file path=ppt/tags/tag129.xml><?xml version="1.0" encoding="utf-8"?>
<p:tagLst xmlns:p="http://schemas.openxmlformats.org/presentationml/2006/main">
  <p:tag name="MH" val="20170806230300"/>
  <p:tag name="MH_LIBRARY" val="GRAPHIC"/>
  <p:tag name="MH_TYPE" val="Text"/>
  <p:tag name="MH_ORDER" val="1"/>
</p:tagLst>
</file>

<file path=ppt/tags/tag13.xml><?xml version="1.0" encoding="utf-8"?>
<p:tagLst xmlns:p="http://schemas.openxmlformats.org/presentationml/2006/main">
  <p:tag name="MH" val="20170804154943"/>
  <p:tag name="MH_LIBRARY" val="GRAPHIC"/>
  <p:tag name="MH_TYPE" val="Other"/>
  <p:tag name="MH_ORDER" val="1"/>
</p:tagLst>
</file>

<file path=ppt/tags/tag130.xml><?xml version="1.0" encoding="utf-8"?>
<p:tagLst xmlns:p="http://schemas.openxmlformats.org/presentationml/2006/main">
  <p:tag name="MH" val="20170806230300"/>
  <p:tag name="MH_LIBRARY" val="GRAPHIC"/>
  <p:tag name="MH_TYPE" val="Other"/>
  <p:tag name="MH_ORDER" val="1"/>
</p:tagLst>
</file>

<file path=ppt/tags/tag131.xml><?xml version="1.0" encoding="utf-8"?>
<p:tagLst xmlns:p="http://schemas.openxmlformats.org/presentationml/2006/main">
  <p:tag name="MH" val="20170806230300"/>
  <p:tag name="MH_LIBRARY" val="GRAPHIC"/>
  <p:tag name="MH_TYPE" val="SubTitle"/>
  <p:tag name="MH_ORDER" val="1"/>
</p:tagLst>
</file>

<file path=ppt/tags/tag132.xml><?xml version="1.0" encoding="utf-8"?>
<p:tagLst xmlns:p="http://schemas.openxmlformats.org/presentationml/2006/main">
  <p:tag name="MH" val="20170806230300"/>
  <p:tag name="MH_LIBRARY" val="GRAPHIC"/>
  <p:tag name="MH_TYPE" val="SubTitle"/>
  <p:tag name="MH_ORDER" val="4"/>
</p:tagLst>
</file>

<file path=ppt/tags/tag133.xml><?xml version="1.0" encoding="utf-8"?>
<p:tagLst xmlns:p="http://schemas.openxmlformats.org/presentationml/2006/main">
  <p:tag name="MH" val="20170806230300"/>
  <p:tag name="MH_LIBRARY" val="GRAPHIC"/>
  <p:tag name="MH_TYPE" val="SubTitle"/>
  <p:tag name="MH_ORDER" val="5"/>
</p:tagLst>
</file>

<file path=ppt/tags/tag134.xml><?xml version="1.0" encoding="utf-8"?>
<p:tagLst xmlns:p="http://schemas.openxmlformats.org/presentationml/2006/main">
  <p:tag name="MH" val="20170806230300"/>
  <p:tag name="MH_LIBRARY" val="GRAPHIC"/>
  <p:tag name="MH_TYPE" val="Title"/>
  <p:tag name="MH_ORDER" val="1"/>
</p:tagLst>
</file>

<file path=ppt/tags/tag135.xml><?xml version="1.0" encoding="utf-8"?>
<p:tagLst xmlns:p="http://schemas.openxmlformats.org/presentationml/2006/main">
  <p:tag name="MH" val="20170806120343"/>
  <p:tag name="MH_LIBRARY" val="GRAPHIC"/>
  <p:tag name="MH_TYPE" val="Other"/>
  <p:tag name="MH_ORDER" val="1"/>
</p:tagLst>
</file>

<file path=ppt/tags/tag136.xml><?xml version="1.0" encoding="utf-8"?>
<p:tagLst xmlns:p="http://schemas.openxmlformats.org/presentationml/2006/main">
  <p:tag name="MH_TYPE" val="#NeiR#"/>
  <p:tag name="MH_NUMBER" val="5"/>
  <p:tag name="MH_CATEGORY" val="#YinZJG#"/>
  <p:tag name="MH_LAYOUT" val="TitleSubTitleText"/>
  <p:tag name="MH" val="20170806230300"/>
  <p:tag name="MH_LIBRARY" val="GRAPHIC"/>
</p:tagLst>
</file>

<file path=ppt/tags/tag137.xml><?xml version="1.0" encoding="utf-8"?>
<p:tagLst xmlns:p="http://schemas.openxmlformats.org/presentationml/2006/main">
  <p:tag name="MH" val="20170806105329"/>
  <p:tag name="MH_LIBRARY" val="GRAPHIC"/>
  <p:tag name="MH_TYPE" val="Title"/>
  <p:tag name="MH_ORDER" val="1"/>
</p:tagLst>
</file>

<file path=ppt/tags/tag138.xml><?xml version="1.0" encoding="utf-8"?>
<p:tagLst xmlns:p="http://schemas.openxmlformats.org/presentationml/2006/main">
  <p:tag name="MH_TYPE" val="#NeiR#"/>
  <p:tag name="MH_NUMBER" val="1"/>
  <p:tag name="MH_CATEGORY" val="#QiTTB#"/>
  <p:tag name="MH_LAYOUT" val="Text"/>
  <p:tag name="MH" val="20170806112925"/>
  <p:tag name="MH_LIBRARY" val="GRAPHIC"/>
</p:tagLst>
</file>

<file path=ppt/tags/tag139.xml><?xml version="1.0" encoding="utf-8"?>
<p:tagLst xmlns:p="http://schemas.openxmlformats.org/presentationml/2006/main">
  <p:tag name="MH" val="20170806105329"/>
  <p:tag name="MH_LIBRARY" val="GRAPHIC"/>
  <p:tag name="MH_TYPE" val="Title"/>
  <p:tag name="MH_ORDER" val="1"/>
</p:tagLst>
</file>

<file path=ppt/tags/tag14.xml><?xml version="1.0" encoding="utf-8"?>
<p:tagLst xmlns:p="http://schemas.openxmlformats.org/presentationml/2006/main">
  <p:tag name="MH" val="20170804154943"/>
  <p:tag name="MH_LIBRARY" val="GRAPHIC"/>
  <p:tag name="MH_TYPE" val="Other"/>
  <p:tag name="MH_ORDER" val="2"/>
</p:tagLst>
</file>

<file path=ppt/tags/tag140.xml><?xml version="1.0" encoding="utf-8"?>
<p:tagLst xmlns:p="http://schemas.openxmlformats.org/presentationml/2006/main">
  <p:tag name="MH" val="20170806120343"/>
  <p:tag name="MH_LIBRARY" val="GRAPHIC"/>
  <p:tag name="MH_TYPE" val="Other"/>
  <p:tag name="MH_ORDER" val="1"/>
</p:tagLst>
</file>

<file path=ppt/tags/tag141.xml><?xml version="1.0" encoding="utf-8"?>
<p:tagLst xmlns:p="http://schemas.openxmlformats.org/presentationml/2006/main">
  <p:tag name="MH" val="20170806120343"/>
  <p:tag name="MH_LIBRARY" val="GRAPHIC"/>
  <p:tag name="MH_TYPE" val="SubTitle"/>
  <p:tag name="MH_ORDER" val="1"/>
</p:tagLst>
</file>

<file path=ppt/tags/tag142.xml><?xml version="1.0" encoding="utf-8"?>
<p:tagLst xmlns:p="http://schemas.openxmlformats.org/presentationml/2006/main">
  <p:tag name="MH" val="20170806120343"/>
  <p:tag name="MH_LIBRARY" val="GRAPHIC"/>
  <p:tag name="MH_TYPE" val="Other"/>
  <p:tag name="MH_ORDER" val="2"/>
</p:tagLst>
</file>

<file path=ppt/tags/tag143.xml><?xml version="1.0" encoding="utf-8"?>
<p:tagLst xmlns:p="http://schemas.openxmlformats.org/presentationml/2006/main">
  <p:tag name="MH_TYPE" val="#NeiR#"/>
  <p:tag name="MH_NUMBER" val="1"/>
  <p:tag name="MH_CATEGORY" val="#QiTTB#"/>
  <p:tag name="MH_LAYOUT" val="Text"/>
  <p:tag name="MH" val="20170806112925"/>
  <p:tag name="MH_LIBRARY" val="GRAPHIC"/>
</p:tagLst>
</file>

<file path=ppt/tags/tag144.xml><?xml version="1.0" encoding="utf-8"?>
<p:tagLst xmlns:p="http://schemas.openxmlformats.org/presentationml/2006/main">
  <p:tag name="MH" val="20170806105329"/>
  <p:tag name="MH_LIBRARY" val="GRAPHIC"/>
  <p:tag name="MH_TYPE" val="Title"/>
  <p:tag name="MH_ORDER" val="1"/>
</p:tagLst>
</file>

<file path=ppt/tags/tag145.xml><?xml version="1.0" encoding="utf-8"?>
<p:tagLst xmlns:p="http://schemas.openxmlformats.org/presentationml/2006/main">
  <p:tag name="MH" val="20170806120343"/>
  <p:tag name="MH_LIBRARY" val="GRAPHIC"/>
  <p:tag name="MH_TYPE" val="Other"/>
  <p:tag name="MH_ORDER" val="1"/>
</p:tagLst>
</file>

<file path=ppt/tags/tag146.xml><?xml version="1.0" encoding="utf-8"?>
<p:tagLst xmlns:p="http://schemas.openxmlformats.org/presentationml/2006/main">
  <p:tag name="MH" val="20170806120343"/>
  <p:tag name="MH_LIBRARY" val="GRAPHIC"/>
  <p:tag name="MH_TYPE" val="SubTitle"/>
  <p:tag name="MH_ORDER" val="1"/>
</p:tagLst>
</file>

<file path=ppt/tags/tag147.xml><?xml version="1.0" encoding="utf-8"?>
<p:tagLst xmlns:p="http://schemas.openxmlformats.org/presentationml/2006/main">
  <p:tag name="MH" val="20170806120343"/>
  <p:tag name="MH_LIBRARY" val="GRAPHIC"/>
  <p:tag name="MH_TYPE" val="Other"/>
  <p:tag name="MH_ORDER" val="2"/>
</p:tagLst>
</file>

<file path=ppt/tags/tag148.xml><?xml version="1.0" encoding="utf-8"?>
<p:tagLst xmlns:p="http://schemas.openxmlformats.org/presentationml/2006/main">
  <p:tag name="MH_TYPE" val="#NeiR#"/>
  <p:tag name="MH_NUMBER" val="1"/>
  <p:tag name="MH_CATEGORY" val="#QiTTB#"/>
  <p:tag name="MH_LAYOUT" val="Text"/>
  <p:tag name="MH" val="20170806112925"/>
  <p:tag name="MH_LIBRARY" val="GRAPHIC"/>
</p:tagLst>
</file>

<file path=ppt/tags/tag149.xml><?xml version="1.0" encoding="utf-8"?>
<p:tagLst xmlns:p="http://schemas.openxmlformats.org/presentationml/2006/main">
  <p:tag name="MH" val="20170806105329"/>
  <p:tag name="MH_LIBRARY" val="GRAPHIC"/>
  <p:tag name="MH_TYPE" val="Title"/>
  <p:tag name="MH_ORDER" val="1"/>
</p:tagLst>
</file>

<file path=ppt/tags/tag15.xml><?xml version="1.0" encoding="utf-8"?>
<p:tagLst xmlns:p="http://schemas.openxmlformats.org/presentationml/2006/main">
  <p:tag name="MH" val="20170804154943"/>
  <p:tag name="MH_LIBRARY" val="GRAPHIC"/>
  <p:tag name="MH_TYPE" val="Other"/>
  <p:tag name="MH_ORDER" val="11"/>
</p:tagLst>
</file>

<file path=ppt/tags/tag150.xml><?xml version="1.0" encoding="utf-8"?>
<p:tagLst xmlns:p="http://schemas.openxmlformats.org/presentationml/2006/main">
  <p:tag name="MH_TYPE" val="#NeiR#"/>
  <p:tag name="MH_NUMBER" val="1"/>
  <p:tag name="MH_CATEGORY" val="#QiTTB#"/>
  <p:tag name="MH_LAYOUT" val="Text"/>
  <p:tag name="MH" val="20170806112925"/>
  <p:tag name="MH_LIBRARY" val="GRAPHIC"/>
</p:tagLst>
</file>

<file path=ppt/tags/tag151.xml><?xml version="1.0" encoding="utf-8"?>
<p:tagLst xmlns:p="http://schemas.openxmlformats.org/presentationml/2006/main">
  <p:tag name="MH" val="20170806105329"/>
  <p:tag name="MH_LIBRARY" val="GRAPHIC"/>
  <p:tag name="MH_TYPE" val="Title"/>
  <p:tag name="MH_ORDER" val="1"/>
</p:tagLst>
</file>

<file path=ppt/tags/tag152.xml><?xml version="1.0" encoding="utf-8"?>
<p:tagLst xmlns:p="http://schemas.openxmlformats.org/presentationml/2006/main">
  <p:tag name="MH_TYPE" val="#NeiR#"/>
  <p:tag name="MH_NUMBER" val="1"/>
  <p:tag name="MH_CATEGORY" val="#QiTTB#"/>
  <p:tag name="MH_LAYOUT" val="Text"/>
  <p:tag name="MH" val="20170806112925"/>
  <p:tag name="MH_LIBRARY" val="GRAPHIC"/>
</p:tagLst>
</file>

<file path=ppt/tags/tag153.xml><?xml version="1.0" encoding="utf-8"?>
<p:tagLst xmlns:p="http://schemas.openxmlformats.org/presentationml/2006/main">
  <p:tag name="MH" val="20170806105329"/>
  <p:tag name="MH_LIBRARY" val="GRAPHIC"/>
  <p:tag name="MH_TYPE" val="Title"/>
  <p:tag name="MH_ORDER" val="1"/>
</p:tagLst>
</file>

<file path=ppt/tags/tag154.xml><?xml version="1.0" encoding="utf-8"?>
<p:tagLst xmlns:p="http://schemas.openxmlformats.org/presentationml/2006/main">
  <p:tag name="MH" val="20170806120343"/>
  <p:tag name="MH_LIBRARY" val="GRAPHIC"/>
  <p:tag name="MH_TYPE" val="Other"/>
  <p:tag name="MH_ORDER" val="1"/>
</p:tagLst>
</file>

<file path=ppt/tags/tag155.xml><?xml version="1.0" encoding="utf-8"?>
<p:tagLst xmlns:p="http://schemas.openxmlformats.org/presentationml/2006/main">
  <p:tag name="MH" val="20170806120343"/>
  <p:tag name="MH_LIBRARY" val="GRAPHIC"/>
  <p:tag name="MH_TYPE" val="SubTitle"/>
  <p:tag name="MH_ORDER" val="1"/>
</p:tagLst>
</file>

<file path=ppt/tags/tag156.xml><?xml version="1.0" encoding="utf-8"?>
<p:tagLst xmlns:p="http://schemas.openxmlformats.org/presentationml/2006/main">
  <p:tag name="MH" val="20170806120343"/>
  <p:tag name="MH_LIBRARY" val="GRAPHIC"/>
  <p:tag name="MH_TYPE" val="Other"/>
  <p:tag name="MH_ORDER" val="2"/>
</p:tagLst>
</file>

<file path=ppt/tags/tag157.xml><?xml version="1.0" encoding="utf-8"?>
<p:tagLst xmlns:p="http://schemas.openxmlformats.org/presentationml/2006/main">
  <p:tag name="MH_TYPE" val="#NeiR#"/>
  <p:tag name="MH_NUMBER" val="1"/>
  <p:tag name="MH_CATEGORY" val="#QiTTB#"/>
  <p:tag name="MH_LAYOUT" val="Text"/>
  <p:tag name="MH" val="20170806112925"/>
  <p:tag name="MH_LIBRARY" val="GRAPHIC"/>
</p:tagLst>
</file>

<file path=ppt/tags/tag158.xml><?xml version="1.0" encoding="utf-8"?>
<p:tagLst xmlns:p="http://schemas.openxmlformats.org/presentationml/2006/main">
  <p:tag name="MH" val="20170806105329"/>
  <p:tag name="MH_LIBRARY" val="GRAPHIC"/>
  <p:tag name="MH_TYPE" val="Title"/>
  <p:tag name="MH_ORDER" val="1"/>
</p:tagLst>
</file>

<file path=ppt/tags/tag159.xml><?xml version="1.0" encoding="utf-8"?>
<p:tagLst xmlns:p="http://schemas.openxmlformats.org/presentationml/2006/main">
  <p:tag name="MH_TYPE" val="#NeiR#"/>
  <p:tag name="MH_NUMBER" val="1"/>
  <p:tag name="MH_CATEGORY" val="#QiTTB#"/>
  <p:tag name="MH_LAYOUT" val="Text"/>
  <p:tag name="MH" val="20170806112925"/>
  <p:tag name="MH_LIBRARY" val="GRAPHIC"/>
</p:tagLst>
</file>

<file path=ppt/tags/tag16.xml><?xml version="1.0" encoding="utf-8"?>
<p:tagLst xmlns:p="http://schemas.openxmlformats.org/presentationml/2006/main">
  <p:tag name="MH" val="20170804154943"/>
  <p:tag name="MH_LIBRARY" val="GRAPHIC"/>
  <p:tag name="MH_TYPE" val="Other"/>
  <p:tag name="MH_ORDER" val="12"/>
</p:tagLst>
</file>

<file path=ppt/tags/tag160.xml><?xml version="1.0" encoding="utf-8"?>
<p:tagLst xmlns:p="http://schemas.openxmlformats.org/presentationml/2006/main">
  <p:tag name="MH" val="20170807115430"/>
  <p:tag name="MH_LIBRARY" val="GRAPHIC"/>
  <p:tag name="MH_TYPE" val="Other"/>
  <p:tag name="MH_ORDER" val="1"/>
</p:tagLst>
</file>

<file path=ppt/tags/tag161.xml><?xml version="1.0" encoding="utf-8"?>
<p:tagLst xmlns:p="http://schemas.openxmlformats.org/presentationml/2006/main">
  <p:tag name="MH" val="20170807115430"/>
  <p:tag name="MH_LIBRARY" val="GRAPHIC"/>
  <p:tag name="MH_TYPE" val="Other"/>
  <p:tag name="MH_ORDER" val="2"/>
</p:tagLst>
</file>

<file path=ppt/tags/tag162.xml><?xml version="1.0" encoding="utf-8"?>
<p:tagLst xmlns:p="http://schemas.openxmlformats.org/presentationml/2006/main">
  <p:tag name="MH" val="20170807115430"/>
  <p:tag name="MH_LIBRARY" val="GRAPHIC"/>
  <p:tag name="MH_TYPE" val="SubTitle"/>
  <p:tag name="MH_ORDER" val="1"/>
</p:tagLst>
</file>

<file path=ppt/tags/tag163.xml><?xml version="1.0" encoding="utf-8"?>
<p:tagLst xmlns:p="http://schemas.openxmlformats.org/presentationml/2006/main">
  <p:tag name="MH" val="20170807115430"/>
  <p:tag name="MH_LIBRARY" val="GRAPHIC"/>
  <p:tag name="MH_TYPE" val="Other"/>
  <p:tag name="MH_ORDER" val="3"/>
</p:tagLst>
</file>

<file path=ppt/tags/tag164.xml><?xml version="1.0" encoding="utf-8"?>
<p:tagLst xmlns:p="http://schemas.openxmlformats.org/presentationml/2006/main">
  <p:tag name="MH" val="20170807115430"/>
  <p:tag name="MH_LIBRARY" val="GRAPHIC"/>
  <p:tag name="MH_TYPE" val="Other"/>
  <p:tag name="MH_ORDER" val="4"/>
</p:tagLst>
</file>

<file path=ppt/tags/tag165.xml><?xml version="1.0" encoding="utf-8"?>
<p:tagLst xmlns:p="http://schemas.openxmlformats.org/presentationml/2006/main">
  <p:tag name="MH" val="20170807115430"/>
  <p:tag name="MH_LIBRARY" val="GRAPHIC"/>
  <p:tag name="MH_TYPE" val="SubTitle"/>
  <p:tag name="MH_ORDER" val="2"/>
</p:tagLst>
</file>

<file path=ppt/tags/tag166.xml><?xml version="1.0" encoding="utf-8"?>
<p:tagLst xmlns:p="http://schemas.openxmlformats.org/presentationml/2006/main">
  <p:tag name="MH" val="20170807115430"/>
  <p:tag name="MH_LIBRARY" val="GRAPHIC"/>
  <p:tag name="MH_TYPE" val="Text"/>
  <p:tag name="MH_ORDER" val="2"/>
</p:tagLst>
</file>

<file path=ppt/tags/tag167.xml><?xml version="1.0" encoding="utf-8"?>
<p:tagLst xmlns:p="http://schemas.openxmlformats.org/presentationml/2006/main">
  <p:tag name="MH" val="20170807115430"/>
  <p:tag name="MH_LIBRARY" val="GRAPHIC"/>
  <p:tag name="MH_TYPE" val="Other"/>
  <p:tag name="MH_ORDER" val="5"/>
</p:tagLst>
</file>

<file path=ppt/tags/tag168.xml><?xml version="1.0" encoding="utf-8"?>
<p:tagLst xmlns:p="http://schemas.openxmlformats.org/presentationml/2006/main">
  <p:tag name="MH" val="20170807115430"/>
  <p:tag name="MH_LIBRARY" val="GRAPHIC"/>
  <p:tag name="MH_TYPE" val="Other"/>
  <p:tag name="MH_ORDER" val="6"/>
</p:tagLst>
</file>

<file path=ppt/tags/tag169.xml><?xml version="1.0" encoding="utf-8"?>
<p:tagLst xmlns:p="http://schemas.openxmlformats.org/presentationml/2006/main">
  <p:tag name="MH" val="20170807115430"/>
  <p:tag name="MH_LIBRARY" val="GRAPHIC"/>
  <p:tag name="MH_TYPE" val="SubTitle"/>
  <p:tag name="MH_ORDER" val="3"/>
</p:tagLst>
</file>

<file path=ppt/tags/tag17.xml><?xml version="1.0" encoding="utf-8"?>
<p:tagLst xmlns:p="http://schemas.openxmlformats.org/presentationml/2006/main">
  <p:tag name="MH" val="20170804154943"/>
  <p:tag name="MH_LIBRARY" val="GRAPHIC"/>
  <p:tag name="MH_TYPE" val="SubTitle"/>
  <p:tag name="MH_ORDER" val="1"/>
</p:tagLst>
</file>

<file path=ppt/tags/tag170.xml><?xml version="1.0" encoding="utf-8"?>
<p:tagLst xmlns:p="http://schemas.openxmlformats.org/presentationml/2006/main">
  <p:tag name="MH" val="20170807115430"/>
  <p:tag name="MH_LIBRARY" val="GRAPHIC"/>
  <p:tag name="MH_TYPE" val="Text"/>
  <p:tag name="MH_ORDER" val="3"/>
</p:tagLst>
</file>

<file path=ppt/tags/tag171.xml><?xml version="1.0" encoding="utf-8"?>
<p:tagLst xmlns:p="http://schemas.openxmlformats.org/presentationml/2006/main">
  <p:tag name="MH" val="20170807115430"/>
  <p:tag name="MH_LIBRARY" val="GRAPHIC"/>
  <p:tag name="MH_TYPE" val="Other"/>
  <p:tag name="MH_ORDER" val="7"/>
</p:tagLst>
</file>

<file path=ppt/tags/tag172.xml><?xml version="1.0" encoding="utf-8"?>
<p:tagLst xmlns:p="http://schemas.openxmlformats.org/presentationml/2006/main">
  <p:tag name="MH" val="20170807115430"/>
  <p:tag name="MH_LIBRARY" val="GRAPHIC"/>
  <p:tag name="MH_TYPE" val="PageTitle"/>
  <p:tag name="MH_ORDER" val="PageTitle"/>
</p:tagLst>
</file>

<file path=ppt/tags/tag173.xml><?xml version="1.0" encoding="utf-8"?>
<p:tagLst xmlns:p="http://schemas.openxmlformats.org/presentationml/2006/main">
  <p:tag name="MH" val="20170804144137"/>
  <p:tag name="MH_LIBRARY" val="GRAPHIC"/>
  <p:tag name="MH_TYPE" val="Desc"/>
  <p:tag name="MH_ORDER" val="1"/>
</p:tagLst>
</file>

<file path=ppt/tags/tag174.xml><?xml version="1.0" encoding="utf-8"?>
<p:tagLst xmlns:p="http://schemas.openxmlformats.org/presentationml/2006/main">
  <p:tag name="MH_TYPE" val="#NeiR#"/>
  <p:tag name="MH_NUMBER" val="3"/>
  <p:tag name="MH_CATEGORY" val="#YinZJG#"/>
  <p:tag name="MH_LAYOUT" val="TitleSubTitleText"/>
  <p:tag name="MH" val="20170807115430"/>
  <p:tag name="MH_LIBRARY" val="GRAPHIC"/>
</p:tagLst>
</file>

<file path=ppt/tags/tag175.xml><?xml version="1.0" encoding="utf-8"?>
<p:tagLst xmlns:p="http://schemas.openxmlformats.org/presentationml/2006/main">
  <p:tag name="MH" val="20170804144137"/>
  <p:tag name="MH_LIBRARY" val="GRAPHIC"/>
  <p:tag name="MH_TYPE" val="Desc"/>
  <p:tag name="MH_ORDER" val="1"/>
</p:tagLst>
</file>

<file path=ppt/tags/tag176.xml><?xml version="1.0" encoding="utf-8"?>
<p:tagLst xmlns:p="http://schemas.openxmlformats.org/presentationml/2006/main">
  <p:tag name="MH" val="20170804144137"/>
  <p:tag name="MH_LIBRARY" val="GRAPHIC"/>
  <p:tag name="MH_TYPE" val="Desc"/>
  <p:tag name="MH_ORDER" val="1"/>
</p:tagLst>
</file>

<file path=ppt/tags/tag177.xml><?xml version="1.0" encoding="utf-8"?>
<p:tagLst xmlns:p="http://schemas.openxmlformats.org/presentationml/2006/main">
  <p:tag name="MH" val="20170806120343"/>
  <p:tag name="MH_LIBRARY" val="GRAPHIC"/>
  <p:tag name="MH_TYPE" val="Other"/>
  <p:tag name="MH_ORDER" val="1"/>
</p:tagLst>
</file>

<file path=ppt/tags/tag178.xml><?xml version="1.0" encoding="utf-8"?>
<p:tagLst xmlns:p="http://schemas.openxmlformats.org/presentationml/2006/main">
  <p:tag name="MH" val="20170806120343"/>
  <p:tag name="MH_LIBRARY" val="GRAPHIC"/>
  <p:tag name="MH_TYPE" val="SubTitle"/>
  <p:tag name="MH_ORDER" val="1"/>
</p:tagLst>
</file>

<file path=ppt/tags/tag179.xml><?xml version="1.0" encoding="utf-8"?>
<p:tagLst xmlns:p="http://schemas.openxmlformats.org/presentationml/2006/main">
  <p:tag name="MH" val="20170806120343"/>
  <p:tag name="MH_LIBRARY" val="GRAPHIC"/>
  <p:tag name="MH_TYPE" val="Other"/>
  <p:tag name="MH_ORDER" val="2"/>
</p:tagLst>
</file>

<file path=ppt/tags/tag18.xml><?xml version="1.0" encoding="utf-8"?>
<p:tagLst xmlns:p="http://schemas.openxmlformats.org/presentationml/2006/main">
  <p:tag name="MH" val="20170804154943"/>
  <p:tag name="MH_LIBRARY" val="GRAPHIC"/>
  <p:tag name="MH_TYPE" val="Other"/>
  <p:tag name="MH_ORDER" val="3"/>
</p:tagLst>
</file>

<file path=ppt/tags/tag180.xml><?xml version="1.0" encoding="utf-8"?>
<p:tagLst xmlns:p="http://schemas.openxmlformats.org/presentationml/2006/main">
  <p:tag name="MH" val="20170804144137"/>
  <p:tag name="MH_LIBRARY" val="GRAPHIC"/>
  <p:tag name="MH_TYPE" val="Desc"/>
  <p:tag name="MH_ORDER" val="1"/>
</p:tagLst>
</file>

<file path=ppt/tags/tag181.xml><?xml version="1.0" encoding="utf-8"?>
<p:tagLst xmlns:p="http://schemas.openxmlformats.org/presentationml/2006/main">
  <p:tag name="MH" val="20170804144137"/>
  <p:tag name="MH_LIBRARY" val="GRAPHIC"/>
  <p:tag name="MH_TYPE" val="Desc"/>
  <p:tag name="MH_ORDER" val="1"/>
</p:tagLst>
</file>

<file path=ppt/tags/tag182.xml><?xml version="1.0" encoding="utf-8"?>
<p:tagLst xmlns:p="http://schemas.openxmlformats.org/presentationml/2006/main">
  <p:tag name="MH" val="20170807170115"/>
  <p:tag name="MH_LIBRARY" val="GRAPHIC"/>
  <p:tag name="MH_TYPE" val="Other"/>
  <p:tag name="MH_ORDER" val="1"/>
</p:tagLst>
</file>

<file path=ppt/tags/tag183.xml><?xml version="1.0" encoding="utf-8"?>
<p:tagLst xmlns:p="http://schemas.openxmlformats.org/presentationml/2006/main">
  <p:tag name="MH" val="20170807170115"/>
  <p:tag name="MH_LIBRARY" val="GRAPHIC"/>
  <p:tag name="MH_TYPE" val="Other"/>
  <p:tag name="MH_ORDER" val="2"/>
</p:tagLst>
</file>

<file path=ppt/tags/tag184.xml><?xml version="1.0" encoding="utf-8"?>
<p:tagLst xmlns:p="http://schemas.openxmlformats.org/presentationml/2006/main">
  <p:tag name="MH" val="20170807170115"/>
  <p:tag name="MH_LIBRARY" val="GRAPHIC"/>
  <p:tag name="MH_TYPE" val="Title"/>
  <p:tag name="MH_ORDER" val="1"/>
</p:tagLst>
</file>

<file path=ppt/tags/tag185.xml><?xml version="1.0" encoding="utf-8"?>
<p:tagLst xmlns:p="http://schemas.openxmlformats.org/presentationml/2006/main">
  <p:tag name="MH" val="20170807170115"/>
  <p:tag name="MH_LIBRARY" val="GRAPHIC"/>
  <p:tag name="MH_TYPE" val="SubTitle"/>
  <p:tag name="MH_ORDER" val="2"/>
</p:tagLst>
</file>

<file path=ppt/tags/tag186.xml><?xml version="1.0" encoding="utf-8"?>
<p:tagLst xmlns:p="http://schemas.openxmlformats.org/presentationml/2006/main">
  <p:tag name="MH" val="20170807170115"/>
  <p:tag name="MH_LIBRARY" val="GRAPHIC"/>
  <p:tag name="MH_TYPE" val="SubTitle"/>
  <p:tag name="MH_ORDER" val="1"/>
</p:tagLst>
</file>

<file path=ppt/tags/tag187.xml><?xml version="1.0" encoding="utf-8"?>
<p:tagLst xmlns:p="http://schemas.openxmlformats.org/presentationml/2006/main">
  <p:tag name="MH_TYPE" val="#NeiR#"/>
  <p:tag name="MH_NUMBER" val="2"/>
  <p:tag name="MH_CATEGORY" val="#YinZJG#"/>
  <p:tag name="MH_LAYOUT" val="TitleSubTitle"/>
  <p:tag name="MH" val="20170807170115"/>
  <p:tag name="MH_LIBRARY" val="GRAPHIC"/>
</p:tagLst>
</file>

<file path=ppt/tags/tag188.xml><?xml version="1.0" encoding="utf-8"?>
<p:tagLst xmlns:p="http://schemas.openxmlformats.org/presentationml/2006/main">
  <p:tag name="MH" val="20170804144137"/>
  <p:tag name="MH_LIBRARY" val="GRAPHIC"/>
  <p:tag name="MH_TYPE" val="Desc"/>
  <p:tag name="MH_ORDER" val="1"/>
</p:tagLst>
</file>

<file path=ppt/tags/tag189.xml><?xml version="1.0" encoding="utf-8"?>
<p:tagLst xmlns:p="http://schemas.openxmlformats.org/presentationml/2006/main">
  <p:tag name="MH" val="20170804144137"/>
  <p:tag name="MH_LIBRARY" val="GRAPHIC"/>
  <p:tag name="MH_TYPE" val="Desc"/>
  <p:tag name="MH_ORDER" val="1"/>
</p:tagLst>
</file>

<file path=ppt/tags/tag19.xml><?xml version="1.0" encoding="utf-8"?>
<p:tagLst xmlns:p="http://schemas.openxmlformats.org/presentationml/2006/main">
  <p:tag name="MH" val="20170804154943"/>
  <p:tag name="MH_LIBRARY" val="GRAPHIC"/>
  <p:tag name="MH_TYPE" val="Other"/>
  <p:tag name="MH_ORDER" val="4"/>
</p:tagLst>
</file>

<file path=ppt/tags/tag190.xml><?xml version="1.0" encoding="utf-8"?>
<p:tagLst xmlns:p="http://schemas.openxmlformats.org/presentationml/2006/main">
  <p:tag name="commondata" val="eyJoZGlkIjoiZjFmZWIzNDg2MmIzZjExOTIzMmViNTBmYTMwYTk0ZWYifQ=="/>
</p:tagLst>
</file>

<file path=ppt/tags/tag2.xml><?xml version="1.0" encoding="utf-8"?>
<p:tagLst xmlns:p="http://schemas.openxmlformats.org/presentationml/2006/main">
  <p:tag name="MH" val="20170803150623"/>
  <p:tag name="MH_LIBRARY" val="GRAPHIC"/>
  <p:tag name="MH_ORDER" val="Straight Connector 22"/>
</p:tagLst>
</file>

<file path=ppt/tags/tag20.xml><?xml version="1.0" encoding="utf-8"?>
<p:tagLst xmlns:p="http://schemas.openxmlformats.org/presentationml/2006/main">
  <p:tag name="MH" val="20170804154943"/>
  <p:tag name="MH_LIBRARY" val="GRAPHIC"/>
  <p:tag name="MH_TYPE" val="Other"/>
  <p:tag name="MH_ORDER" val="13"/>
</p:tagLst>
</file>

<file path=ppt/tags/tag21.xml><?xml version="1.0" encoding="utf-8"?>
<p:tagLst xmlns:p="http://schemas.openxmlformats.org/presentationml/2006/main">
  <p:tag name="MH" val="20170804154943"/>
  <p:tag name="MH_LIBRARY" val="GRAPHIC"/>
  <p:tag name="MH_TYPE" val="Other"/>
  <p:tag name="MH_ORDER" val="14"/>
</p:tagLst>
</file>

<file path=ppt/tags/tag22.xml><?xml version="1.0" encoding="utf-8"?>
<p:tagLst xmlns:p="http://schemas.openxmlformats.org/presentationml/2006/main">
  <p:tag name="MH" val="20170804154943"/>
  <p:tag name="MH_LIBRARY" val="GRAPHIC"/>
  <p:tag name="MH_TYPE" val="SubTitle"/>
  <p:tag name="MH_ORDER" val="2"/>
</p:tagLst>
</file>

<file path=ppt/tags/tag23.xml><?xml version="1.0" encoding="utf-8"?>
<p:tagLst xmlns:p="http://schemas.openxmlformats.org/presentationml/2006/main">
  <p:tag name="MH" val="20170804154943"/>
  <p:tag name="MH_LIBRARY" val="GRAPHIC"/>
  <p:tag name="MH_TYPE" val="Other"/>
  <p:tag name="MH_ORDER" val="1"/>
</p:tagLst>
</file>

<file path=ppt/tags/tag24.xml><?xml version="1.0" encoding="utf-8"?>
<p:tagLst xmlns:p="http://schemas.openxmlformats.org/presentationml/2006/main">
  <p:tag name="MH" val="20170804154943"/>
  <p:tag name="MH_LIBRARY" val="GRAPHIC"/>
  <p:tag name="MH_TYPE" val="Other"/>
  <p:tag name="MH_ORDER" val="2"/>
</p:tagLst>
</file>

<file path=ppt/tags/tag25.xml><?xml version="1.0" encoding="utf-8"?>
<p:tagLst xmlns:p="http://schemas.openxmlformats.org/presentationml/2006/main">
  <p:tag name="MH" val="20170804154943"/>
  <p:tag name="MH_LIBRARY" val="GRAPHIC"/>
  <p:tag name="MH_TYPE" val="Other"/>
  <p:tag name="MH_ORDER" val="12"/>
</p:tagLst>
</file>

<file path=ppt/tags/tag26.xml><?xml version="1.0" encoding="utf-8"?>
<p:tagLst xmlns:p="http://schemas.openxmlformats.org/presentationml/2006/main">
  <p:tag name="MH" val="20170804154943"/>
  <p:tag name="MH_LIBRARY" val="GRAPHIC"/>
  <p:tag name="MH_TYPE" val="Other"/>
  <p:tag name="MH_ORDER" val="11"/>
</p:tagLst>
</file>

<file path=ppt/tags/tag27.xml><?xml version="1.0" encoding="utf-8"?>
<p:tagLst xmlns:p="http://schemas.openxmlformats.org/presentationml/2006/main">
  <p:tag name="MH" val="20170804154943"/>
  <p:tag name="MH_LIBRARY" val="GRAPHIC"/>
  <p:tag name="MH_TYPE" val="SubTitle"/>
  <p:tag name="MH_ORDER" val="1"/>
</p:tagLst>
</file>

<file path=ppt/tags/tag28.xml><?xml version="1.0" encoding="utf-8"?>
<p:tagLst xmlns:p="http://schemas.openxmlformats.org/presentationml/2006/main">
  <p:tag name="MH" val="20170804154943"/>
  <p:tag name="MH_LIBRARY" val="GRAPHIC"/>
  <p:tag name="MH_TYPE" val="Other"/>
  <p:tag name="MH_ORDER" val="3"/>
</p:tagLst>
</file>

<file path=ppt/tags/tag29.xml><?xml version="1.0" encoding="utf-8"?>
<p:tagLst xmlns:p="http://schemas.openxmlformats.org/presentationml/2006/main">
  <p:tag name="MH" val="20170804154943"/>
  <p:tag name="MH_LIBRARY" val="GRAPHIC"/>
  <p:tag name="MH_TYPE" val="Other"/>
  <p:tag name="MH_ORDER" val="4"/>
</p:tagLst>
</file>

<file path=ppt/tags/tag3.xml><?xml version="1.0" encoding="utf-8"?>
<p:tagLst xmlns:p="http://schemas.openxmlformats.org/presentationml/2006/main">
  <p:tag name="MH" val="20170803150623"/>
  <p:tag name="MH_LIBRARY" val="GRAPHIC"/>
  <p:tag name="MH_ORDER" val="Straight Connector 23"/>
</p:tagLst>
</file>

<file path=ppt/tags/tag30.xml><?xml version="1.0" encoding="utf-8"?>
<p:tagLst xmlns:p="http://schemas.openxmlformats.org/presentationml/2006/main">
  <p:tag name="MH" val="20170804154943"/>
  <p:tag name="MH_LIBRARY" val="GRAPHIC"/>
  <p:tag name="MH_TYPE" val="Other"/>
  <p:tag name="MH_ORDER" val="13"/>
</p:tagLst>
</file>

<file path=ppt/tags/tag31.xml><?xml version="1.0" encoding="utf-8"?>
<p:tagLst xmlns:p="http://schemas.openxmlformats.org/presentationml/2006/main">
  <p:tag name="MH" val="20170804154943"/>
  <p:tag name="MH_LIBRARY" val="GRAPHIC"/>
  <p:tag name="MH_TYPE" val="Other"/>
  <p:tag name="MH_ORDER" val="14"/>
</p:tagLst>
</file>

<file path=ppt/tags/tag32.xml><?xml version="1.0" encoding="utf-8"?>
<p:tagLst xmlns:p="http://schemas.openxmlformats.org/presentationml/2006/main">
  <p:tag name="MH" val="20170804154943"/>
  <p:tag name="MH_LIBRARY" val="GRAPHIC"/>
  <p:tag name="MH_TYPE" val="SubTitle"/>
  <p:tag name="MH_ORDER" val="2"/>
</p:tagLst>
</file>

<file path=ppt/tags/tag33.xml><?xml version="1.0" encoding="utf-8"?>
<p:tagLst xmlns:p="http://schemas.openxmlformats.org/presentationml/2006/main">
  <p:tag name="MH" val="20170804154943"/>
  <p:tag name="MH_LIBRARY" val="GRAPHIC"/>
  <p:tag name="MH_TYPE" val="Other"/>
  <p:tag name="MH_ORDER" val="1"/>
</p:tagLst>
</file>

<file path=ppt/tags/tag34.xml><?xml version="1.0" encoding="utf-8"?>
<p:tagLst xmlns:p="http://schemas.openxmlformats.org/presentationml/2006/main">
  <p:tag name="MH" val="20170804154943"/>
  <p:tag name="MH_LIBRARY" val="GRAPHIC"/>
  <p:tag name="MH_TYPE" val="Other"/>
  <p:tag name="MH_ORDER" val="2"/>
</p:tagLst>
</file>

<file path=ppt/tags/tag35.xml><?xml version="1.0" encoding="utf-8"?>
<p:tagLst xmlns:p="http://schemas.openxmlformats.org/presentationml/2006/main">
  <p:tag name="MH" val="20170804154943"/>
  <p:tag name="MH_LIBRARY" val="GRAPHIC"/>
  <p:tag name="MH_TYPE" val="Other"/>
  <p:tag name="MH_ORDER" val="12"/>
</p:tagLst>
</file>

<file path=ppt/tags/tag36.xml><?xml version="1.0" encoding="utf-8"?>
<p:tagLst xmlns:p="http://schemas.openxmlformats.org/presentationml/2006/main">
  <p:tag name="MH" val="20170804154943"/>
  <p:tag name="MH_LIBRARY" val="GRAPHIC"/>
  <p:tag name="MH_TYPE" val="Other"/>
  <p:tag name="MH_ORDER" val="11"/>
</p:tagLst>
</file>

<file path=ppt/tags/tag37.xml><?xml version="1.0" encoding="utf-8"?>
<p:tagLst xmlns:p="http://schemas.openxmlformats.org/presentationml/2006/main">
  <p:tag name="MH" val="20170804154943"/>
  <p:tag name="MH_LIBRARY" val="GRAPHIC"/>
  <p:tag name="MH_TYPE" val="SubTitle"/>
  <p:tag name="MH_ORDER" val="1"/>
</p:tagLst>
</file>

<file path=ppt/tags/tag38.xml><?xml version="1.0" encoding="utf-8"?>
<p:tagLst xmlns:p="http://schemas.openxmlformats.org/presentationml/2006/main">
  <p:tag name="MH" val="20170804154943"/>
  <p:tag name="MH_LIBRARY" val="GRAPHIC"/>
  <p:tag name="MH_TYPE" val="Other"/>
  <p:tag name="MH_ORDER" val="3"/>
</p:tagLst>
</file>

<file path=ppt/tags/tag39.xml><?xml version="1.0" encoding="utf-8"?>
<p:tagLst xmlns:p="http://schemas.openxmlformats.org/presentationml/2006/main">
  <p:tag name="MH" val="20170804154943"/>
  <p:tag name="MH_LIBRARY" val="GRAPHIC"/>
  <p:tag name="MH_TYPE" val="Other"/>
  <p:tag name="MH_ORDER" val="4"/>
</p:tagLst>
</file>

<file path=ppt/tags/tag4.xml><?xml version="1.0" encoding="utf-8"?>
<p:tagLst xmlns:p="http://schemas.openxmlformats.org/presentationml/2006/main">
  <p:tag name="MH" val="20170803150623"/>
  <p:tag name="MH_LIBRARY" val="GRAPHIC"/>
  <p:tag name="MH_ORDER" val="TextBox 24"/>
</p:tagLst>
</file>

<file path=ppt/tags/tag40.xml><?xml version="1.0" encoding="utf-8"?>
<p:tagLst xmlns:p="http://schemas.openxmlformats.org/presentationml/2006/main">
  <p:tag name="MH" val="20170804154943"/>
  <p:tag name="MH_LIBRARY" val="GRAPHIC"/>
  <p:tag name="MH_TYPE" val="Other"/>
  <p:tag name="MH_ORDER" val="13"/>
</p:tagLst>
</file>

<file path=ppt/tags/tag41.xml><?xml version="1.0" encoding="utf-8"?>
<p:tagLst xmlns:p="http://schemas.openxmlformats.org/presentationml/2006/main">
  <p:tag name="MH" val="20170804154943"/>
  <p:tag name="MH_LIBRARY" val="GRAPHIC"/>
  <p:tag name="MH_TYPE" val="Other"/>
  <p:tag name="MH_ORDER" val="14"/>
</p:tagLst>
</file>

<file path=ppt/tags/tag42.xml><?xml version="1.0" encoding="utf-8"?>
<p:tagLst xmlns:p="http://schemas.openxmlformats.org/presentationml/2006/main">
  <p:tag name="MH" val="20170804154943"/>
  <p:tag name="MH_LIBRARY" val="GRAPHIC"/>
  <p:tag name="MH_TYPE" val="SubTitle"/>
  <p:tag name="MH_ORDER" val="2"/>
</p:tagLst>
</file>

<file path=ppt/tags/tag43.xml><?xml version="1.0" encoding="utf-8"?>
<p:tagLst xmlns:p="http://schemas.openxmlformats.org/presentationml/2006/main">
  <p:tag name="MH" val="20170804154943"/>
  <p:tag name="MH_LIBRARY" val="GRAPHIC"/>
  <p:tag name="MH_TYPE" val="Other"/>
  <p:tag name="MH_ORDER" val="1"/>
</p:tagLst>
</file>

<file path=ppt/tags/tag44.xml><?xml version="1.0" encoding="utf-8"?>
<p:tagLst xmlns:p="http://schemas.openxmlformats.org/presentationml/2006/main">
  <p:tag name="MH" val="20170804154943"/>
  <p:tag name="MH_LIBRARY" val="GRAPHIC"/>
  <p:tag name="MH_TYPE" val="Other"/>
  <p:tag name="MH_ORDER" val="2"/>
</p:tagLst>
</file>

<file path=ppt/tags/tag45.xml><?xml version="1.0" encoding="utf-8"?>
<p:tagLst xmlns:p="http://schemas.openxmlformats.org/presentationml/2006/main">
  <p:tag name="MH" val="20170804154943"/>
  <p:tag name="MH_LIBRARY" val="GRAPHIC"/>
  <p:tag name="MH_TYPE" val="Other"/>
  <p:tag name="MH_ORDER" val="12"/>
</p:tagLst>
</file>

<file path=ppt/tags/tag46.xml><?xml version="1.0" encoding="utf-8"?>
<p:tagLst xmlns:p="http://schemas.openxmlformats.org/presentationml/2006/main">
  <p:tag name="MH" val="20170804154943"/>
  <p:tag name="MH_LIBRARY" val="GRAPHIC"/>
  <p:tag name="MH_TYPE" val="Other"/>
  <p:tag name="MH_ORDER" val="11"/>
</p:tagLst>
</file>

<file path=ppt/tags/tag47.xml><?xml version="1.0" encoding="utf-8"?>
<p:tagLst xmlns:p="http://schemas.openxmlformats.org/presentationml/2006/main">
  <p:tag name="MH" val="20170804154943"/>
  <p:tag name="MH_LIBRARY" val="GRAPHIC"/>
  <p:tag name="MH_TYPE" val="SubTitle"/>
  <p:tag name="MH_ORDER" val="1"/>
</p:tagLst>
</file>

<file path=ppt/tags/tag48.xml><?xml version="1.0" encoding="utf-8"?>
<p:tagLst xmlns:p="http://schemas.openxmlformats.org/presentationml/2006/main">
  <p:tag name="MH" val="20170804154943"/>
  <p:tag name="MH_LIBRARY" val="GRAPHIC"/>
  <p:tag name="MH_TYPE" val="Other"/>
  <p:tag name="MH_ORDER" val="3"/>
</p:tagLst>
</file>

<file path=ppt/tags/tag49.xml><?xml version="1.0" encoding="utf-8"?>
<p:tagLst xmlns:p="http://schemas.openxmlformats.org/presentationml/2006/main">
  <p:tag name="MH" val="20170804154943"/>
  <p:tag name="MH_LIBRARY" val="GRAPHIC"/>
  <p:tag name="MH_TYPE" val="Other"/>
  <p:tag name="MH_ORDER" val="4"/>
</p:tagLst>
</file>

<file path=ppt/tags/tag5.xml><?xml version="1.0" encoding="utf-8"?>
<p:tagLst xmlns:p="http://schemas.openxmlformats.org/presentationml/2006/main">
  <p:tag name="MH" val="20170803150623"/>
  <p:tag name="MH_LIBRARY" val="GRAPHIC"/>
  <p:tag name="MH_ORDER" val="文本框 25"/>
</p:tagLst>
</file>

<file path=ppt/tags/tag50.xml><?xml version="1.0" encoding="utf-8"?>
<p:tagLst xmlns:p="http://schemas.openxmlformats.org/presentationml/2006/main">
  <p:tag name="MH" val="20170804154943"/>
  <p:tag name="MH_LIBRARY" val="GRAPHIC"/>
  <p:tag name="MH_TYPE" val="Other"/>
  <p:tag name="MH_ORDER" val="13"/>
</p:tagLst>
</file>

<file path=ppt/tags/tag51.xml><?xml version="1.0" encoding="utf-8"?>
<p:tagLst xmlns:p="http://schemas.openxmlformats.org/presentationml/2006/main">
  <p:tag name="MH" val="20170804154943"/>
  <p:tag name="MH_LIBRARY" val="GRAPHIC"/>
  <p:tag name="MH_TYPE" val="Other"/>
  <p:tag name="MH_ORDER" val="14"/>
</p:tagLst>
</file>

<file path=ppt/tags/tag52.xml><?xml version="1.0" encoding="utf-8"?>
<p:tagLst xmlns:p="http://schemas.openxmlformats.org/presentationml/2006/main">
  <p:tag name="MH" val="20170804154943"/>
  <p:tag name="MH_LIBRARY" val="GRAPHIC"/>
  <p:tag name="MH_TYPE" val="SubTitle"/>
  <p:tag name="MH_ORDER" val="2"/>
</p:tagLst>
</file>

<file path=ppt/tags/tag53.xml><?xml version="1.0" encoding="utf-8"?>
<p:tagLst xmlns:p="http://schemas.openxmlformats.org/presentationml/2006/main">
  <p:tag name="MH" val="20170804154943"/>
  <p:tag name="MH_LIBRARY" val="GRAPHIC"/>
  <p:tag name="MH_TYPE" val="Other"/>
  <p:tag name="MH_ORDER" val="1"/>
</p:tagLst>
</file>

<file path=ppt/tags/tag54.xml><?xml version="1.0" encoding="utf-8"?>
<p:tagLst xmlns:p="http://schemas.openxmlformats.org/presentationml/2006/main">
  <p:tag name="MH" val="20170804154943"/>
  <p:tag name="MH_LIBRARY" val="GRAPHIC"/>
  <p:tag name="MH_TYPE" val="Other"/>
  <p:tag name="MH_ORDER" val="2"/>
</p:tagLst>
</file>

<file path=ppt/tags/tag55.xml><?xml version="1.0" encoding="utf-8"?>
<p:tagLst xmlns:p="http://schemas.openxmlformats.org/presentationml/2006/main">
  <p:tag name="MH" val="20170804154943"/>
  <p:tag name="MH_LIBRARY" val="GRAPHIC"/>
  <p:tag name="MH_TYPE" val="Other"/>
  <p:tag name="MH_ORDER" val="12"/>
</p:tagLst>
</file>

<file path=ppt/tags/tag56.xml><?xml version="1.0" encoding="utf-8"?>
<p:tagLst xmlns:p="http://schemas.openxmlformats.org/presentationml/2006/main">
  <p:tag name="MH" val="20170804154943"/>
  <p:tag name="MH_LIBRARY" val="GRAPHIC"/>
  <p:tag name="MH_TYPE" val="Other"/>
  <p:tag name="MH_ORDER" val="11"/>
</p:tagLst>
</file>

<file path=ppt/tags/tag57.xml><?xml version="1.0" encoding="utf-8"?>
<p:tagLst xmlns:p="http://schemas.openxmlformats.org/presentationml/2006/main">
  <p:tag name="MH" val="20170804154943"/>
  <p:tag name="MH_LIBRARY" val="GRAPHIC"/>
  <p:tag name="MH_TYPE" val="SubTitle"/>
  <p:tag name="MH_ORDER" val="1"/>
</p:tagLst>
</file>

<file path=ppt/tags/tag58.xml><?xml version="1.0" encoding="utf-8"?>
<p:tagLst xmlns:p="http://schemas.openxmlformats.org/presentationml/2006/main">
  <p:tag name="MH" val="20170804154943"/>
  <p:tag name="MH_LIBRARY" val="GRAPHIC"/>
  <p:tag name="MH_TYPE" val="Other"/>
  <p:tag name="MH_ORDER" val="3"/>
</p:tagLst>
</file>

<file path=ppt/tags/tag59.xml><?xml version="1.0" encoding="utf-8"?>
<p:tagLst xmlns:p="http://schemas.openxmlformats.org/presentationml/2006/main">
  <p:tag name="MH" val="20170804154943"/>
  <p:tag name="MH_LIBRARY" val="GRAPHIC"/>
  <p:tag name="MH_TYPE" val="Other"/>
  <p:tag name="MH_ORDER" val="4"/>
</p:tagLst>
</file>

<file path=ppt/tags/tag6.xml><?xml version="1.0" encoding="utf-8"?>
<p:tagLst xmlns:p="http://schemas.openxmlformats.org/presentationml/2006/main">
  <p:tag name="MH" val="20170803150623"/>
  <p:tag name="MH_LIBRARY" val="GRAPHIC"/>
  <p:tag name="MH_ORDER" val="TextBox 26"/>
</p:tagLst>
</file>

<file path=ppt/tags/tag60.xml><?xml version="1.0" encoding="utf-8"?>
<p:tagLst xmlns:p="http://schemas.openxmlformats.org/presentationml/2006/main">
  <p:tag name="MH" val="20170804154943"/>
  <p:tag name="MH_LIBRARY" val="GRAPHIC"/>
  <p:tag name="MH_TYPE" val="Other"/>
  <p:tag name="MH_ORDER" val="13"/>
</p:tagLst>
</file>

<file path=ppt/tags/tag61.xml><?xml version="1.0" encoding="utf-8"?>
<p:tagLst xmlns:p="http://schemas.openxmlformats.org/presentationml/2006/main">
  <p:tag name="MH" val="20170804154943"/>
  <p:tag name="MH_LIBRARY" val="GRAPHIC"/>
  <p:tag name="MH_TYPE" val="Other"/>
  <p:tag name="MH_ORDER" val="14"/>
</p:tagLst>
</file>

<file path=ppt/tags/tag62.xml><?xml version="1.0" encoding="utf-8"?>
<p:tagLst xmlns:p="http://schemas.openxmlformats.org/presentationml/2006/main">
  <p:tag name="MH" val="20170804154943"/>
  <p:tag name="MH_LIBRARY" val="GRAPHIC"/>
  <p:tag name="MH_TYPE" val="SubTitle"/>
  <p:tag name="MH_ORDER" val="2"/>
</p:tagLst>
</file>

<file path=ppt/tags/tag63.xml><?xml version="1.0" encoding="utf-8"?>
<p:tagLst xmlns:p="http://schemas.openxmlformats.org/presentationml/2006/main">
  <p:tag name="MH" val="20170804154943"/>
  <p:tag name="MH_LIBRARY" val="GRAPHIC"/>
  <p:tag name="MH_TYPE" val="Other"/>
  <p:tag name="MH_ORDER" val="1"/>
</p:tagLst>
</file>

<file path=ppt/tags/tag64.xml><?xml version="1.0" encoding="utf-8"?>
<p:tagLst xmlns:p="http://schemas.openxmlformats.org/presentationml/2006/main">
  <p:tag name="MH" val="20170804154943"/>
  <p:tag name="MH_LIBRARY" val="GRAPHIC"/>
  <p:tag name="MH_TYPE" val="Other"/>
  <p:tag name="MH_ORDER" val="2"/>
</p:tagLst>
</file>

<file path=ppt/tags/tag65.xml><?xml version="1.0" encoding="utf-8"?>
<p:tagLst xmlns:p="http://schemas.openxmlformats.org/presentationml/2006/main">
  <p:tag name="MH" val="20170804154943"/>
  <p:tag name="MH_LIBRARY" val="GRAPHIC"/>
  <p:tag name="MH_TYPE" val="Other"/>
  <p:tag name="MH_ORDER" val="12"/>
</p:tagLst>
</file>

<file path=ppt/tags/tag66.xml><?xml version="1.0" encoding="utf-8"?>
<p:tagLst xmlns:p="http://schemas.openxmlformats.org/presentationml/2006/main">
  <p:tag name="MH" val="20170804154943"/>
  <p:tag name="MH_LIBRARY" val="GRAPHIC"/>
  <p:tag name="MH_TYPE" val="Other"/>
  <p:tag name="MH_ORDER" val="11"/>
</p:tagLst>
</file>

<file path=ppt/tags/tag67.xml><?xml version="1.0" encoding="utf-8"?>
<p:tagLst xmlns:p="http://schemas.openxmlformats.org/presentationml/2006/main">
  <p:tag name="MH" val="20170804154943"/>
  <p:tag name="MH_LIBRARY" val="GRAPHIC"/>
  <p:tag name="MH_TYPE" val="SubTitle"/>
  <p:tag name="MH_ORDER" val="1"/>
</p:tagLst>
</file>

<file path=ppt/tags/tag68.xml><?xml version="1.0" encoding="utf-8"?>
<p:tagLst xmlns:p="http://schemas.openxmlformats.org/presentationml/2006/main">
  <p:tag name="MH" val="20170804154943"/>
  <p:tag name="MH_LIBRARY" val="GRAPHIC"/>
  <p:tag name="MH_TYPE" val="Other"/>
  <p:tag name="MH_ORDER" val="3"/>
</p:tagLst>
</file>

<file path=ppt/tags/tag69.xml><?xml version="1.0" encoding="utf-8"?>
<p:tagLst xmlns:p="http://schemas.openxmlformats.org/presentationml/2006/main">
  <p:tag name="MH" val="20170804154943"/>
  <p:tag name="MH_LIBRARY" val="GRAPHIC"/>
  <p:tag name="MH_TYPE" val="Other"/>
  <p:tag name="MH_ORDER" val="4"/>
</p:tagLst>
</file>

<file path=ppt/tags/tag7.xml><?xml version="1.0" encoding="utf-8"?>
<p:tagLst xmlns:p="http://schemas.openxmlformats.org/presentationml/2006/main">
  <p:tag name="MH" val="20170803150623"/>
  <p:tag name="MH_LIBRARY" val="GRAPHIC"/>
  <p:tag name="MH_ORDER" val="TextBox 27"/>
</p:tagLst>
</file>

<file path=ppt/tags/tag70.xml><?xml version="1.0" encoding="utf-8"?>
<p:tagLst xmlns:p="http://schemas.openxmlformats.org/presentationml/2006/main">
  <p:tag name="MH" val="20170804154943"/>
  <p:tag name="MH_LIBRARY" val="GRAPHIC"/>
  <p:tag name="MH_TYPE" val="Other"/>
  <p:tag name="MH_ORDER" val="13"/>
</p:tagLst>
</file>

<file path=ppt/tags/tag71.xml><?xml version="1.0" encoding="utf-8"?>
<p:tagLst xmlns:p="http://schemas.openxmlformats.org/presentationml/2006/main">
  <p:tag name="MH" val="20170804154943"/>
  <p:tag name="MH_LIBRARY" val="GRAPHIC"/>
  <p:tag name="MH_TYPE" val="Other"/>
  <p:tag name="MH_ORDER" val="14"/>
</p:tagLst>
</file>

<file path=ppt/tags/tag72.xml><?xml version="1.0" encoding="utf-8"?>
<p:tagLst xmlns:p="http://schemas.openxmlformats.org/presentationml/2006/main">
  <p:tag name="MH" val="20170804154943"/>
  <p:tag name="MH_LIBRARY" val="GRAPHIC"/>
  <p:tag name="MH_TYPE" val="SubTitle"/>
  <p:tag name="MH_ORDER" val="2"/>
</p:tagLst>
</file>

<file path=ppt/tags/tag73.xml><?xml version="1.0" encoding="utf-8"?>
<p:tagLst xmlns:p="http://schemas.openxmlformats.org/presentationml/2006/main">
  <p:tag name="MH" val="20170804154943"/>
  <p:tag name="MH_LIBRARY" val="GRAPHIC"/>
  <p:tag name="MH_TYPE" val="Other"/>
  <p:tag name="MH_ORDER" val="1"/>
</p:tagLst>
</file>

<file path=ppt/tags/tag74.xml><?xml version="1.0" encoding="utf-8"?>
<p:tagLst xmlns:p="http://schemas.openxmlformats.org/presentationml/2006/main">
  <p:tag name="MH" val="20170804154943"/>
  <p:tag name="MH_LIBRARY" val="GRAPHIC"/>
  <p:tag name="MH_TYPE" val="Other"/>
  <p:tag name="MH_ORDER" val="2"/>
</p:tagLst>
</file>

<file path=ppt/tags/tag75.xml><?xml version="1.0" encoding="utf-8"?>
<p:tagLst xmlns:p="http://schemas.openxmlformats.org/presentationml/2006/main">
  <p:tag name="MH" val="20170804154943"/>
  <p:tag name="MH_LIBRARY" val="GRAPHIC"/>
  <p:tag name="MH_TYPE" val="Other"/>
  <p:tag name="MH_ORDER" val="12"/>
</p:tagLst>
</file>

<file path=ppt/tags/tag76.xml><?xml version="1.0" encoding="utf-8"?>
<p:tagLst xmlns:p="http://schemas.openxmlformats.org/presentationml/2006/main">
  <p:tag name="MH" val="20170804154943"/>
  <p:tag name="MH_LIBRARY" val="GRAPHIC"/>
  <p:tag name="MH_TYPE" val="Other"/>
  <p:tag name="MH_ORDER" val="11"/>
</p:tagLst>
</file>

<file path=ppt/tags/tag77.xml><?xml version="1.0" encoding="utf-8"?>
<p:tagLst xmlns:p="http://schemas.openxmlformats.org/presentationml/2006/main">
  <p:tag name="MH" val="20170804154943"/>
  <p:tag name="MH_LIBRARY" val="GRAPHIC"/>
  <p:tag name="MH_TYPE" val="SubTitle"/>
  <p:tag name="MH_ORDER" val="1"/>
</p:tagLst>
</file>

<file path=ppt/tags/tag78.xml><?xml version="1.0" encoding="utf-8"?>
<p:tagLst xmlns:p="http://schemas.openxmlformats.org/presentationml/2006/main">
  <p:tag name="MH" val="20170804223525"/>
  <p:tag name="MH_LIBRARY" val="GRAPHIC"/>
  <p:tag name="MH_TYPE" val="Other"/>
  <p:tag name="MH_ORDER" val="1"/>
</p:tagLst>
</file>

<file path=ppt/tags/tag79.xml><?xml version="1.0" encoding="utf-8"?>
<p:tagLst xmlns:p="http://schemas.openxmlformats.org/presentationml/2006/main">
  <p:tag name="MH" val="20170804223525"/>
  <p:tag name="MH_LIBRARY" val="GRAPHIC"/>
  <p:tag name="MH_TYPE" val="Other"/>
  <p:tag name="MH_ORDER" val="2"/>
</p:tagLst>
</file>

<file path=ppt/tags/tag8.xml><?xml version="1.0" encoding="utf-8"?>
<p:tagLst xmlns:p="http://schemas.openxmlformats.org/presentationml/2006/main">
  <p:tag name="MH" val="20170803150623"/>
  <p:tag name="MH_LIBRARY" val="GRAPHIC"/>
</p:tagLst>
</file>

<file path=ppt/tags/tag80.xml><?xml version="1.0" encoding="utf-8"?>
<p:tagLst xmlns:p="http://schemas.openxmlformats.org/presentationml/2006/main">
  <p:tag name="MH" val="20170804223525"/>
  <p:tag name="MH_LIBRARY" val="GRAPHIC"/>
  <p:tag name="MH_TYPE" val="Other"/>
  <p:tag name="MH_ORDER" val="5"/>
</p:tagLst>
</file>

<file path=ppt/tags/tag81.xml><?xml version="1.0" encoding="utf-8"?>
<p:tagLst xmlns:p="http://schemas.openxmlformats.org/presentationml/2006/main">
  <p:tag name="MH" val="20170804223525"/>
  <p:tag name="MH_LIBRARY" val="GRAPHIC"/>
  <p:tag name="MH_TYPE" val="Other"/>
  <p:tag name="MH_ORDER" val="3"/>
</p:tagLst>
</file>

<file path=ppt/tags/tag82.xml><?xml version="1.0" encoding="utf-8"?>
<p:tagLst xmlns:p="http://schemas.openxmlformats.org/presentationml/2006/main">
  <p:tag name="MH" val="20170804223525"/>
  <p:tag name="MH_LIBRARY" val="GRAPHIC"/>
  <p:tag name="MH_TYPE" val="Other"/>
  <p:tag name="MH_ORDER" val="4"/>
</p:tagLst>
</file>

<file path=ppt/tags/tag83.xml><?xml version="1.0" encoding="utf-8"?>
<p:tagLst xmlns:p="http://schemas.openxmlformats.org/presentationml/2006/main">
  <p:tag name="MH" val="20170804223525"/>
  <p:tag name="MH_LIBRARY" val="GRAPHIC"/>
  <p:tag name="MH_TYPE" val="Other"/>
  <p:tag name="MH_ORDER" val="6"/>
</p:tagLst>
</file>

<file path=ppt/tags/tag84.xml><?xml version="1.0" encoding="utf-8"?>
<p:tagLst xmlns:p="http://schemas.openxmlformats.org/presentationml/2006/main">
  <p:tag name="MH" val="20170806230300"/>
  <p:tag name="MH_LIBRARY" val="GRAPHIC"/>
  <p:tag name="MH_TYPE" val="SubTitle"/>
  <p:tag name="MH_ORDER" val="3"/>
</p:tagLst>
</file>

<file path=ppt/tags/tag85.xml><?xml version="1.0" encoding="utf-8"?>
<p:tagLst xmlns:p="http://schemas.openxmlformats.org/presentationml/2006/main">
  <p:tag name="MH" val="20170806230300"/>
  <p:tag name="MH_LIBRARY" val="GRAPHIC"/>
  <p:tag name="MH_TYPE" val="SubTitle"/>
  <p:tag name="MH_ORDER" val="4"/>
</p:tagLst>
</file>

<file path=ppt/tags/tag86.xml><?xml version="1.0" encoding="utf-8"?>
<p:tagLst xmlns:p="http://schemas.openxmlformats.org/presentationml/2006/main">
  <p:tag name="MH" val="20170806230300"/>
  <p:tag name="MH_LIBRARY" val="GRAPHIC"/>
  <p:tag name="MH_TYPE" val="SubTitle"/>
  <p:tag name="MH_ORDER" val="2"/>
</p:tagLst>
</file>

<file path=ppt/tags/tag87.xml><?xml version="1.0" encoding="utf-8"?>
<p:tagLst xmlns:p="http://schemas.openxmlformats.org/presentationml/2006/main">
  <p:tag name="MH" val="20170806230300"/>
  <p:tag name="MH_LIBRARY" val="GRAPHIC"/>
  <p:tag name="MH_TYPE" val="SubTitle"/>
  <p:tag name="MH_ORDER" val="5"/>
</p:tagLst>
</file>

<file path=ppt/tags/tag88.xml><?xml version="1.0" encoding="utf-8"?>
<p:tagLst xmlns:p="http://schemas.openxmlformats.org/presentationml/2006/main">
  <p:tag name="MH" val="20170806230300"/>
  <p:tag name="MH_LIBRARY" val="GRAPHIC"/>
  <p:tag name="MH_TYPE" val="SubTitle"/>
  <p:tag name="MH_ORDER" val="5"/>
</p:tagLst>
</file>

<file path=ppt/tags/tag89.xml><?xml version="1.0" encoding="utf-8"?>
<p:tagLst xmlns:p="http://schemas.openxmlformats.org/presentationml/2006/main">
  <p:tag name="MH" val="20170806230300"/>
  <p:tag name="MH_LIBRARY" val="GRAPHIC"/>
  <p:tag name="MH_TYPE" val="Title"/>
  <p:tag name="MH_ORDER" val="1"/>
</p:tagLst>
</file>

<file path=ppt/tags/tag9.xml><?xml version="1.0" encoding="utf-8"?>
<p:tagLst xmlns:p="http://schemas.openxmlformats.org/presentationml/2006/main">
  <p:tag name="MH" val="20170805221014"/>
  <p:tag name="MH_LIBRARY" val="GRAPHIC"/>
  <p:tag name="MH_TYPE" val="SubTitle"/>
  <p:tag name="MH_ORDER" val="1"/>
</p:tagLst>
</file>

<file path=ppt/tags/tag90.xml><?xml version="1.0" encoding="utf-8"?>
<p:tagLst xmlns:p="http://schemas.openxmlformats.org/presentationml/2006/main">
  <p:tag name="MH_TYPE" val="#NeiR#"/>
  <p:tag name="MH_NUMBER" val="5"/>
  <p:tag name="MH_CATEGORY" val="#YinZJG#"/>
  <p:tag name="MH_LAYOUT" val="TitleSubTitleText"/>
  <p:tag name="MH" val="20170806230300"/>
  <p:tag name="MH_LIBRARY" val="GRAPHIC"/>
</p:tagLst>
</file>

<file path=ppt/tags/tag91.xml><?xml version="1.0" encoding="utf-8"?>
<p:tagLst xmlns:p="http://schemas.openxmlformats.org/presentationml/2006/main">
  <p:tag name="MH" val="20170806230300"/>
  <p:tag name="MH_LIBRARY" val="GRAPHIC"/>
  <p:tag name="MH_TYPE" val="Text"/>
  <p:tag name="MH_ORDER" val="1"/>
</p:tagLst>
</file>

<file path=ppt/tags/tag92.xml><?xml version="1.0" encoding="utf-8"?>
<p:tagLst xmlns:p="http://schemas.openxmlformats.org/presentationml/2006/main">
  <p:tag name="MH" val="20170806230300"/>
  <p:tag name="MH_LIBRARY" val="GRAPHIC"/>
  <p:tag name="MH_TYPE" val="Other"/>
  <p:tag name="MH_ORDER" val="1"/>
</p:tagLst>
</file>

<file path=ppt/tags/tag93.xml><?xml version="1.0" encoding="utf-8"?>
<p:tagLst xmlns:p="http://schemas.openxmlformats.org/presentationml/2006/main">
  <p:tag name="MH" val="20170806230300"/>
  <p:tag name="MH_LIBRARY" val="GRAPHIC"/>
  <p:tag name="MH_TYPE" val="SubTitle"/>
  <p:tag name="MH_ORDER" val="1"/>
</p:tagLst>
</file>

<file path=ppt/tags/tag94.xml><?xml version="1.0" encoding="utf-8"?>
<p:tagLst xmlns:p="http://schemas.openxmlformats.org/presentationml/2006/main">
  <p:tag name="MH" val="20170806230300"/>
  <p:tag name="MH_LIBRARY" val="GRAPHIC"/>
  <p:tag name="MH_TYPE" val="SubTitle"/>
  <p:tag name="MH_ORDER" val="3"/>
</p:tagLst>
</file>

<file path=ppt/tags/tag95.xml><?xml version="1.0" encoding="utf-8"?>
<p:tagLst xmlns:p="http://schemas.openxmlformats.org/presentationml/2006/main">
  <p:tag name="MH" val="20170806230300"/>
  <p:tag name="MH_LIBRARY" val="GRAPHIC"/>
  <p:tag name="MH_TYPE" val="SubTitle"/>
  <p:tag name="MH_ORDER" val="4"/>
</p:tagLst>
</file>

<file path=ppt/tags/tag96.xml><?xml version="1.0" encoding="utf-8"?>
<p:tagLst xmlns:p="http://schemas.openxmlformats.org/presentationml/2006/main">
  <p:tag name="MH" val="20170806230300"/>
  <p:tag name="MH_LIBRARY" val="GRAPHIC"/>
  <p:tag name="MH_TYPE" val="SubTitle"/>
  <p:tag name="MH_ORDER" val="2"/>
</p:tagLst>
</file>

<file path=ppt/tags/tag97.xml><?xml version="1.0" encoding="utf-8"?>
<p:tagLst xmlns:p="http://schemas.openxmlformats.org/presentationml/2006/main">
  <p:tag name="MH" val="20170806230300"/>
  <p:tag name="MH_LIBRARY" val="GRAPHIC"/>
  <p:tag name="MH_TYPE" val="SubTitle"/>
  <p:tag name="MH_ORDER" val="5"/>
</p:tagLst>
</file>

<file path=ppt/tags/tag98.xml><?xml version="1.0" encoding="utf-8"?>
<p:tagLst xmlns:p="http://schemas.openxmlformats.org/presentationml/2006/main">
  <p:tag name="MH" val="20170806230300"/>
  <p:tag name="MH_LIBRARY" val="GRAPHIC"/>
  <p:tag name="MH_TYPE" val="Title"/>
  <p:tag name="MH_ORDER" val="1"/>
</p:tagLst>
</file>

<file path=ppt/tags/tag99.xml><?xml version="1.0" encoding="utf-8"?>
<p:tagLst xmlns:p="http://schemas.openxmlformats.org/presentationml/2006/main">
  <p:tag name="MH_TYPE" val="#NeiR#"/>
  <p:tag name="MH_NUMBER" val="5"/>
  <p:tag name="MH_CATEGORY" val="#YinZJG#"/>
  <p:tag name="MH_LAYOUT" val="TitleSubTitleText"/>
  <p:tag name="MH" val="20170806230300"/>
  <p:tag name="MH_LIBRARY" val="GRAPHIC"/>
</p:tagLst>
</file>

<file path=ppt/theme/theme1.xml><?xml version="1.0" encoding="utf-8"?>
<a:theme xmlns:a="http://schemas.openxmlformats.org/drawingml/2006/main" name="Office 主题​​">
  <a:themeElements>
    <a:clrScheme name="红橙色">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10152</Words>
  <Application>WPS 演示</Application>
  <PresentationFormat>自定义</PresentationFormat>
  <Paragraphs>868</Paragraphs>
  <Slides>36</Slides>
  <Notes>13</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36</vt:i4>
      </vt:variant>
    </vt:vector>
  </HeadingPairs>
  <TitlesOfParts>
    <vt:vector size="56" baseType="lpstr">
      <vt:lpstr>Arial</vt:lpstr>
      <vt:lpstr>宋体</vt:lpstr>
      <vt:lpstr>Wingdings</vt:lpstr>
      <vt:lpstr>微软雅黑</vt:lpstr>
      <vt:lpstr>Baskerville Old Face</vt:lpstr>
      <vt:lpstr>华文隶书</vt:lpstr>
      <vt:lpstr>Microsoft New Tai Lue</vt:lpstr>
      <vt:lpstr>Calibri</vt:lpstr>
      <vt:lpstr>华文中宋</vt:lpstr>
      <vt:lpstr>Cambria Math</vt:lpstr>
      <vt:lpstr>Arial Narrow</vt:lpstr>
      <vt:lpstr>Arial Unicode MS</vt:lpstr>
      <vt:lpstr>Times New Roman</vt:lpstr>
      <vt:lpstr>等线</vt:lpstr>
      <vt:lpstr>Arial Unicode MS</vt:lpstr>
      <vt:lpstr>等线 Light</vt:lpstr>
      <vt:lpstr>Arial Black</vt:lpstr>
      <vt:lpstr>Wingdings 2</vt:lpstr>
      <vt:lpstr>Times New Roman</vt:lpstr>
      <vt:lpstr>Office 主题​​</vt:lpstr>
      <vt:lpstr>PowerPoint 演示文稿</vt:lpstr>
      <vt:lpstr>顺序程序设计举例</vt:lpstr>
      <vt:lpstr>顺序程序设计举例</vt:lpstr>
      <vt:lpstr>运算符和表达式</vt:lpstr>
      <vt:lpstr>运算符</vt:lpstr>
      <vt:lpstr>常用的算数运算符</vt:lpstr>
      <vt:lpstr>自增（++）自减（--）运算符</vt:lpstr>
      <vt:lpstr>算术表达式和运算符的优先级与结合性</vt:lpstr>
      <vt:lpstr>C 语 句</vt:lpstr>
      <vt:lpstr>C程序结构</vt:lpstr>
      <vt:lpstr>PowerPoint 演示文稿</vt:lpstr>
      <vt:lpstr>PowerPoint 演示文稿</vt:lpstr>
      <vt:lpstr>PowerPoint 演示文稿</vt:lpstr>
      <vt:lpstr>PowerPoint 演示文稿</vt:lpstr>
      <vt:lpstr>PowerPoint 演示文稿</vt:lpstr>
      <vt:lpstr>PowerPoint 演示文稿</vt:lpstr>
      <vt:lpstr>赋值语句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数据的输入输出</vt:lpstr>
      <vt:lpstr>输入输出举例</vt:lpstr>
      <vt:lpstr>有关输入输出的概念</vt:lpstr>
      <vt:lpstr>printf函数</vt:lpstr>
      <vt:lpstr>printf函数——格式声明</vt:lpstr>
      <vt:lpstr>printf函数举例</vt:lpstr>
      <vt:lpstr>scanf函数</vt:lpstr>
      <vt:lpstr>scanf函数——格式声明</vt:lpstr>
      <vt:lpstr>PowerPoint 演示文稿</vt:lpstr>
      <vt:lpstr>putchar函数</vt:lpstr>
      <vt:lpstr>getchar函数</vt:lpstr>
      <vt:lpstr>getchar函数</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dc:title>
  <dc:creator>zi jin</dc:creator>
  <cp:lastModifiedBy>Q夏</cp:lastModifiedBy>
  <cp:revision>244</cp:revision>
  <dcterms:created xsi:type="dcterms:W3CDTF">2017-08-03T06:51:00Z</dcterms:created>
  <dcterms:modified xsi:type="dcterms:W3CDTF">2024-10-28T08:53:35Z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03C619702D69450C90B36532346EFFC3_12</vt:lpwstr>
  </property>
  <property fmtid="{D5CDD505-2E9C-101B-9397-08002B2CF9AE}" pid="3" name="KSOProductBuildVer">
    <vt:lpwstr>2052-12.1.0.18608</vt:lpwstr>
  </property>
</Properties>
</file>