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FC-20A1-4219-86D6-7301FF3A65AC}" type="datetimeFigureOut">
              <a:rPr lang="zh-CN" altLang="en-US" smtClean="0"/>
              <a:t>2011/11/10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E17C-9BC5-46FB-9001-10ADBBF012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332656"/>
            <a:ext cx="5544616" cy="492443"/>
          </a:xfrm>
          <a:prstGeom prst="rect">
            <a:avLst/>
          </a:prstGeom>
          <a:solidFill>
            <a:srgbClr val="EDEDE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身份证号的算法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Arial" pitchFamily="34" charset="0"/>
              <a:ea typeface="Lucida Grande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rgbClr val="111111"/>
              </a:solidFill>
              <a:latin typeface="Arial" pitchFamily="34" charset="0"/>
              <a:ea typeface="Lucida Grande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24744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大陆的身份证为18位，老的身份证是15位。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关于身份证第18是怎么计算的，原理如下：根据〖中华人民共和国国家标准 GB 11643-1999〗中有关公民身份号码的规定，公民身份号码是特征组合码，由十七位数字本体码和一位数字校验码组成。排列顺序从左至右依次为：六位数字地址码，八位数字出生日期码，三位数字顺序码和一位数字校验码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地址码（身份证前六位）表示编码对象常住户口所在县(市、旗、区)的行政区划代码。（所有区域的编码可以到这个网站http://www.stats.gov.cn/tjbz/index.htm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查询到最新的县及县以上的行政编码资料。）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生日期码（身份证第七位到第十四位）表示编码对象出生的年、月、日，其中年份用四位数字表示，年、月、日之间不用分隔符。例如：1981年05月11日就用19810511表示。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顺序码（身份证第十五位到十七位）为同一地址码所标识的区域范围内，对同年、月、日出生的人员编定的顺序号。其中第十七位奇数分给男性，偶数分给女性。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校验码（身份证最后一位）是根据前面十七位数字码，按照ISO 7064:1983.MOD 11-2校验码计算出来的检验码。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第十八位数字的计算方法为：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1.将前面的身份证号码17位数分别乘以不同的系数。从第一位到第十七位的系数分别为：7 9 10 5 8 4 2 1 6 3 7 9 10 5 8 4 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2.将这17位数字和系数相乘的结果相加。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3.用加出来和除以11，看余数是多少？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4余数只可能有0 1 2 3 4 5 6 7 8 9 10这11个数字。其分别对应的最后一位身份证的号码为1 0 X 9 8 7 6 5 4 3 2。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5.通过上面得知如果余数是2，就会在身份证的第18位数字上出现罗马数字的Ⅹ。如果余数是10，身份证的最后一位号码就是2。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例如：某男性的身份证号码是34052419800101001X。我们要看看这个身份证是不是合法的身份证。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首先：我们得出，前17位的乘积和是189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然后：用189除以11得出的结果是17 + 2/11，也就是说余数是2。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itchFamily="34" charset="0"/>
                <a:ea typeface="Lucida Grande"/>
                <a:cs typeface="宋体" pitchFamily="2" charset="-122"/>
              </a:rPr>
              <a:t>最后：通过对应规则就可以知道余数2对应的数字是x。所以，这是一个合格的身份证号码。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Arial" pitchFamily="34" charset="0"/>
              <a:ea typeface="Lucida Grande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jeffdong</dc:creator>
  <cp:lastModifiedBy>jeffdong</cp:lastModifiedBy>
  <cp:revision>1</cp:revision>
  <dcterms:created xsi:type="dcterms:W3CDTF">2011-11-10T15:39:20Z</dcterms:created>
  <dcterms:modified xsi:type="dcterms:W3CDTF">2011-11-10T15:41:20Z</dcterms:modified>
</cp:coreProperties>
</file>