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35" y="133142"/>
            <a:ext cx="4608512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手机号</a:t>
            </a:r>
            <a:endParaRPr lang="zh-CN" altLang="en-US" dirty="0"/>
          </a:p>
          <a:p>
            <a:r>
              <a:rPr lang="en-US" altLang="zh-CN" dirty="0"/>
              <a:t>18322717942</a:t>
            </a:r>
            <a:endParaRPr lang="en-US" altLang="zh-CN" dirty="0"/>
          </a:p>
          <a:p>
            <a:r>
              <a:rPr lang="en-US" altLang="zh-CN" dirty="0"/>
              <a:t>15022532416</a:t>
            </a:r>
            <a:endParaRPr lang="en-US" altLang="zh-CN" dirty="0"/>
          </a:p>
          <a:p>
            <a:r>
              <a:rPr lang="en-US" altLang="zh-CN" dirty="0"/>
              <a:t>18522529249</a:t>
            </a:r>
            <a:endParaRPr lang="en-US" altLang="zh-CN" dirty="0"/>
          </a:p>
          <a:p>
            <a:r>
              <a:rPr lang="en-US" altLang="zh-CN" dirty="0"/>
              <a:t>18611613686</a:t>
            </a:r>
            <a:endParaRPr lang="en-US" altLang="zh-CN" dirty="0"/>
          </a:p>
          <a:p>
            <a:r>
              <a:rPr lang="en-US" altLang="zh-CN" dirty="0"/>
              <a:t>13702049326</a:t>
            </a:r>
            <a:endParaRPr lang="en-US" altLang="zh-CN" dirty="0"/>
          </a:p>
          <a:p>
            <a:r>
              <a:rPr lang="en-US" altLang="zh-CN" dirty="0"/>
              <a:t>18610297314</a:t>
            </a:r>
            <a:endParaRPr lang="en-US" altLang="zh-CN" dirty="0"/>
          </a:p>
          <a:p>
            <a:r>
              <a:rPr lang="en-US" altLang="zh-CN" dirty="0"/>
              <a:t>15122518165</a:t>
            </a:r>
            <a:endParaRPr lang="en-US" altLang="zh-CN" dirty="0"/>
          </a:p>
          <a:p>
            <a:r>
              <a:rPr lang="en-US" altLang="zh-CN" dirty="0"/>
              <a:t>15822333922</a:t>
            </a:r>
            <a:endParaRPr lang="en-US" altLang="zh-CN" dirty="0"/>
          </a:p>
          <a:p>
            <a:r>
              <a:rPr lang="en-US" altLang="zh-CN" dirty="0"/>
              <a:t>13821062297</a:t>
            </a:r>
            <a:endParaRPr lang="en-US" altLang="zh-CN" dirty="0"/>
          </a:p>
          <a:p>
            <a:r>
              <a:rPr lang="en-US" altLang="zh-CN" dirty="0"/>
              <a:t>18611106822</a:t>
            </a:r>
            <a:endParaRPr lang="en-US" altLang="zh-CN" dirty="0"/>
          </a:p>
          <a:p>
            <a:r>
              <a:rPr lang="en-US" altLang="zh-CN" dirty="0"/>
              <a:t>13920854571</a:t>
            </a:r>
            <a:endParaRPr lang="en-US" altLang="zh-CN" dirty="0"/>
          </a:p>
          <a:p>
            <a:r>
              <a:rPr lang="en-US" altLang="zh-CN" dirty="0"/>
              <a:t>13739587848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13089549633</a:t>
            </a:r>
            <a:endParaRPr lang="en-US" altLang="zh-CN" dirty="0"/>
          </a:p>
          <a:p>
            <a:r>
              <a:rPr lang="en-US" altLang="zh-CN" dirty="0"/>
              <a:t>13516147084</a:t>
            </a:r>
            <a:endParaRPr lang="en-US" altLang="zh-CN" dirty="0"/>
          </a:p>
          <a:p>
            <a:r>
              <a:rPr lang="en-US" altLang="zh-CN" dirty="0"/>
              <a:t>15811423690</a:t>
            </a:r>
            <a:endParaRPr lang="en-US" altLang="zh-CN" dirty="0"/>
          </a:p>
          <a:p>
            <a:r>
              <a:rPr lang="en-US" altLang="zh-CN" dirty="0"/>
              <a:t>18635379096</a:t>
            </a:r>
            <a:endParaRPr lang="en-US" altLang="zh-CN" dirty="0"/>
          </a:p>
          <a:p>
            <a:r>
              <a:rPr lang="en-US" altLang="zh-CN" dirty="0"/>
              <a:t>13520983398</a:t>
            </a:r>
            <a:endParaRPr lang="en-US" altLang="zh-CN" dirty="0"/>
          </a:p>
          <a:p>
            <a:r>
              <a:rPr lang="en-US" altLang="zh-CN" dirty="0"/>
              <a:t>18920052939</a:t>
            </a:r>
            <a:endParaRPr lang="en-US" altLang="zh-CN" dirty="0"/>
          </a:p>
          <a:p>
            <a:r>
              <a:rPr lang="en-US" altLang="zh-CN" dirty="0"/>
              <a:t>15620825338</a:t>
            </a:r>
            <a:endParaRPr lang="en-US" altLang="zh-CN" dirty="0"/>
          </a:p>
          <a:p>
            <a:r>
              <a:rPr lang="en-US" altLang="zh-CN" dirty="0"/>
              <a:t>13642053273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2016-11-19T03:36:00Z</dcterms:created>
  <dcterms:modified xsi:type="dcterms:W3CDTF">2017-04-13T06:40:12Z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