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5" y="133142"/>
            <a:ext cx="4608512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手机号</a:t>
            </a:r>
            <a:endParaRPr lang="zh-CN" altLang="en-US" dirty="0"/>
          </a:p>
          <a:p>
            <a:r>
              <a:rPr lang="en-US" altLang="zh-CN" dirty="0"/>
              <a:t>18322717942</a:t>
            </a:r>
            <a:endParaRPr lang="en-US" altLang="zh-CN" dirty="0"/>
          </a:p>
          <a:p>
            <a:r>
              <a:rPr lang="en-US" altLang="zh-CN" dirty="0"/>
              <a:t>15022532416</a:t>
            </a:r>
            <a:endParaRPr lang="en-US" altLang="zh-CN" dirty="0"/>
          </a:p>
          <a:p>
            <a:r>
              <a:rPr lang="en-US" altLang="zh-CN" dirty="0"/>
              <a:t>18522529249</a:t>
            </a:r>
            <a:endParaRPr lang="en-US" altLang="zh-CN" dirty="0"/>
          </a:p>
          <a:p>
            <a:r>
              <a:rPr lang="en-US" altLang="zh-CN" dirty="0"/>
              <a:t>18611613686</a:t>
            </a:r>
            <a:endParaRPr lang="en-US" altLang="zh-CN" dirty="0"/>
          </a:p>
          <a:p>
            <a:r>
              <a:rPr lang="en-US" altLang="zh-CN" dirty="0"/>
              <a:t>13702049326</a:t>
            </a:r>
            <a:endParaRPr lang="en-US" altLang="zh-CN" dirty="0"/>
          </a:p>
          <a:p>
            <a:r>
              <a:rPr lang="en-US" altLang="zh-CN" dirty="0"/>
              <a:t>18610297314</a:t>
            </a:r>
            <a:endParaRPr lang="en-US" altLang="zh-CN" dirty="0"/>
          </a:p>
          <a:p>
            <a:r>
              <a:rPr lang="en-US" altLang="zh-CN" dirty="0"/>
              <a:t>15122518165</a:t>
            </a:r>
            <a:endParaRPr lang="en-US" altLang="zh-CN" dirty="0"/>
          </a:p>
          <a:p>
            <a:r>
              <a:rPr lang="en-US" altLang="zh-CN" dirty="0"/>
              <a:t>15822333922</a:t>
            </a:r>
            <a:endParaRPr lang="en-US" altLang="zh-CN" dirty="0"/>
          </a:p>
          <a:p>
            <a:r>
              <a:rPr lang="en-US" altLang="zh-CN" dirty="0"/>
              <a:t>13821062297</a:t>
            </a:r>
            <a:endParaRPr lang="en-US" altLang="zh-CN" dirty="0"/>
          </a:p>
          <a:p>
            <a:r>
              <a:rPr lang="en-US" altLang="zh-CN" dirty="0"/>
              <a:t>18611106822</a:t>
            </a:r>
            <a:endParaRPr lang="en-US" altLang="zh-CN" dirty="0"/>
          </a:p>
          <a:p>
            <a:r>
              <a:rPr lang="en-US" altLang="zh-CN" dirty="0"/>
              <a:t>13920854571</a:t>
            </a:r>
            <a:endParaRPr lang="en-US" altLang="zh-CN" dirty="0"/>
          </a:p>
          <a:p>
            <a:r>
              <a:rPr lang="en-US" altLang="zh-CN" dirty="0"/>
              <a:t>13739587848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13089549633</a:t>
            </a:r>
            <a:endParaRPr lang="en-US" altLang="zh-CN" dirty="0"/>
          </a:p>
          <a:p>
            <a:r>
              <a:rPr lang="en-US" altLang="zh-CN" dirty="0"/>
              <a:t>13516147084</a:t>
            </a:r>
            <a:endParaRPr lang="en-US" altLang="zh-CN" dirty="0"/>
          </a:p>
          <a:p>
            <a:r>
              <a:rPr lang="en-US" altLang="zh-CN" dirty="0"/>
              <a:t>15811423690</a:t>
            </a:r>
            <a:endParaRPr lang="en-US" altLang="zh-CN" dirty="0"/>
          </a:p>
          <a:p>
            <a:r>
              <a:rPr lang="en-US" altLang="zh-CN" dirty="0"/>
              <a:t>18635379096</a:t>
            </a:r>
            <a:endParaRPr lang="en-US" altLang="zh-CN" dirty="0"/>
          </a:p>
          <a:p>
            <a:r>
              <a:rPr lang="en-US" altLang="zh-CN" dirty="0"/>
              <a:t>13520983398</a:t>
            </a:r>
            <a:endParaRPr lang="en-US" altLang="zh-CN" dirty="0"/>
          </a:p>
          <a:p>
            <a:r>
              <a:rPr lang="en-US" altLang="zh-CN" dirty="0"/>
              <a:t>18920052939</a:t>
            </a:r>
            <a:endParaRPr lang="en-US" altLang="zh-CN" dirty="0"/>
          </a:p>
          <a:p>
            <a:r>
              <a:rPr lang="en-US" altLang="zh-CN" dirty="0"/>
              <a:t>15620825338</a:t>
            </a:r>
            <a:endParaRPr lang="en-US" altLang="zh-CN" dirty="0"/>
          </a:p>
          <a:p>
            <a:r>
              <a:rPr lang="en-US" altLang="zh-CN" dirty="0"/>
              <a:t>13642053273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2016-11-19T03:36:00Z</dcterms:created>
  <dcterms:modified xsi:type="dcterms:W3CDTF">2017-04-13T06:40:12Z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  <property pid="3" fmtid="{D5CDD505-2E9C-101B-9397-08002B2CF9AE}" name="CWMa34f2d68feb6447595b5c717c701b2bc">
    <vt:lpwstr>CWMuxOsIq2TPL31UFcXYkt21cVtfnVusD8JqBG/a+1cOSr0551dm6L81ZajdQa5oPL3N5bUTwkodzp4TuLlbL0hVzV4LCM0E49a5MD6pSu5ga0=</vt:lpwstr>
  </property>
  <property pid="4" fmtid="{D5CDD505-2E9C-101B-9397-08002B2CF9AE}" name="CWMf7501a5572d340f4a606060eebea347a">
    <vt:lpwstr>CWMDU0R/YRFGVSkWMMWPDaG/xEiP6aaB6+1Vp3sbgch8iZBf0bXoX5ZwmuVse+HgwbO8s5PBdE2i+YbPvgdbTiTtlb2QlCrW5geSHuURGdS5CE=</vt:lpwstr>
  </property>
  <property pid="5" fmtid="{D5CDD505-2E9C-101B-9397-08002B2CF9AE}" name="CWMbe06bdfe8b5d4979a7de24489b668917">
    <vt:lpwstr>CWMucOLMAmX3IzJYhq9fnwAUmgo9gLRhPO/pBNL00rOllP8bHo6Zp2iRVl7r8euEGewJ5pv7LAsgN2u01oSekABHpl5M8BSBLTLSdz2O+X9aJQ=</vt:lpwstr>
  </property>
</Properties>
</file>