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435" y="133142"/>
            <a:ext cx="4608512" cy="612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手机号</a:t>
            </a:r>
            <a:endParaRPr lang="zh-CN" altLang="en-US" dirty="0"/>
          </a:p>
          <a:p>
            <a:r>
              <a:rPr lang="en-US" altLang="zh-CN" dirty="0"/>
              <a:t>18322717942</a:t>
            </a:r>
            <a:endParaRPr lang="en-US" altLang="zh-CN" dirty="0"/>
          </a:p>
          <a:p>
            <a:r>
              <a:rPr lang="en-US" altLang="zh-CN" dirty="0"/>
              <a:t>15022532416</a:t>
            </a:r>
            <a:endParaRPr lang="en-US" altLang="zh-CN" dirty="0"/>
          </a:p>
          <a:p>
            <a:r>
              <a:rPr lang="en-US" altLang="zh-CN" dirty="0"/>
              <a:t>18522529249</a:t>
            </a:r>
            <a:endParaRPr lang="en-US" altLang="zh-CN" dirty="0"/>
          </a:p>
          <a:p>
            <a:r>
              <a:rPr lang="en-US" altLang="zh-CN" dirty="0"/>
              <a:t>18611613686</a:t>
            </a:r>
            <a:endParaRPr lang="en-US" altLang="zh-CN" dirty="0"/>
          </a:p>
          <a:p>
            <a:r>
              <a:rPr lang="en-US" altLang="zh-CN" dirty="0"/>
              <a:t>13702049326</a:t>
            </a:r>
            <a:endParaRPr lang="en-US" altLang="zh-CN" dirty="0"/>
          </a:p>
          <a:p>
            <a:r>
              <a:rPr lang="en-US" altLang="zh-CN" dirty="0"/>
              <a:t>18610297314</a:t>
            </a:r>
            <a:endParaRPr lang="en-US" altLang="zh-CN" dirty="0"/>
          </a:p>
          <a:p>
            <a:r>
              <a:rPr lang="en-US" altLang="zh-CN" dirty="0"/>
              <a:t>15122518165</a:t>
            </a:r>
            <a:endParaRPr lang="en-US" altLang="zh-CN" dirty="0"/>
          </a:p>
          <a:p>
            <a:r>
              <a:rPr lang="en-US" altLang="zh-CN" dirty="0"/>
              <a:t>15822333922</a:t>
            </a:r>
            <a:endParaRPr lang="en-US" altLang="zh-CN" dirty="0"/>
          </a:p>
          <a:p>
            <a:r>
              <a:rPr lang="en-US" altLang="zh-CN" dirty="0"/>
              <a:t>13821062297</a:t>
            </a:r>
            <a:endParaRPr lang="en-US" altLang="zh-CN" dirty="0"/>
          </a:p>
          <a:p>
            <a:r>
              <a:rPr lang="en-US" altLang="zh-CN" dirty="0"/>
              <a:t>18611106822</a:t>
            </a:r>
            <a:endParaRPr lang="en-US" altLang="zh-CN" dirty="0"/>
          </a:p>
          <a:p>
            <a:r>
              <a:rPr lang="en-US" altLang="zh-CN" dirty="0"/>
              <a:t>13920854571</a:t>
            </a:r>
            <a:endParaRPr lang="en-US" altLang="zh-CN" dirty="0"/>
          </a:p>
          <a:p>
            <a:r>
              <a:rPr lang="en-US" altLang="zh-CN" dirty="0"/>
              <a:t>13739587848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13089549633</a:t>
            </a:r>
            <a:endParaRPr lang="en-US" altLang="zh-CN" dirty="0"/>
          </a:p>
          <a:p>
            <a:r>
              <a:rPr lang="en-US" altLang="zh-CN" dirty="0"/>
              <a:t>13516147084</a:t>
            </a:r>
            <a:endParaRPr lang="en-US" altLang="zh-CN" dirty="0"/>
          </a:p>
          <a:p>
            <a:r>
              <a:rPr lang="en-US" altLang="zh-CN" dirty="0"/>
              <a:t>15811423690</a:t>
            </a:r>
            <a:endParaRPr lang="en-US" altLang="zh-CN" dirty="0"/>
          </a:p>
          <a:p>
            <a:r>
              <a:rPr lang="en-US" altLang="zh-CN" dirty="0"/>
              <a:t>18635379096</a:t>
            </a:r>
            <a:endParaRPr lang="en-US" altLang="zh-CN" dirty="0"/>
          </a:p>
          <a:p>
            <a:r>
              <a:rPr lang="en-US" altLang="zh-CN" dirty="0"/>
              <a:t>13520983398</a:t>
            </a:r>
            <a:endParaRPr lang="en-US" altLang="zh-CN" dirty="0"/>
          </a:p>
          <a:p>
            <a:r>
              <a:rPr lang="en-US" altLang="zh-CN" dirty="0"/>
              <a:t>18920052939</a:t>
            </a:r>
            <a:endParaRPr lang="en-US" altLang="zh-CN" dirty="0"/>
          </a:p>
          <a:p>
            <a:r>
              <a:rPr lang="en-US" altLang="zh-CN" dirty="0"/>
              <a:t>15620825338</a:t>
            </a:r>
            <a:endParaRPr lang="en-US" altLang="zh-CN" dirty="0"/>
          </a:p>
          <a:p>
            <a:r>
              <a:rPr lang="en-US" altLang="zh-CN" dirty="0"/>
              <a:t>13642053273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WPS 演示</Application>
  <PresentationFormat>全屏显示(4:3)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3</cp:revision>
  <dcterms:created xsi:type="dcterms:W3CDTF">2016-11-19T03:36:00Z</dcterms:created>
  <dcterms:modified xsi:type="dcterms:W3CDTF">2017-04-13T06:40:12Z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  <property pid="3" fmtid="{D5CDD505-2E9C-101B-9397-08002B2CF9AE}" name="CWM372cbcd1aed54df4bc08070402581939">
    <vt:lpwstr>CWMOPlzBzOX+l/6zYRKTwSb1wX32px3ec7Ubdafs6G6+W/27KLmq1EQHegWvdQ72tO1CAHGD8gM5SRaANiAaQVzM3sF10dPFOfQqkF5/GZWq8A=</vt:lpwstr>
  </property>
  <property pid="4" fmtid="{D5CDD505-2E9C-101B-9397-08002B2CF9AE}" name="CWM70996eccfe254482882e64d004ef3b3b">
    <vt:lpwstr>CWMMN6O3uMS2tUDSspgJRCRiV+STj1Iiolea24sHuCGwsi1tNxXXpaSeEO/JDY1fqDqeMeD3Ksb2h2ahz31gq0yR9XyZEwsBXRM7oJjkWb3a8A=</vt:lpwstr>
  </property>
  <property pid="5" fmtid="{D5CDD505-2E9C-101B-9397-08002B2CF9AE}" name="CWM1993c062531a4e3d93ce49caefa5f43f">
    <vt:lpwstr>CWMDdsy6PfBrKu2wXQ56ACrUG1hvyjoPZa2lxS/8o0+RM52VLh6wO52PF1etuaEdrZIGFa1C0uO9PQXxKVW39YfBzYtw9MSO53wh6uCS2H8ctQ=</vt:lpwstr>
  </property>
</Properties>
</file>