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435" y="133142"/>
            <a:ext cx="4608512" cy="612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手机号</a:t>
            </a:r>
            <a:endParaRPr lang="zh-CN" altLang="en-US" dirty="0"/>
          </a:p>
          <a:p>
            <a:r>
              <a:rPr lang="en-US" altLang="zh-CN" dirty="0"/>
              <a:t>18322717942</a:t>
            </a:r>
            <a:endParaRPr lang="en-US" altLang="zh-CN" dirty="0"/>
          </a:p>
          <a:p>
            <a:r>
              <a:rPr lang="en-US" altLang="zh-CN" dirty="0"/>
              <a:t>15022532416</a:t>
            </a:r>
            <a:endParaRPr lang="en-US" altLang="zh-CN" dirty="0"/>
          </a:p>
          <a:p>
            <a:r>
              <a:rPr lang="en-US" altLang="zh-CN" dirty="0"/>
              <a:t>18522529249</a:t>
            </a:r>
            <a:endParaRPr lang="en-US" altLang="zh-CN" dirty="0"/>
          </a:p>
          <a:p>
            <a:r>
              <a:rPr lang="en-US" altLang="zh-CN" dirty="0"/>
              <a:t>18611613686</a:t>
            </a:r>
            <a:endParaRPr lang="en-US" altLang="zh-CN" dirty="0"/>
          </a:p>
          <a:p>
            <a:r>
              <a:rPr lang="en-US" altLang="zh-CN" dirty="0"/>
              <a:t>13702049326</a:t>
            </a:r>
            <a:endParaRPr lang="en-US" altLang="zh-CN" dirty="0"/>
          </a:p>
          <a:p>
            <a:r>
              <a:rPr lang="en-US" altLang="zh-CN" dirty="0"/>
              <a:t>18610297314</a:t>
            </a:r>
            <a:endParaRPr lang="en-US" altLang="zh-CN" dirty="0"/>
          </a:p>
          <a:p>
            <a:r>
              <a:rPr lang="en-US" altLang="zh-CN" dirty="0"/>
              <a:t>15122518165</a:t>
            </a:r>
            <a:endParaRPr lang="en-US" altLang="zh-CN" dirty="0"/>
          </a:p>
          <a:p>
            <a:r>
              <a:rPr lang="en-US" altLang="zh-CN" dirty="0"/>
              <a:t>15822333922</a:t>
            </a:r>
            <a:endParaRPr lang="en-US" altLang="zh-CN" dirty="0"/>
          </a:p>
          <a:p>
            <a:r>
              <a:rPr lang="en-US" altLang="zh-CN" dirty="0"/>
              <a:t>13821062297</a:t>
            </a:r>
            <a:endParaRPr lang="en-US" altLang="zh-CN" dirty="0"/>
          </a:p>
          <a:p>
            <a:r>
              <a:rPr lang="en-US" altLang="zh-CN" dirty="0"/>
              <a:t>18611106822</a:t>
            </a:r>
            <a:endParaRPr lang="en-US" altLang="zh-CN" dirty="0"/>
          </a:p>
          <a:p>
            <a:r>
              <a:rPr lang="en-US" altLang="zh-CN" dirty="0"/>
              <a:t>13920854571</a:t>
            </a:r>
            <a:endParaRPr lang="en-US" altLang="zh-CN" dirty="0"/>
          </a:p>
          <a:p>
            <a:r>
              <a:rPr lang="en-US" altLang="zh-CN" dirty="0"/>
              <a:t>13739587848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13089549633</a:t>
            </a:r>
            <a:endParaRPr lang="en-US" altLang="zh-CN" dirty="0"/>
          </a:p>
          <a:p>
            <a:r>
              <a:rPr lang="en-US" altLang="zh-CN" dirty="0"/>
              <a:t>13516147084</a:t>
            </a:r>
            <a:endParaRPr lang="en-US" altLang="zh-CN" dirty="0"/>
          </a:p>
          <a:p>
            <a:r>
              <a:rPr lang="en-US" altLang="zh-CN" dirty="0"/>
              <a:t>15811423690</a:t>
            </a:r>
            <a:endParaRPr lang="en-US" altLang="zh-CN" dirty="0"/>
          </a:p>
          <a:p>
            <a:r>
              <a:rPr lang="en-US" altLang="zh-CN" dirty="0"/>
              <a:t>18635379096</a:t>
            </a:r>
            <a:endParaRPr lang="en-US" altLang="zh-CN" dirty="0"/>
          </a:p>
          <a:p>
            <a:r>
              <a:rPr lang="en-US" altLang="zh-CN" dirty="0"/>
              <a:t>13520983398</a:t>
            </a:r>
            <a:endParaRPr lang="en-US" altLang="zh-CN" dirty="0"/>
          </a:p>
          <a:p>
            <a:r>
              <a:rPr lang="en-US" altLang="zh-CN" dirty="0"/>
              <a:t>18920052939</a:t>
            </a:r>
            <a:endParaRPr lang="en-US" altLang="zh-CN" dirty="0"/>
          </a:p>
          <a:p>
            <a:r>
              <a:rPr lang="en-US" altLang="zh-CN" dirty="0"/>
              <a:t>15620825338</a:t>
            </a:r>
            <a:endParaRPr lang="en-US" altLang="zh-CN" dirty="0"/>
          </a:p>
          <a:p>
            <a:r>
              <a:rPr lang="en-US" altLang="zh-CN" dirty="0"/>
              <a:t>13642053273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WPS 演示</Application>
  <PresentationFormat>全屏显示(4:3)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</cp:revision>
  <dcterms:created xsi:type="dcterms:W3CDTF">2016-11-19T03:36:00Z</dcterms:created>
  <dcterms:modified xsi:type="dcterms:W3CDTF">2017-04-13T06:40:12Z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  <property pid="3" fmtid="{D5CDD505-2E9C-101B-9397-08002B2CF9AE}" name="CWM29121ac6d9654450b8349d0dc687b640">
    <vt:lpwstr>CWMbqxU9wP+WysKzwLlRArl1TZ3RiaeNtgzmZ6HesIUi3S2wT4Dsm63aE2trk1vBb7AmoPo/thN0bAjjSrWzgsT+/EFcsSxVRDvI4V4eo4nzJY=</vt:lpwstr>
  </property>
  <property pid="4" fmtid="{D5CDD505-2E9C-101B-9397-08002B2CF9AE}" name="CWMd396834bc9f94962ac6706dd48388af7">
    <vt:lpwstr>CWMDU0R/YRFGVSkWMMWPDaG/xEiP6aaB6+1Vp3sbgch8iZBf0bXoX5ZwmuVse+HgwbObJiSisHo2q7kNQWC16WMYc+V2WbiW9aVYDWRZMurlL0=</vt:lpwstr>
  </property>
  <property pid="5" fmtid="{D5CDD505-2E9C-101B-9397-08002B2CF9AE}" name="CWM3aa1148c078549b080eb24ad47ca4792">
    <vt:lpwstr>CWMWivxEUrV+wgi2PgbhsD50+J2ymkD/06ILyXECi7zMnoP8Vf4wNTaUjzEXki9PVXOwcY/ZEVSLA7ElRegz9mdS1rCWH1M0iQA3thOAIeiA5M=</vt:lpwstr>
  </property>
</Properties>
</file>