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8"/>
  </p:notes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BC9827-2104-8B9A-8076-B73B6C56CBAD}" name=".............. 想太多......" initials=".想" userId="bfbf2bbcc88940e0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on89823" initials="m" lastIdx="1" clrIdx="0">
    <p:extLst>
      <p:ext uri="{19B8F6BF-5375-455C-9EA6-DF929625EA0E}">
        <p15:presenceInfo xmlns:p15="http://schemas.microsoft.com/office/powerpoint/2012/main" userId="mason898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5F9"/>
    <a:srgbClr val="CFC8FF"/>
    <a:srgbClr val="FD41D5"/>
    <a:srgbClr val="9FBAFF"/>
    <a:srgbClr val="4AF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6" autoAdjust="0"/>
    <p:restoredTop sz="90944" autoAdjust="0"/>
  </p:normalViewPr>
  <p:slideViewPr>
    <p:cSldViewPr snapToGrid="0">
      <p:cViewPr varScale="1">
        <p:scale>
          <a:sx n="77" d="100"/>
          <a:sy n="77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A200-9966-4A59-A8AF-DA25AFAE4AA3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B0A73-CBEF-4DE2-A6B8-105A07C93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40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070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32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48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973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40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61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338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69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72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93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4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33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23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398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277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B0A73-CBEF-4DE2-A6B8-105A07C937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25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3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8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52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3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85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46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10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3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1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3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6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6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5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35AA445-34B9-408B-A6A7-227EB389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09" y="831495"/>
            <a:ext cx="5852172" cy="438912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437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2022/01/08 </a:t>
            </a:r>
            <a:r>
              <a:rPr lang="zh-TW" altLang="en-US" dirty="0"/>
              <a:t>品項</a:t>
            </a:r>
            <a:r>
              <a:rPr lang="en-US" altLang="zh-TW" dirty="0"/>
              <a:t>A</a:t>
            </a:r>
            <a:r>
              <a:rPr lang="zh-TW" altLang="en-US" dirty="0"/>
              <a:t>的成長率</a:t>
            </a:r>
          </a:p>
        </p:txBody>
      </p:sp>
    </p:spTree>
    <p:extLst>
      <p:ext uri="{BB962C8B-B14F-4D97-AF65-F5344CB8AC3E}">
        <p14:creationId xmlns:p14="http://schemas.microsoft.com/office/powerpoint/2010/main" val="335384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2022/01-08</a:t>
            </a:r>
            <a:r>
              <a:rPr lang="zh-TW" altLang="en-US" dirty="0"/>
              <a:t> 品項</a:t>
            </a:r>
            <a:r>
              <a:rPr lang="en-US" altLang="zh-TW" dirty="0"/>
              <a:t>B</a:t>
            </a:r>
            <a:r>
              <a:rPr lang="zh-TW" altLang="en-US" dirty="0"/>
              <a:t>各店的銷售差額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AEF726-8CAB-4E4C-9E94-3743F671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2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2022/01-08</a:t>
            </a:r>
            <a:r>
              <a:rPr lang="zh-TW" altLang="en-US" dirty="0"/>
              <a:t> 品項</a:t>
            </a:r>
            <a:r>
              <a:rPr lang="en-US" altLang="zh-TW" dirty="0"/>
              <a:t>C</a:t>
            </a:r>
            <a:r>
              <a:rPr lang="zh-TW" altLang="en-US" dirty="0"/>
              <a:t>各店的銷售差額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E85E4D-5C08-486A-A1BC-6C8D64FEF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28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2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2022/01-08</a:t>
            </a:r>
            <a:r>
              <a:rPr lang="zh-TW" altLang="en-US" dirty="0"/>
              <a:t> 品項</a:t>
            </a:r>
            <a:r>
              <a:rPr lang="en-US" altLang="zh-TW" dirty="0"/>
              <a:t>D</a:t>
            </a:r>
            <a:r>
              <a:rPr lang="zh-TW" altLang="en-US" dirty="0"/>
              <a:t>各店的銷售差額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8671A9-8C69-49CE-AD15-9D457599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2022/01-08</a:t>
            </a:r>
            <a:r>
              <a:rPr lang="zh-TW" altLang="en-US" dirty="0"/>
              <a:t> 品項</a:t>
            </a:r>
            <a:r>
              <a:rPr lang="en-US" altLang="zh-TW" dirty="0"/>
              <a:t>E</a:t>
            </a:r>
            <a:r>
              <a:rPr lang="zh-TW" altLang="en-US" dirty="0"/>
              <a:t>各店的銷售差額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218930-FD9F-4FE8-B2C1-D4D5A785B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3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2022/01-08</a:t>
            </a:r>
            <a:r>
              <a:rPr lang="zh-TW" altLang="en-US" dirty="0"/>
              <a:t> 品項</a:t>
            </a:r>
            <a:r>
              <a:rPr lang="en-US" altLang="zh-TW" dirty="0"/>
              <a:t>F</a:t>
            </a:r>
            <a:r>
              <a:rPr lang="zh-TW" altLang="en-US" dirty="0"/>
              <a:t>各店的銷售差額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3904D0-5884-44F0-9D5C-D958F82B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29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5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2022/01-08</a:t>
            </a:r>
            <a:r>
              <a:rPr lang="zh-TW" altLang="en-US" dirty="0"/>
              <a:t> 品項</a:t>
            </a:r>
            <a:r>
              <a:rPr lang="en-US" altLang="zh-TW" dirty="0"/>
              <a:t>G</a:t>
            </a:r>
            <a:r>
              <a:rPr lang="zh-TW" altLang="en-US" dirty="0"/>
              <a:t>各店的銷售差額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E759F3-D3DF-4239-939F-2AB69848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9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2022/01-08</a:t>
            </a:r>
            <a:r>
              <a:rPr lang="zh-TW" altLang="en-US" dirty="0"/>
              <a:t> 品項</a:t>
            </a:r>
            <a:r>
              <a:rPr lang="en-US" altLang="zh-TW" dirty="0"/>
              <a:t>H</a:t>
            </a:r>
            <a:r>
              <a:rPr lang="zh-TW" altLang="en-US" dirty="0"/>
              <a:t>各店的銷售差額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A089C5-5958-4E7A-B925-C67AF84C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2022/01/08</a:t>
            </a:r>
            <a:r>
              <a:rPr lang="zh-TW" altLang="en-US" dirty="0"/>
              <a:t> 品項</a:t>
            </a:r>
            <a:r>
              <a:rPr lang="en-US" altLang="zh-TW" dirty="0"/>
              <a:t>B</a:t>
            </a:r>
            <a:r>
              <a:rPr lang="zh-TW" altLang="en-US" dirty="0"/>
              <a:t>的成長率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E9C8DD-01E3-4293-97C2-CB8C4E256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10331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2022/01/08</a:t>
            </a:r>
            <a:r>
              <a:rPr lang="zh-TW" altLang="en-US" dirty="0"/>
              <a:t> 品項</a:t>
            </a:r>
            <a:r>
              <a:rPr lang="en-US" altLang="zh-TW" dirty="0"/>
              <a:t>C</a:t>
            </a:r>
            <a:r>
              <a:rPr lang="zh-TW" altLang="en-US" dirty="0"/>
              <a:t>的成長率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2F3B64F-070C-4983-A9E5-A725F796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66" y="99275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439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2022/01/08</a:t>
            </a:r>
            <a:r>
              <a:rPr lang="zh-TW" altLang="en-US" dirty="0"/>
              <a:t> 品項</a:t>
            </a:r>
            <a:r>
              <a:rPr lang="en-US" altLang="zh-TW" dirty="0"/>
              <a:t>D</a:t>
            </a:r>
            <a:r>
              <a:rPr lang="zh-TW" altLang="en-US" dirty="0"/>
              <a:t>的成長率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767410-312C-4FB4-85A3-5F02C9AD3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94217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8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2022/01/08</a:t>
            </a:r>
            <a:r>
              <a:rPr lang="zh-TW" altLang="en-US" dirty="0"/>
              <a:t> 品項</a:t>
            </a:r>
            <a:r>
              <a:rPr lang="en-US" altLang="zh-TW" dirty="0"/>
              <a:t>E</a:t>
            </a:r>
            <a:r>
              <a:rPr lang="zh-TW" altLang="en-US" dirty="0"/>
              <a:t>的成長率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60C3DF-2AE4-4B66-B7E3-9AD517D2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30" y="94217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8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2022/01/08</a:t>
            </a:r>
            <a:r>
              <a:rPr lang="zh-TW" altLang="en-US" dirty="0"/>
              <a:t> 品項</a:t>
            </a:r>
            <a:r>
              <a:rPr lang="en-US" altLang="zh-TW" dirty="0"/>
              <a:t>F</a:t>
            </a:r>
            <a:r>
              <a:rPr lang="zh-TW" altLang="en-US" dirty="0"/>
              <a:t>的成長率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2F813F-18A9-461E-B6A7-6530DABE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2022/01/08</a:t>
            </a:r>
            <a:r>
              <a:rPr lang="zh-TW" altLang="en-US" dirty="0"/>
              <a:t> 品項</a:t>
            </a:r>
            <a:r>
              <a:rPr lang="en-US" altLang="zh-TW" dirty="0"/>
              <a:t>G</a:t>
            </a:r>
            <a:r>
              <a:rPr lang="zh-TW" altLang="en-US" dirty="0"/>
              <a:t>的成長率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7282A3-702A-4F3D-952D-23599EBF3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30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2022/01/08</a:t>
            </a:r>
            <a:r>
              <a:rPr lang="zh-TW" altLang="en-US" dirty="0"/>
              <a:t> 品項</a:t>
            </a:r>
            <a:r>
              <a:rPr lang="en-US" altLang="zh-TW" dirty="0"/>
              <a:t>H</a:t>
            </a:r>
            <a:r>
              <a:rPr lang="zh-TW" altLang="en-US" dirty="0"/>
              <a:t>的成長率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715C056-2CCA-45A3-888C-CE53AB82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94217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3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EF20B5-251E-BF92-974D-AD4C23FEB949}"/>
              </a:ext>
            </a:extLst>
          </p:cNvPr>
          <p:cNvSpPr txBox="1"/>
          <p:nvPr/>
        </p:nvSpPr>
        <p:spPr>
          <a:xfrm>
            <a:off x="-98854" y="6611779"/>
            <a:ext cx="2225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source: Taiwan Tourism Bureau</a:t>
            </a:r>
            <a:endParaRPr kumimoji="1" lang="zh-TW" altLang="en-US" sz="1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6C7688D-55B5-417F-9766-83F9C4A6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A14E14F2-E08D-4D51-8247-5BCB197A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86266A-3674-4B08-B625-88827E55E57F}"/>
              </a:ext>
            </a:extLst>
          </p:cNvPr>
          <p:cNvSpPr txBox="1"/>
          <p:nvPr/>
        </p:nvSpPr>
        <p:spPr>
          <a:xfrm>
            <a:off x="1681009" y="25704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2021/1~08</a:t>
            </a:r>
            <a:r>
              <a:rPr lang="zh-TW" altLang="en-US" dirty="0"/>
              <a:t> 與</a:t>
            </a:r>
            <a:r>
              <a:rPr lang="en-US" altLang="zh-TW" dirty="0"/>
              <a:t>2022/01-08</a:t>
            </a:r>
            <a:r>
              <a:rPr lang="zh-TW" altLang="en-US" dirty="0"/>
              <a:t> 品項</a:t>
            </a:r>
            <a:r>
              <a:rPr lang="en-US" altLang="zh-TW" dirty="0"/>
              <a:t>A</a:t>
            </a:r>
            <a:r>
              <a:rPr lang="zh-TW" altLang="en-US" dirty="0"/>
              <a:t>各店的銷售差額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79CAC8-C694-41BC-96A4-9DA882E7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29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5723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bg1"/>
          </a:solidFill>
        </a:ln>
      </a:spPr>
      <a:bodyPr rtlCol="0" anchor="ctr"/>
      <a:lstStyle>
        <a:defPPr marL="0" marR="0" indent="0" algn="ctr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800" b="0" i="0" u="none" strike="noStrike" kern="1200" cap="none" spc="0" normalizeH="0" baseline="0" noProof="0">
            <a:ln>
              <a:noFill/>
            </a:ln>
            <a:solidFill>
              <a:prstClr val="white"/>
            </a:solidFill>
            <a:effectLst/>
            <a:uLnTx/>
            <a:uFillTx/>
            <a:latin typeface="Trebuchet MS" panose="020B0603020202020204"/>
            <a:ea typeface="微軟正黑體" panose="020B0604030504040204" pitchFamily="34" charset="-120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{EDF98A47-5374-524A-813B-AC9E54A57BBD}tf10001060</Template>
  <TotalTime>15555</TotalTime>
  <Words>248</Words>
  <Application>Microsoft Office PowerPoint</Application>
  <PresentationFormat>寬螢幕</PresentationFormat>
  <Paragraphs>48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Arial</vt:lpstr>
      <vt:lpstr>Calibri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家鈞 張</dc:creator>
  <cp:lastModifiedBy>mason89823</cp:lastModifiedBy>
  <cp:revision>410</cp:revision>
  <dcterms:created xsi:type="dcterms:W3CDTF">2022-12-29T04:14:54Z</dcterms:created>
  <dcterms:modified xsi:type="dcterms:W3CDTF">2023-03-10T13:02:28Z</dcterms:modified>
</cp:coreProperties>
</file>