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4714"/>
  </p:normalViewPr>
  <p:slideViewPr>
    <p:cSldViewPr snapToGrid="0" snapToObjects="1">
      <p:cViewPr varScale="1">
        <p:scale>
          <a:sx n="156" d="100"/>
          <a:sy n="156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nit.org/junit4/faq.html#overview_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9012-97E9-5147-BD17-7488F9B1E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JUnit </a:t>
            </a:r>
            <a:r>
              <a:rPr lang="en-US" dirty="0"/>
              <a:t>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B1AD8-CBC0-8C41-91EB-A56C05F05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8BE8-2523-034D-9397-439C2DA7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JUnit?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EC2A9-E525-B84F-B963-B377525CB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“JUnit is a simple, open source framework to write and run repeatable tests. It is an instance of the </a:t>
            </a:r>
            <a:r>
              <a:rPr lang="en-US" dirty="0" err="1"/>
              <a:t>xUnit</a:t>
            </a:r>
            <a:r>
              <a:rPr lang="en-US" dirty="0"/>
              <a:t> architecture for unit testing frameworks. JUnit features include:</a:t>
            </a:r>
          </a:p>
          <a:p>
            <a:pPr lvl="1"/>
            <a:r>
              <a:rPr lang="en-US" dirty="0"/>
              <a:t>“Assertions for testing expected results</a:t>
            </a:r>
          </a:p>
          <a:p>
            <a:pPr lvl="1"/>
            <a:r>
              <a:rPr lang="en-US" dirty="0"/>
              <a:t>“Test fixtures for sharing common test data</a:t>
            </a:r>
          </a:p>
          <a:p>
            <a:pPr lvl="1"/>
            <a:r>
              <a:rPr lang="en-US" dirty="0"/>
              <a:t>“Test runners for running tests</a:t>
            </a:r>
          </a:p>
          <a:p>
            <a:pPr lvl="1"/>
            <a:r>
              <a:rPr lang="en-US" dirty="0"/>
              <a:t>“JUnit was originally written by Erich Gamma and Kent Beck.” (“Frequently Asked Questions,” JUnit 4, accessed 2019.02.19, </a:t>
            </a:r>
            <a:r>
              <a:rPr lang="en-US" dirty="0">
                <a:hlinkClick r:id="rId2"/>
              </a:rPr>
              <a:t>https://junit.org/junit4/faq.html#overview_1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0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D31D-8E80-E34D-85BD-6820C3DA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 I write and run a simple test?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AB70-78B6-3246-8869-BE2C26F0E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class</a:t>
            </a:r>
          </a:p>
          <a:p>
            <a:r>
              <a:rPr lang="en-US" dirty="0"/>
              <a:t>Write a test method (annotated with </a:t>
            </a:r>
            <a:r>
              <a:rPr lang="en-US" dirty="0">
                <a:solidFill>
                  <a:srgbClr val="FF0000"/>
                </a:solidFill>
              </a:rPr>
              <a:t>@Test</a:t>
            </a:r>
            <a:r>
              <a:rPr lang="en-US" dirty="0"/>
              <a:t>) that asserts expected results on the object under test:</a:t>
            </a:r>
          </a:p>
          <a:p>
            <a:r>
              <a:rPr lang="en-US" dirty="0"/>
              <a:t>If you are running your JUnit 4 tests with a JUnit 3.x runner, write a </a:t>
            </a:r>
            <a:r>
              <a:rPr lang="en-US" dirty="0">
                <a:solidFill>
                  <a:srgbClr val="FF0000"/>
                </a:solidFill>
              </a:rPr>
              <a:t>suite()</a:t>
            </a:r>
            <a:r>
              <a:rPr lang="en-US" dirty="0"/>
              <a:t> method that uses the </a:t>
            </a:r>
            <a:r>
              <a:rPr lang="en-US" dirty="0">
                <a:solidFill>
                  <a:srgbClr val="FF0000"/>
                </a:solidFill>
              </a:rPr>
              <a:t>JUnit4TestAdapter</a:t>
            </a:r>
            <a:r>
              <a:rPr lang="en-US" dirty="0"/>
              <a:t> class to create a suite containing all of your test methods:</a:t>
            </a:r>
          </a:p>
          <a:p>
            <a:r>
              <a:rPr lang="en-US" dirty="0"/>
              <a:t>Although writing a </a:t>
            </a:r>
            <a:r>
              <a:rPr lang="en-US" dirty="0">
                <a:solidFill>
                  <a:srgbClr val="FF0000"/>
                </a:solidFill>
              </a:rPr>
              <a:t>main()</a:t>
            </a:r>
            <a:r>
              <a:rPr lang="en-US" dirty="0"/>
              <a:t> method to run the test is much less important with the advent of IDE runners, it's still possible: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970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63</TotalTime>
  <Words>118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 Light</vt:lpstr>
      <vt:lpstr>Rockwell</vt:lpstr>
      <vt:lpstr>Wingdings</vt:lpstr>
      <vt:lpstr>Atlas</vt:lpstr>
      <vt:lpstr>JUnit Tests</vt:lpstr>
      <vt:lpstr>What is JUnit?</vt:lpstr>
      <vt:lpstr>How do I write and run a simple test?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</dc:title>
  <dc:creator>Seth Huntley</dc:creator>
  <cp:lastModifiedBy>Seth Huntley</cp:lastModifiedBy>
  <cp:revision>10</cp:revision>
  <dcterms:created xsi:type="dcterms:W3CDTF">2019-02-20T01:56:29Z</dcterms:created>
  <dcterms:modified xsi:type="dcterms:W3CDTF">2019-02-20T02:59:47Z</dcterms:modified>
</cp:coreProperties>
</file>