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Lst>
  <p:sldSz cy="10058400" cx="7772400"/>
  <p:notesSz cx="6858000" cy="9144000"/>
  <p:embeddedFontLst>
    <p:embeddedFont>
      <p:font typeface="Inter"/>
      <p:regular r:id="rId12"/>
      <p:bold r:id="rId13"/>
    </p:embeddedFon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bold.fntdata"/><Relationship Id="rId12"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pic>
        <p:nvPicPr>
          <p:cNvPr descr="Colorful movie theater seats." id="13" name="Google Shape;13;p2"/>
          <p:cNvPicPr preferRelativeResize="0"/>
          <p:nvPr/>
        </p:nvPicPr>
        <p:blipFill rotWithShape="1">
          <a:blip r:embed="rId2">
            <a:alphaModFix/>
          </a:blip>
          <a:srcRect b="0" l="0" r="0" t="0"/>
          <a:stretch/>
        </p:blipFill>
        <p:spPr>
          <a:xfrm>
            <a:off x="0" y="0"/>
            <a:ext cx="7772400" cy="10058400"/>
          </a:xfrm>
          <a:prstGeom prst="rect">
            <a:avLst/>
          </a:prstGeom>
          <a:noFill/>
          <a:ln>
            <a:noFill/>
          </a:ln>
        </p:spPr>
      </p:pic>
      <p:sp>
        <p:nvSpPr>
          <p:cNvPr id="14" name="Google Shape;14;p2"/>
          <p:cNvSpPr txBox="1"/>
          <p:nvPr>
            <p:ph idx="1" type="body"/>
          </p:nvPr>
        </p:nvSpPr>
        <p:spPr>
          <a:xfrm>
            <a:off x="687631"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5" name="Google Shape;15;p2"/>
          <p:cNvSpPr txBox="1"/>
          <p:nvPr>
            <p:ph idx="2" type="body"/>
          </p:nvPr>
        </p:nvSpPr>
        <p:spPr>
          <a:xfrm>
            <a:off x="4478955"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r">
              <a:lnSpc>
                <a:spcPct val="110000"/>
              </a:lnSpc>
              <a:spcBef>
                <a:spcPts val="850"/>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6" name="Google Shape;16;p2"/>
          <p:cNvSpPr txBox="1"/>
          <p:nvPr>
            <p:ph idx="3" type="body"/>
          </p:nvPr>
        </p:nvSpPr>
        <p:spPr>
          <a:xfrm>
            <a:off x="687631"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accent6"/>
              </a:buClr>
              <a:buSzPts val="2380"/>
              <a:buFont typeface="Arial"/>
              <a:buNone/>
              <a:defRPr b="0" i="0" sz="2380" u="none" cap="none" strike="noStrike">
                <a:solidFill>
                  <a:schemeClr val="accent6"/>
                </a:solidFill>
                <a:latin typeface="Rockwell"/>
                <a:ea typeface="Rockwell"/>
                <a:cs typeface="Rockwell"/>
                <a:sym typeface="Rockwell"/>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7" name="Google Shape;17;p2"/>
          <p:cNvSpPr txBox="1"/>
          <p:nvPr>
            <p:ph idx="4" type="body"/>
          </p:nvPr>
        </p:nvSpPr>
        <p:spPr>
          <a:xfrm>
            <a:off x="4478260"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accent6"/>
              </a:buClr>
              <a:buSzPts val="2380"/>
              <a:buFont typeface="Arial"/>
              <a:buNone/>
              <a:defRPr b="0" i="0" sz="2380" u="none" cap="none" strike="noStrike">
                <a:solidFill>
                  <a:schemeClr val="accent6"/>
                </a:solidFill>
                <a:latin typeface="Rockwell"/>
                <a:ea typeface="Rockwell"/>
                <a:cs typeface="Rockwell"/>
                <a:sym typeface="Rockwell"/>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18" name="Google Shape;18;p2"/>
          <p:cNvCxnSpPr/>
          <p:nvPr/>
        </p:nvCxnSpPr>
        <p:spPr>
          <a:xfrm rot="10800000">
            <a:off x="687631" y="4471285"/>
            <a:ext cx="876259" cy="0"/>
          </a:xfrm>
          <a:prstGeom prst="straightConnector1">
            <a:avLst/>
          </a:prstGeom>
          <a:noFill/>
          <a:ln cap="flat" cmpd="sng" w="28575">
            <a:solidFill>
              <a:schemeClr val="accent1"/>
            </a:solidFill>
            <a:prstDash val="solid"/>
            <a:miter lim="800000"/>
            <a:headEnd len="sm" w="sm" type="none"/>
            <a:tailEnd len="sm" w="sm" type="none"/>
          </a:ln>
        </p:spPr>
      </p:cxnSp>
      <p:cxnSp>
        <p:nvCxnSpPr>
          <p:cNvPr id="19" name="Google Shape;19;p2"/>
          <p:cNvCxnSpPr/>
          <p:nvPr/>
        </p:nvCxnSpPr>
        <p:spPr>
          <a:xfrm rot="10800000">
            <a:off x="6217738" y="4462585"/>
            <a:ext cx="876259" cy="0"/>
          </a:xfrm>
          <a:prstGeom prst="straightConnector1">
            <a:avLst/>
          </a:prstGeom>
          <a:noFill/>
          <a:ln cap="flat" cmpd="sng" w="28575">
            <a:solidFill>
              <a:schemeClr val="accent1"/>
            </a:solidFill>
            <a:prstDash val="solid"/>
            <a:miter lim="800000"/>
            <a:headEnd len="sm" w="sm" type="none"/>
            <a:tailEnd len="sm" w="sm" type="none"/>
          </a:ln>
        </p:spPr>
      </p:cxnSp>
      <p:sp>
        <p:nvSpPr>
          <p:cNvPr id="20" name="Google Shape;20;p2"/>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21" name="Google Shape;21;p2"/>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22" name="Google Shape;22;p2"/>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chemeClr val="accent4"/>
              </a:buClr>
              <a:buSzPts val="8800"/>
              <a:buFont typeface="Twentieth Century"/>
              <a:buNone/>
              <a:defRPr b="0" i="0" sz="8800" u="none" cap="none" strike="noStrik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
          <p:cNvSpPr/>
          <p:nvPr/>
        </p:nvSpPr>
        <p:spPr>
          <a:xfrm flipH="1">
            <a:off x="5903768" y="8189768"/>
            <a:ext cx="1868632" cy="1868632"/>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4" name="Google Shape;24;p2"/>
          <p:cNvSpPr/>
          <p:nvPr/>
        </p:nvSpPr>
        <p:spPr>
          <a:xfrm flipH="1">
            <a:off x="6495011" y="8763000"/>
            <a:ext cx="1295400" cy="1295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25" name="Google Shape;25;p2"/>
          <p:cNvSpPr/>
          <p:nvPr/>
        </p:nvSpPr>
        <p:spPr>
          <a:xfrm flipH="1">
            <a:off x="7100714" y="9365153"/>
            <a:ext cx="693247" cy="693247"/>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cxnSp>
        <p:nvCxnSpPr>
          <p:cNvPr id="26" name="Google Shape;26;p2"/>
          <p:cNvCxnSpPr/>
          <p:nvPr/>
        </p:nvCxnSpPr>
        <p:spPr>
          <a:xfrm rot="10800000">
            <a:off x="683091" y="661156"/>
            <a:ext cx="4509516" cy="0"/>
          </a:xfrm>
          <a:prstGeom prst="straightConnector1">
            <a:avLst/>
          </a:prstGeom>
          <a:noFill/>
          <a:ln cap="flat" cmpd="sng" w="28575">
            <a:solidFill>
              <a:schemeClr val="accent6"/>
            </a:solidFill>
            <a:prstDash val="solid"/>
            <a:miter lim="800000"/>
            <a:headEnd len="sm" w="sm" type="none"/>
            <a:tailEnd len="sm" w="sm" type="none"/>
          </a:ln>
        </p:spPr>
      </p:cxnSp>
      <p:cxnSp>
        <p:nvCxnSpPr>
          <p:cNvPr id="27" name="Google Shape;27;p2"/>
          <p:cNvCxnSpPr/>
          <p:nvPr/>
        </p:nvCxnSpPr>
        <p:spPr>
          <a:xfrm rot="10800000">
            <a:off x="683091" y="2014468"/>
            <a:ext cx="6406218"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0" l="0" r="0" t="0"/>
          <a:stretch/>
        </p:blipFill>
        <p:spPr>
          <a:xfrm>
            <a:off x="0" y="0"/>
            <a:ext cx="7772400" cy="10058400"/>
          </a:xfrm>
          <a:prstGeom prst="rect">
            <a:avLst/>
          </a:prstGeom>
          <a:noFill/>
          <a:ln>
            <a:noFill/>
          </a:ln>
        </p:spPr>
      </p:pic>
      <p:sp>
        <p:nvSpPr>
          <p:cNvPr id="30" name="Google Shape;30;p3"/>
          <p:cNvSpPr txBox="1"/>
          <p:nvPr>
            <p:ph idx="1" type="body"/>
          </p:nvPr>
        </p:nvSpPr>
        <p:spPr>
          <a:xfrm>
            <a:off x="687631"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31" name="Google Shape;31;p3"/>
          <p:cNvSpPr txBox="1"/>
          <p:nvPr>
            <p:ph idx="2" type="body"/>
          </p:nvPr>
        </p:nvSpPr>
        <p:spPr>
          <a:xfrm>
            <a:off x="4478955"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r">
              <a:lnSpc>
                <a:spcPct val="110000"/>
              </a:lnSpc>
              <a:spcBef>
                <a:spcPts val="850"/>
              </a:spcBef>
              <a:spcAft>
                <a:spcPts val="0"/>
              </a:spcAft>
              <a:buClr>
                <a:schemeClr val="lt1"/>
              </a:buClr>
              <a:buSzPts val="14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32" name="Google Shape;32;p3"/>
          <p:cNvSpPr txBox="1"/>
          <p:nvPr>
            <p:ph idx="3" type="body"/>
          </p:nvPr>
        </p:nvSpPr>
        <p:spPr>
          <a:xfrm>
            <a:off x="687631"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lt1"/>
              </a:buClr>
              <a:buSzPts val="2380"/>
              <a:buFont typeface="Arial"/>
              <a:buNone/>
              <a:defRPr b="0"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33" name="Google Shape;33;p3"/>
          <p:cNvSpPr txBox="1"/>
          <p:nvPr>
            <p:ph idx="4" type="body"/>
          </p:nvPr>
        </p:nvSpPr>
        <p:spPr>
          <a:xfrm>
            <a:off x="4478260"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2380"/>
              <a:buFont typeface="Arial"/>
              <a:buNone/>
              <a:defRPr b="0"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34" name="Google Shape;34;p3"/>
          <p:cNvCxnSpPr/>
          <p:nvPr/>
        </p:nvCxnSpPr>
        <p:spPr>
          <a:xfrm rot="10800000">
            <a:off x="687631" y="4471285"/>
            <a:ext cx="876259" cy="0"/>
          </a:xfrm>
          <a:prstGeom prst="straightConnector1">
            <a:avLst/>
          </a:prstGeom>
          <a:noFill/>
          <a:ln cap="flat" cmpd="sng" w="28575">
            <a:solidFill>
              <a:schemeClr val="lt1"/>
            </a:solidFill>
            <a:prstDash val="solid"/>
            <a:miter lim="800000"/>
            <a:headEnd len="sm" w="sm" type="none"/>
            <a:tailEnd len="sm" w="sm" type="none"/>
          </a:ln>
        </p:spPr>
      </p:cxnSp>
      <p:cxnSp>
        <p:nvCxnSpPr>
          <p:cNvPr id="35" name="Google Shape;35;p3"/>
          <p:cNvCxnSpPr/>
          <p:nvPr/>
        </p:nvCxnSpPr>
        <p:spPr>
          <a:xfrm rot="10800000">
            <a:off x="6217738" y="4462585"/>
            <a:ext cx="876259" cy="0"/>
          </a:xfrm>
          <a:prstGeom prst="straightConnector1">
            <a:avLst/>
          </a:prstGeom>
          <a:noFill/>
          <a:ln cap="flat" cmpd="sng" w="28575">
            <a:solidFill>
              <a:schemeClr val="lt1"/>
            </a:solidFill>
            <a:prstDash val="solid"/>
            <a:miter lim="800000"/>
            <a:headEnd len="sm" w="sm" type="none"/>
            <a:tailEnd len="sm" w="sm" type="none"/>
          </a:ln>
        </p:spPr>
      </p:cxnSp>
      <p:sp>
        <p:nvSpPr>
          <p:cNvPr id="36" name="Google Shape;36;p3"/>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37" name="Google Shape;37;p3"/>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38" name="Google Shape;38;p3"/>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chemeClr val="lt1"/>
              </a:buClr>
              <a:buSzPts val="8800"/>
              <a:buFont typeface="Twentieth Century"/>
              <a:buNone/>
              <a:defRPr b="0" i="0" sz="88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
          <p:cNvSpPr/>
          <p:nvPr/>
        </p:nvSpPr>
        <p:spPr>
          <a:xfrm flipH="1">
            <a:off x="5903768" y="8189768"/>
            <a:ext cx="1868632" cy="1868632"/>
          </a:xfrm>
          <a:prstGeom prst="rtTriangle">
            <a:avLst/>
          </a:prstGeom>
          <a:gradFill>
            <a:gsLst>
              <a:gs pos="0">
                <a:schemeClr val="lt1"/>
              </a:gs>
              <a:gs pos="48000">
                <a:srgbClr val="BFBFBF"/>
              </a:gs>
              <a:gs pos="100000">
                <a:schemeClr val="lt1"/>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40" name="Google Shape;40;p3"/>
          <p:cNvSpPr/>
          <p:nvPr/>
        </p:nvSpPr>
        <p:spPr>
          <a:xfrm flipH="1">
            <a:off x="6495011" y="8763000"/>
            <a:ext cx="1295400" cy="1295400"/>
          </a:xfrm>
          <a:prstGeom prst="rtTriangle">
            <a:avLst/>
          </a:prstGeom>
          <a:gradFill>
            <a:gsLst>
              <a:gs pos="0">
                <a:schemeClr val="lt1"/>
              </a:gs>
              <a:gs pos="48000">
                <a:srgbClr val="BFBFBF"/>
              </a:gs>
              <a:gs pos="100000">
                <a:schemeClr val="lt1"/>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41" name="Google Shape;41;p3"/>
          <p:cNvSpPr/>
          <p:nvPr/>
        </p:nvSpPr>
        <p:spPr>
          <a:xfrm flipH="1">
            <a:off x="7100714" y="9365153"/>
            <a:ext cx="693247" cy="693247"/>
          </a:xfrm>
          <a:prstGeom prst="rtTriangle">
            <a:avLst/>
          </a:prstGeom>
          <a:gradFill>
            <a:gsLst>
              <a:gs pos="0">
                <a:schemeClr val="lt1"/>
              </a:gs>
              <a:gs pos="48000">
                <a:srgbClr val="BFBFBF"/>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42" name="Google Shape;42;p3"/>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43" name="Google Shape;43;p3"/>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44" name="Shape 44"/>
        <p:cNvGrpSpPr/>
        <p:nvPr/>
      </p:nvGrpSpPr>
      <p:grpSpPr>
        <a:xfrm>
          <a:off x="0" y="0"/>
          <a:ext cx="0" cy="0"/>
          <a:chOff x="0" y="0"/>
          <a:chExt cx="0" cy="0"/>
        </a:xfrm>
      </p:grpSpPr>
      <p:pic>
        <p:nvPicPr>
          <p:cNvPr id="45" name="Google Shape;45;p4"/>
          <p:cNvPicPr preferRelativeResize="0"/>
          <p:nvPr/>
        </p:nvPicPr>
        <p:blipFill rotWithShape="1">
          <a:blip r:embed="rId2">
            <a:alphaModFix/>
          </a:blip>
          <a:srcRect b="0" l="0" r="0" t="0"/>
          <a:stretch/>
        </p:blipFill>
        <p:spPr>
          <a:xfrm>
            <a:off x="0" y="0"/>
            <a:ext cx="7772400" cy="10058400"/>
          </a:xfrm>
          <a:prstGeom prst="rect">
            <a:avLst/>
          </a:prstGeom>
          <a:noFill/>
          <a:ln>
            <a:noFill/>
          </a:ln>
        </p:spPr>
      </p:pic>
      <p:sp>
        <p:nvSpPr>
          <p:cNvPr id="46" name="Google Shape;46;p4"/>
          <p:cNvSpPr txBox="1"/>
          <p:nvPr>
            <p:ph idx="1" type="body"/>
          </p:nvPr>
        </p:nvSpPr>
        <p:spPr>
          <a:xfrm>
            <a:off x="687631"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accent6"/>
              </a:buClr>
              <a:buSzPts val="1400"/>
              <a:buFont typeface="Arial"/>
              <a:buNone/>
              <a:defRPr b="0" i="0" sz="1400" u="none" cap="none" strike="noStrike">
                <a:solidFill>
                  <a:schemeClr val="accent6"/>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47" name="Google Shape;47;p4"/>
          <p:cNvSpPr txBox="1"/>
          <p:nvPr>
            <p:ph idx="2" type="body"/>
          </p:nvPr>
        </p:nvSpPr>
        <p:spPr>
          <a:xfrm>
            <a:off x="4478955"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r">
              <a:lnSpc>
                <a:spcPct val="110000"/>
              </a:lnSpc>
              <a:spcBef>
                <a:spcPts val="850"/>
              </a:spcBef>
              <a:spcAft>
                <a:spcPts val="0"/>
              </a:spcAft>
              <a:buClr>
                <a:schemeClr val="accent6"/>
              </a:buClr>
              <a:buSzPts val="1400"/>
              <a:buFont typeface="Arial"/>
              <a:buNone/>
              <a:defRPr b="0" i="0" sz="1400" u="none" cap="none" strike="noStrike">
                <a:solidFill>
                  <a:schemeClr val="accent6"/>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48" name="Google Shape;48;p4"/>
          <p:cNvSpPr txBox="1"/>
          <p:nvPr>
            <p:ph idx="3" type="body"/>
          </p:nvPr>
        </p:nvSpPr>
        <p:spPr>
          <a:xfrm>
            <a:off x="687631"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accent6"/>
              </a:buClr>
              <a:buSzPts val="2380"/>
              <a:buFont typeface="Arial"/>
              <a:buNone/>
              <a:defRPr b="0" i="0" sz="2380" u="none" cap="none" strike="noStrike">
                <a:solidFill>
                  <a:schemeClr val="accent6"/>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49" name="Google Shape;49;p4"/>
          <p:cNvSpPr txBox="1"/>
          <p:nvPr>
            <p:ph idx="4" type="body"/>
          </p:nvPr>
        </p:nvSpPr>
        <p:spPr>
          <a:xfrm>
            <a:off x="4478260"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accent6"/>
              </a:buClr>
              <a:buSzPts val="2380"/>
              <a:buFont typeface="Arial"/>
              <a:buNone/>
              <a:defRPr b="0" i="0" sz="2380" u="none" cap="none" strike="noStrike">
                <a:solidFill>
                  <a:schemeClr val="accent6"/>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50" name="Google Shape;50;p4"/>
          <p:cNvCxnSpPr/>
          <p:nvPr/>
        </p:nvCxnSpPr>
        <p:spPr>
          <a:xfrm rot="10800000">
            <a:off x="687631" y="4471285"/>
            <a:ext cx="876259" cy="0"/>
          </a:xfrm>
          <a:prstGeom prst="straightConnector1">
            <a:avLst/>
          </a:prstGeom>
          <a:noFill/>
          <a:ln cap="flat" cmpd="sng" w="28575">
            <a:solidFill>
              <a:schemeClr val="lt1"/>
            </a:solidFill>
            <a:prstDash val="solid"/>
            <a:miter lim="800000"/>
            <a:headEnd len="sm" w="sm" type="none"/>
            <a:tailEnd len="sm" w="sm" type="none"/>
          </a:ln>
        </p:spPr>
      </p:cxnSp>
      <p:cxnSp>
        <p:nvCxnSpPr>
          <p:cNvPr id="51" name="Google Shape;51;p4"/>
          <p:cNvCxnSpPr/>
          <p:nvPr/>
        </p:nvCxnSpPr>
        <p:spPr>
          <a:xfrm rot="10800000">
            <a:off x="6217738" y="4462585"/>
            <a:ext cx="876259" cy="0"/>
          </a:xfrm>
          <a:prstGeom prst="straightConnector1">
            <a:avLst/>
          </a:prstGeom>
          <a:noFill/>
          <a:ln cap="flat" cmpd="sng" w="28575">
            <a:solidFill>
              <a:schemeClr val="lt1"/>
            </a:solidFill>
            <a:prstDash val="solid"/>
            <a:miter lim="800000"/>
            <a:headEnd len="sm" w="sm" type="none"/>
            <a:tailEnd len="sm" w="sm" type="none"/>
          </a:ln>
        </p:spPr>
      </p:cxnSp>
      <p:sp>
        <p:nvSpPr>
          <p:cNvPr id="52" name="Google Shape;52;p4"/>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53" name="Google Shape;53;p4"/>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accent6"/>
              </a:buClr>
              <a:buSzPts val="1800"/>
              <a:buFont typeface="Arial"/>
              <a:buNone/>
              <a:defRPr b="0" i="0" sz="1800" u="none" cap="none" strike="noStrike">
                <a:solidFill>
                  <a:schemeClr val="accent6"/>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54" name="Google Shape;54;p4"/>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chemeClr val="accent6"/>
              </a:buClr>
              <a:buSzPts val="8800"/>
              <a:buFont typeface="Twentieth Century"/>
              <a:buNone/>
              <a:defRPr b="0" i="0" sz="8800" u="none" cap="none" strike="noStrike">
                <a:solidFill>
                  <a:schemeClr val="accent6"/>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4"/>
          <p:cNvSpPr/>
          <p:nvPr/>
        </p:nvSpPr>
        <p:spPr>
          <a:xfrm flipH="1">
            <a:off x="5903768" y="8189768"/>
            <a:ext cx="1868632" cy="1868632"/>
          </a:xfrm>
          <a:prstGeom prst="rtTriangle">
            <a:avLst/>
          </a:prstGeom>
          <a:gradFill>
            <a:gsLst>
              <a:gs pos="0">
                <a:srgbClr val="FF0000"/>
              </a:gs>
              <a:gs pos="48000">
                <a:srgbClr val="C00000"/>
              </a:gs>
              <a:gs pos="100000">
                <a:srgbClr val="FF000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56" name="Google Shape;56;p4"/>
          <p:cNvSpPr/>
          <p:nvPr/>
        </p:nvSpPr>
        <p:spPr>
          <a:xfrm flipH="1">
            <a:off x="6495011" y="8763000"/>
            <a:ext cx="1295400" cy="1295400"/>
          </a:xfrm>
          <a:prstGeom prst="rtTriangle">
            <a:avLst/>
          </a:prstGeom>
          <a:gradFill>
            <a:gsLst>
              <a:gs pos="0">
                <a:srgbClr val="FF0000"/>
              </a:gs>
              <a:gs pos="48000">
                <a:srgbClr val="C00000"/>
              </a:gs>
              <a:gs pos="100000">
                <a:srgbClr val="FF000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57" name="Google Shape;57;p4"/>
          <p:cNvSpPr/>
          <p:nvPr/>
        </p:nvSpPr>
        <p:spPr>
          <a:xfrm flipH="1">
            <a:off x="7100714" y="9365153"/>
            <a:ext cx="693247" cy="693247"/>
          </a:xfrm>
          <a:prstGeom prst="rtTriangle">
            <a:avLst/>
          </a:prstGeom>
          <a:gradFill>
            <a:gsLst>
              <a:gs pos="0">
                <a:srgbClr val="FF0000"/>
              </a:gs>
              <a:gs pos="48000">
                <a:srgbClr val="C00000"/>
              </a:gs>
              <a:gs pos="100000">
                <a:srgbClr val="FF000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58" name="Google Shape;58;p4"/>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59" name="Google Shape;59;p4"/>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60" name="Shape 60"/>
        <p:cNvGrpSpPr/>
        <p:nvPr/>
      </p:nvGrpSpPr>
      <p:grpSpPr>
        <a:xfrm>
          <a:off x="0" y="0"/>
          <a:ext cx="0" cy="0"/>
          <a:chOff x="0" y="0"/>
          <a:chExt cx="0" cy="0"/>
        </a:xfrm>
      </p:grpSpPr>
      <p:pic>
        <p:nvPicPr>
          <p:cNvPr id="61" name="Google Shape;61;p5"/>
          <p:cNvPicPr preferRelativeResize="0"/>
          <p:nvPr/>
        </p:nvPicPr>
        <p:blipFill rotWithShape="1">
          <a:blip r:embed="rId2">
            <a:alphaModFix/>
          </a:blip>
          <a:srcRect b="0" l="0" r="0" t="0"/>
          <a:stretch/>
        </p:blipFill>
        <p:spPr>
          <a:xfrm>
            <a:off x="0" y="0"/>
            <a:ext cx="7772400" cy="10058400"/>
          </a:xfrm>
          <a:prstGeom prst="rect">
            <a:avLst/>
          </a:prstGeom>
          <a:noFill/>
          <a:ln>
            <a:noFill/>
          </a:ln>
        </p:spPr>
      </p:pic>
      <p:sp>
        <p:nvSpPr>
          <p:cNvPr id="62" name="Google Shape;62;p5"/>
          <p:cNvSpPr txBox="1"/>
          <p:nvPr>
            <p:ph idx="1" type="body"/>
          </p:nvPr>
        </p:nvSpPr>
        <p:spPr>
          <a:xfrm>
            <a:off x="687631"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63" name="Google Shape;63;p5"/>
          <p:cNvSpPr txBox="1"/>
          <p:nvPr>
            <p:ph idx="2" type="body"/>
          </p:nvPr>
        </p:nvSpPr>
        <p:spPr>
          <a:xfrm>
            <a:off x="4478955"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r">
              <a:lnSpc>
                <a:spcPct val="110000"/>
              </a:lnSpc>
              <a:spcBef>
                <a:spcPts val="850"/>
              </a:spcBef>
              <a:spcAft>
                <a:spcPts val="0"/>
              </a:spcAft>
              <a:buClr>
                <a:schemeClr val="lt1"/>
              </a:buClr>
              <a:buSzPts val="14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64" name="Google Shape;64;p5"/>
          <p:cNvSpPr txBox="1"/>
          <p:nvPr>
            <p:ph idx="3" type="body"/>
          </p:nvPr>
        </p:nvSpPr>
        <p:spPr>
          <a:xfrm>
            <a:off x="687631"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lt1"/>
              </a:buClr>
              <a:buSzPts val="2380"/>
              <a:buFont typeface="Arial"/>
              <a:buNone/>
              <a:defRPr b="0"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65" name="Google Shape;65;p5"/>
          <p:cNvSpPr txBox="1"/>
          <p:nvPr>
            <p:ph idx="4" type="body"/>
          </p:nvPr>
        </p:nvSpPr>
        <p:spPr>
          <a:xfrm>
            <a:off x="4478260"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2380"/>
              <a:buFont typeface="Arial"/>
              <a:buNone/>
              <a:defRPr b="0"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66" name="Google Shape;66;p5"/>
          <p:cNvCxnSpPr/>
          <p:nvPr/>
        </p:nvCxnSpPr>
        <p:spPr>
          <a:xfrm rot="10800000">
            <a:off x="687631" y="4471285"/>
            <a:ext cx="876259" cy="0"/>
          </a:xfrm>
          <a:prstGeom prst="straightConnector1">
            <a:avLst/>
          </a:prstGeom>
          <a:noFill/>
          <a:ln cap="flat" cmpd="sng" w="28575">
            <a:solidFill>
              <a:schemeClr val="lt1"/>
            </a:solidFill>
            <a:prstDash val="solid"/>
            <a:miter lim="800000"/>
            <a:headEnd len="sm" w="sm" type="none"/>
            <a:tailEnd len="sm" w="sm" type="none"/>
          </a:ln>
        </p:spPr>
      </p:cxnSp>
      <p:cxnSp>
        <p:nvCxnSpPr>
          <p:cNvPr id="67" name="Google Shape;67;p5"/>
          <p:cNvCxnSpPr/>
          <p:nvPr/>
        </p:nvCxnSpPr>
        <p:spPr>
          <a:xfrm rot="10800000">
            <a:off x="6217738" y="4462585"/>
            <a:ext cx="876259" cy="0"/>
          </a:xfrm>
          <a:prstGeom prst="straightConnector1">
            <a:avLst/>
          </a:prstGeom>
          <a:noFill/>
          <a:ln cap="flat" cmpd="sng" w="28575">
            <a:solidFill>
              <a:schemeClr val="lt1"/>
            </a:solidFill>
            <a:prstDash val="solid"/>
            <a:miter lim="800000"/>
            <a:headEnd len="sm" w="sm" type="none"/>
            <a:tailEnd len="sm" w="sm" type="none"/>
          </a:ln>
        </p:spPr>
      </p:cxnSp>
      <p:sp>
        <p:nvSpPr>
          <p:cNvPr id="68" name="Google Shape;68;p5"/>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69" name="Google Shape;69;p5"/>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70" name="Google Shape;70;p5"/>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rgbClr val="00B050"/>
              </a:buClr>
              <a:buSzPts val="8800"/>
              <a:buFont typeface="Twentieth Century"/>
              <a:buNone/>
              <a:defRPr b="1" i="0" sz="8800" u="none" cap="none" strike="noStrike">
                <a:solidFill>
                  <a:srgbClr val="00B050"/>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5"/>
          <p:cNvSpPr/>
          <p:nvPr/>
        </p:nvSpPr>
        <p:spPr>
          <a:xfrm flipH="1">
            <a:off x="5903768" y="8189768"/>
            <a:ext cx="1868632" cy="1868632"/>
          </a:xfrm>
          <a:prstGeom prst="rtTriangle">
            <a:avLst/>
          </a:prstGeom>
          <a:gradFill>
            <a:gsLst>
              <a:gs pos="0">
                <a:srgbClr val="92D050"/>
              </a:gs>
              <a:gs pos="48000">
                <a:srgbClr val="00B050"/>
              </a:gs>
              <a:gs pos="100000">
                <a:srgbClr val="92D05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72" name="Google Shape;72;p5"/>
          <p:cNvSpPr/>
          <p:nvPr/>
        </p:nvSpPr>
        <p:spPr>
          <a:xfrm flipH="1">
            <a:off x="6495011" y="8763000"/>
            <a:ext cx="1295400" cy="1295400"/>
          </a:xfrm>
          <a:prstGeom prst="rtTriangle">
            <a:avLst/>
          </a:prstGeom>
          <a:gradFill>
            <a:gsLst>
              <a:gs pos="0">
                <a:srgbClr val="92D050"/>
              </a:gs>
              <a:gs pos="48000">
                <a:srgbClr val="00B050"/>
              </a:gs>
              <a:gs pos="100000">
                <a:srgbClr val="92D05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73" name="Google Shape;73;p5"/>
          <p:cNvSpPr/>
          <p:nvPr/>
        </p:nvSpPr>
        <p:spPr>
          <a:xfrm flipH="1">
            <a:off x="7100714" y="9365153"/>
            <a:ext cx="693247" cy="693247"/>
          </a:xfrm>
          <a:prstGeom prst="rtTriangle">
            <a:avLst/>
          </a:prstGeom>
          <a:gradFill>
            <a:gsLst>
              <a:gs pos="0">
                <a:srgbClr val="92D050"/>
              </a:gs>
              <a:gs pos="48000">
                <a:srgbClr val="00B050"/>
              </a:gs>
              <a:gs pos="100000">
                <a:srgbClr val="92D050"/>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74" name="Google Shape;74;p5"/>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75" name="Google Shape;75;p5"/>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76" name="Shape 76"/>
        <p:cNvGrpSpPr/>
        <p:nvPr/>
      </p:nvGrpSpPr>
      <p:grpSpPr>
        <a:xfrm>
          <a:off x="0" y="0"/>
          <a:ext cx="0" cy="0"/>
          <a:chOff x="0" y="0"/>
          <a:chExt cx="0" cy="0"/>
        </a:xfrm>
      </p:grpSpPr>
      <p:pic>
        <p:nvPicPr>
          <p:cNvPr id="77" name="Google Shape;77;p6"/>
          <p:cNvPicPr preferRelativeResize="0"/>
          <p:nvPr/>
        </p:nvPicPr>
        <p:blipFill rotWithShape="1">
          <a:blip r:embed="rId2">
            <a:alphaModFix/>
          </a:blip>
          <a:srcRect b="0" l="0" r="0" t="0"/>
          <a:stretch/>
        </p:blipFill>
        <p:spPr>
          <a:xfrm>
            <a:off x="0" y="0"/>
            <a:ext cx="7772400" cy="10058400"/>
          </a:xfrm>
          <a:prstGeom prst="rect">
            <a:avLst/>
          </a:prstGeom>
          <a:noFill/>
          <a:ln>
            <a:noFill/>
          </a:ln>
        </p:spPr>
      </p:pic>
      <p:sp>
        <p:nvSpPr>
          <p:cNvPr id="78" name="Google Shape;78;p6"/>
          <p:cNvSpPr txBox="1"/>
          <p:nvPr>
            <p:ph idx="1" type="body"/>
          </p:nvPr>
        </p:nvSpPr>
        <p:spPr>
          <a:xfrm>
            <a:off x="687631" y="2984500"/>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1"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79" name="Google Shape;79;p6"/>
          <p:cNvSpPr txBox="1"/>
          <p:nvPr>
            <p:ph idx="2" type="body"/>
          </p:nvPr>
        </p:nvSpPr>
        <p:spPr>
          <a:xfrm>
            <a:off x="683786" y="5270658"/>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1" i="0" sz="1400" u="none" cap="none" strike="noStrike">
                <a:solidFill>
                  <a:schemeClr val="lt1"/>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80" name="Google Shape;80;p6"/>
          <p:cNvSpPr txBox="1"/>
          <p:nvPr>
            <p:ph idx="3" type="body"/>
          </p:nvPr>
        </p:nvSpPr>
        <p:spPr>
          <a:xfrm>
            <a:off x="687631" y="2544763"/>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lt1"/>
              </a:buClr>
              <a:buSzPts val="2380"/>
              <a:buFont typeface="Arial"/>
              <a:buNone/>
              <a:defRPr b="1"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81" name="Google Shape;81;p6"/>
          <p:cNvSpPr txBox="1"/>
          <p:nvPr>
            <p:ph idx="4" type="body"/>
          </p:nvPr>
        </p:nvSpPr>
        <p:spPr>
          <a:xfrm>
            <a:off x="683091" y="4830921"/>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lt1"/>
              </a:buClr>
              <a:buSzPts val="2380"/>
              <a:buFont typeface="Arial"/>
              <a:buNone/>
              <a:defRPr b="1"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82" name="Google Shape;82;p6"/>
          <p:cNvCxnSpPr/>
          <p:nvPr/>
        </p:nvCxnSpPr>
        <p:spPr>
          <a:xfrm rot="10800000">
            <a:off x="687631" y="4471285"/>
            <a:ext cx="876259" cy="0"/>
          </a:xfrm>
          <a:prstGeom prst="straightConnector1">
            <a:avLst/>
          </a:prstGeom>
          <a:noFill/>
          <a:ln cap="flat" cmpd="sng" w="28575">
            <a:solidFill>
              <a:schemeClr val="lt1"/>
            </a:solidFill>
            <a:prstDash val="solid"/>
            <a:miter lim="800000"/>
            <a:headEnd len="sm" w="sm" type="none"/>
            <a:tailEnd len="sm" w="sm" type="none"/>
          </a:ln>
        </p:spPr>
      </p:cxnSp>
      <p:cxnSp>
        <p:nvCxnSpPr>
          <p:cNvPr id="83" name="Google Shape;83;p6"/>
          <p:cNvCxnSpPr/>
          <p:nvPr/>
        </p:nvCxnSpPr>
        <p:spPr>
          <a:xfrm rot="10800000">
            <a:off x="687631" y="6730005"/>
            <a:ext cx="876259" cy="0"/>
          </a:xfrm>
          <a:prstGeom prst="straightConnector1">
            <a:avLst/>
          </a:prstGeom>
          <a:noFill/>
          <a:ln cap="flat" cmpd="sng" w="28575">
            <a:solidFill>
              <a:schemeClr val="lt1"/>
            </a:solidFill>
            <a:prstDash val="solid"/>
            <a:miter lim="800000"/>
            <a:headEnd len="sm" w="sm" type="none"/>
            <a:tailEnd len="sm" w="sm" type="none"/>
          </a:ln>
        </p:spPr>
      </p:cxnSp>
      <p:sp>
        <p:nvSpPr>
          <p:cNvPr id="84" name="Google Shape;84;p6"/>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85" name="Google Shape;85;p6"/>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86" name="Google Shape;86;p6"/>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chemeClr val="accent4"/>
              </a:buClr>
              <a:buSzPts val="8800"/>
              <a:buFont typeface="Twentieth Century"/>
              <a:buNone/>
              <a:defRPr b="1" i="0" sz="8800" u="none" cap="none" strike="noStrik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6"/>
          <p:cNvSpPr/>
          <p:nvPr/>
        </p:nvSpPr>
        <p:spPr>
          <a:xfrm flipH="1">
            <a:off x="5903768" y="8189768"/>
            <a:ext cx="1868632" cy="1868632"/>
          </a:xfrm>
          <a:prstGeom prst="rtTriangle">
            <a:avLst/>
          </a:prstGeom>
          <a:gradFill>
            <a:gsLst>
              <a:gs pos="0">
                <a:schemeClr val="accent3"/>
              </a:gs>
              <a:gs pos="48000">
                <a:schemeClr val="accent4"/>
              </a:gs>
              <a:gs pos="100000">
                <a:schemeClr val="accent3"/>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88" name="Google Shape;88;p6"/>
          <p:cNvSpPr/>
          <p:nvPr/>
        </p:nvSpPr>
        <p:spPr>
          <a:xfrm flipH="1">
            <a:off x="6495011" y="8763000"/>
            <a:ext cx="1295400" cy="1295400"/>
          </a:xfrm>
          <a:prstGeom prst="rtTriangle">
            <a:avLst/>
          </a:prstGeom>
          <a:gradFill>
            <a:gsLst>
              <a:gs pos="0">
                <a:schemeClr val="accent3"/>
              </a:gs>
              <a:gs pos="48000">
                <a:schemeClr val="accent4"/>
              </a:gs>
              <a:gs pos="100000">
                <a:schemeClr val="accent3"/>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89" name="Google Shape;89;p6"/>
          <p:cNvSpPr/>
          <p:nvPr/>
        </p:nvSpPr>
        <p:spPr>
          <a:xfrm flipH="1">
            <a:off x="7100714" y="9365153"/>
            <a:ext cx="693247" cy="693247"/>
          </a:xfrm>
          <a:prstGeom prst="rtTriangle">
            <a:avLst/>
          </a:prstGeom>
          <a:gradFill>
            <a:gsLst>
              <a:gs pos="0">
                <a:schemeClr val="accent3"/>
              </a:gs>
              <a:gs pos="48000">
                <a:schemeClr val="accent4"/>
              </a:gs>
              <a:gs pos="100000">
                <a:schemeClr val="accent3"/>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90" name="Google Shape;90;p6"/>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91" name="Google Shape;91;p6"/>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showMasterSp="0">
  <p:cSld name="6_Title Slide">
    <p:spTree>
      <p:nvGrpSpPr>
        <p:cNvPr id="92" name="Shape 92"/>
        <p:cNvGrpSpPr/>
        <p:nvPr/>
      </p:nvGrpSpPr>
      <p:grpSpPr>
        <a:xfrm>
          <a:off x="0" y="0"/>
          <a:ext cx="0" cy="0"/>
          <a:chOff x="0" y="0"/>
          <a:chExt cx="0" cy="0"/>
        </a:xfrm>
      </p:grpSpPr>
      <p:pic>
        <p:nvPicPr>
          <p:cNvPr id="93" name="Google Shape;93;p7"/>
          <p:cNvPicPr preferRelativeResize="0"/>
          <p:nvPr/>
        </p:nvPicPr>
        <p:blipFill rotWithShape="1">
          <a:blip r:embed="rId2">
            <a:alphaModFix/>
          </a:blip>
          <a:srcRect b="36312" l="3868" r="35653" t="4421"/>
          <a:stretch/>
        </p:blipFill>
        <p:spPr>
          <a:xfrm>
            <a:off x="0" y="-1"/>
            <a:ext cx="7772400" cy="10058401"/>
          </a:xfrm>
          <a:prstGeom prst="rect">
            <a:avLst/>
          </a:prstGeom>
          <a:noFill/>
          <a:ln>
            <a:noFill/>
          </a:ln>
        </p:spPr>
      </p:pic>
      <p:sp>
        <p:nvSpPr>
          <p:cNvPr id="94" name="Google Shape;94;p7"/>
          <p:cNvSpPr/>
          <p:nvPr/>
        </p:nvSpPr>
        <p:spPr>
          <a:xfrm>
            <a:off x="0" y="0"/>
            <a:ext cx="7772400" cy="6197803"/>
          </a:xfrm>
          <a:prstGeom prst="rect">
            <a:avLst/>
          </a:prstGeom>
          <a:gradFill>
            <a:gsLst>
              <a:gs pos="0">
                <a:srgbClr val="000000"/>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5" name="Google Shape;95;p7"/>
          <p:cNvSpPr txBox="1"/>
          <p:nvPr>
            <p:ph idx="1" type="body"/>
          </p:nvPr>
        </p:nvSpPr>
        <p:spPr>
          <a:xfrm>
            <a:off x="683091" y="2598613"/>
            <a:ext cx="2616200" cy="1296988"/>
          </a:xfrm>
          <a:prstGeom prst="rect">
            <a:avLst/>
          </a:prstGeom>
          <a:noFill/>
          <a:ln>
            <a:noFill/>
          </a:ln>
        </p:spPr>
        <p:txBody>
          <a:bodyPr anchorCtr="0" anchor="t" bIns="45700" lIns="0" spcFirstLastPara="1" rIns="0" wrap="square" tIns="45700">
            <a:noAutofit/>
          </a:bodyPr>
          <a:lstStyle>
            <a:lvl1pPr indent="-228600" lvl="0" marL="457200" marR="0" rtl="0" algn="l">
              <a:lnSpc>
                <a:spcPct val="110000"/>
              </a:lnSpc>
              <a:spcBef>
                <a:spcPts val="850"/>
              </a:spcBef>
              <a:spcAft>
                <a:spcPts val="0"/>
              </a:spcAft>
              <a:buClr>
                <a:schemeClr val="lt1"/>
              </a:buClr>
              <a:buSzPts val="1400"/>
              <a:buFont typeface="Arial"/>
              <a:buNone/>
              <a:defRPr b="1"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96" name="Google Shape;96;p7"/>
          <p:cNvSpPr txBox="1"/>
          <p:nvPr>
            <p:ph idx="2" type="body"/>
          </p:nvPr>
        </p:nvSpPr>
        <p:spPr>
          <a:xfrm>
            <a:off x="4571971" y="2598291"/>
            <a:ext cx="2616200" cy="1296988"/>
          </a:xfrm>
          <a:prstGeom prst="rect">
            <a:avLst/>
          </a:prstGeom>
          <a:noFill/>
          <a:ln>
            <a:noFill/>
          </a:ln>
        </p:spPr>
        <p:txBody>
          <a:bodyPr anchorCtr="0" anchor="t" bIns="45700" lIns="0" spcFirstLastPara="1" rIns="0" wrap="square" tIns="45700">
            <a:noAutofit/>
          </a:bodyPr>
          <a:lstStyle>
            <a:lvl1pPr indent="-228600" lvl="0" marL="457200" marR="0" rtl="0" algn="r">
              <a:lnSpc>
                <a:spcPct val="110000"/>
              </a:lnSpc>
              <a:spcBef>
                <a:spcPts val="850"/>
              </a:spcBef>
              <a:spcAft>
                <a:spcPts val="0"/>
              </a:spcAft>
              <a:buClr>
                <a:schemeClr val="lt1"/>
              </a:buClr>
              <a:buSzPts val="1400"/>
              <a:buFont typeface="Arial"/>
              <a:buNone/>
              <a:defRPr b="1" i="0" sz="1400" u="none" cap="none" strike="noStrike">
                <a:solidFill>
                  <a:schemeClr val="lt1"/>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97" name="Google Shape;97;p7"/>
          <p:cNvSpPr txBox="1"/>
          <p:nvPr>
            <p:ph idx="3" type="body"/>
          </p:nvPr>
        </p:nvSpPr>
        <p:spPr>
          <a:xfrm>
            <a:off x="683091" y="2158876"/>
            <a:ext cx="2615737" cy="396557"/>
          </a:xfrm>
          <a:prstGeom prst="rect">
            <a:avLst/>
          </a:prstGeom>
          <a:noFill/>
          <a:ln>
            <a:noFill/>
          </a:ln>
        </p:spPr>
        <p:txBody>
          <a:bodyPr anchorCtr="0" anchor="t" bIns="45700" lIns="0" spcFirstLastPara="1" rIns="0" wrap="square" tIns="45700">
            <a:noAutofit/>
          </a:bodyPr>
          <a:lstStyle>
            <a:lvl1pPr indent="-228600" lvl="0" marL="457200" marR="0" rtl="0" algn="l">
              <a:lnSpc>
                <a:spcPct val="90000"/>
              </a:lnSpc>
              <a:spcBef>
                <a:spcPts val="850"/>
              </a:spcBef>
              <a:spcAft>
                <a:spcPts val="0"/>
              </a:spcAft>
              <a:buClr>
                <a:schemeClr val="lt1"/>
              </a:buClr>
              <a:buSzPts val="2380"/>
              <a:buFont typeface="Arial"/>
              <a:buNone/>
              <a:defRPr b="1"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98" name="Google Shape;98;p7"/>
          <p:cNvSpPr txBox="1"/>
          <p:nvPr>
            <p:ph idx="4" type="body"/>
          </p:nvPr>
        </p:nvSpPr>
        <p:spPr>
          <a:xfrm>
            <a:off x="4571276" y="2158554"/>
            <a:ext cx="2615737" cy="396557"/>
          </a:xfrm>
          <a:prstGeom prst="rect">
            <a:avLst/>
          </a:prstGeom>
          <a:noFill/>
          <a:ln>
            <a:noFill/>
          </a:ln>
        </p:spPr>
        <p:txBody>
          <a:bodyPr anchorCtr="0" anchor="t" bIns="45700" lIns="0" spcFirstLastPara="1" rIns="0" wrap="square" tIns="45700">
            <a:noAutofit/>
          </a:bodyPr>
          <a:lstStyle>
            <a:lvl1pPr indent="-228600" lvl="0" marL="457200" marR="0" rtl="0" algn="r">
              <a:lnSpc>
                <a:spcPct val="90000"/>
              </a:lnSpc>
              <a:spcBef>
                <a:spcPts val="850"/>
              </a:spcBef>
              <a:spcAft>
                <a:spcPts val="0"/>
              </a:spcAft>
              <a:buClr>
                <a:schemeClr val="lt1"/>
              </a:buClr>
              <a:buSzPts val="2380"/>
              <a:buFont typeface="Arial"/>
              <a:buNone/>
              <a:defRPr b="1" i="0" sz="238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99" name="Google Shape;99;p7"/>
          <p:cNvCxnSpPr/>
          <p:nvPr/>
        </p:nvCxnSpPr>
        <p:spPr>
          <a:xfrm rot="10800000">
            <a:off x="683091" y="4085398"/>
            <a:ext cx="876259" cy="0"/>
          </a:xfrm>
          <a:prstGeom prst="straightConnector1">
            <a:avLst/>
          </a:prstGeom>
          <a:noFill/>
          <a:ln cap="flat" cmpd="sng" w="28575">
            <a:solidFill>
              <a:schemeClr val="accent3"/>
            </a:solidFill>
            <a:prstDash val="solid"/>
            <a:miter lim="800000"/>
            <a:headEnd len="sm" w="sm" type="none"/>
            <a:tailEnd len="sm" w="sm" type="none"/>
          </a:ln>
        </p:spPr>
      </p:cxnSp>
      <p:cxnSp>
        <p:nvCxnSpPr>
          <p:cNvPr id="100" name="Google Shape;100;p7"/>
          <p:cNvCxnSpPr/>
          <p:nvPr/>
        </p:nvCxnSpPr>
        <p:spPr>
          <a:xfrm rot="10800000">
            <a:off x="6310754" y="4161047"/>
            <a:ext cx="876259" cy="0"/>
          </a:xfrm>
          <a:prstGeom prst="straightConnector1">
            <a:avLst/>
          </a:prstGeom>
          <a:noFill/>
          <a:ln cap="flat" cmpd="sng" w="28575">
            <a:solidFill>
              <a:schemeClr val="accent3"/>
            </a:solidFill>
            <a:prstDash val="solid"/>
            <a:miter lim="800000"/>
            <a:headEnd len="sm" w="sm" type="none"/>
            <a:tailEnd len="sm" w="sm" type="none"/>
          </a:ln>
        </p:spPr>
      </p:cxnSp>
      <p:sp>
        <p:nvSpPr>
          <p:cNvPr id="101" name="Google Shape;101;p7"/>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02" name="Google Shape;102;p7"/>
          <p:cNvSpPr txBox="1"/>
          <p:nvPr>
            <p:ph idx="6" type="body"/>
          </p:nvPr>
        </p:nvSpPr>
        <p:spPr>
          <a:xfrm>
            <a:off x="687631" y="506304"/>
            <a:ext cx="6499382" cy="342900"/>
          </a:xfrm>
          <a:prstGeom prst="rect">
            <a:avLst/>
          </a:prstGeom>
          <a:noFill/>
          <a:ln>
            <a:noFill/>
          </a:ln>
        </p:spPr>
        <p:txBody>
          <a:bodyPr anchorCtr="0" anchor="t" bIns="45700" lIns="91425" spcFirstLastPara="1" rIns="0"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03" name="Google Shape;103;p7"/>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lvl1pPr lvl="0" marR="0" rtl="0" algn="l">
              <a:lnSpc>
                <a:spcPct val="90000"/>
              </a:lnSpc>
              <a:spcBef>
                <a:spcPts val="0"/>
              </a:spcBef>
              <a:spcAft>
                <a:spcPts val="0"/>
              </a:spcAft>
              <a:buClr>
                <a:schemeClr val="lt1"/>
              </a:buClr>
              <a:buSzPts val="8800"/>
              <a:buFont typeface="Twentieth Century"/>
              <a:buNone/>
              <a:defRPr b="1" i="0" sz="88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04" name="Google Shape;104;p7"/>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105" name="Google Shape;105;p7"/>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106" name="Shape 106"/>
        <p:cNvGrpSpPr/>
        <p:nvPr/>
      </p:nvGrpSpPr>
      <p:grpSpPr>
        <a:xfrm>
          <a:off x="0" y="0"/>
          <a:ext cx="0" cy="0"/>
          <a:chOff x="0" y="0"/>
          <a:chExt cx="0" cy="0"/>
        </a:xfrm>
      </p:grpSpPr>
      <p:pic>
        <p:nvPicPr>
          <p:cNvPr id="107" name="Google Shape;107;p8"/>
          <p:cNvPicPr preferRelativeResize="0"/>
          <p:nvPr/>
        </p:nvPicPr>
        <p:blipFill rotWithShape="1">
          <a:blip r:embed="rId2">
            <a:alphaModFix amt="75000"/>
          </a:blip>
          <a:srcRect b="0" l="0" r="0" t="0"/>
          <a:stretch/>
        </p:blipFill>
        <p:spPr>
          <a:xfrm>
            <a:off x="0" y="0"/>
            <a:ext cx="7772400" cy="10058400"/>
          </a:xfrm>
          <a:prstGeom prst="rect">
            <a:avLst/>
          </a:prstGeom>
          <a:solidFill>
            <a:schemeClr val="dk1">
              <a:alpha val="62745"/>
            </a:schemeClr>
          </a:solidFill>
          <a:ln>
            <a:noFill/>
          </a:ln>
        </p:spPr>
      </p:pic>
      <p:sp>
        <p:nvSpPr>
          <p:cNvPr id="108" name="Google Shape;108;p8"/>
          <p:cNvSpPr/>
          <p:nvPr/>
        </p:nvSpPr>
        <p:spPr>
          <a:xfrm>
            <a:off x="0" y="-1"/>
            <a:ext cx="7772400" cy="4953761"/>
          </a:xfrm>
          <a:prstGeom prst="rect">
            <a:avLst/>
          </a:prstGeom>
          <a:gradFill>
            <a:gsLst>
              <a:gs pos="0">
                <a:srgbClr val="000000"/>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9" name="Google Shape;109;p8"/>
          <p:cNvSpPr/>
          <p:nvPr/>
        </p:nvSpPr>
        <p:spPr>
          <a:xfrm>
            <a:off x="683091" y="2416629"/>
            <a:ext cx="2843880" cy="5015934"/>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0" name="Google Shape;110;p8"/>
          <p:cNvSpPr txBox="1"/>
          <p:nvPr>
            <p:ph idx="1" type="body"/>
          </p:nvPr>
        </p:nvSpPr>
        <p:spPr>
          <a:xfrm>
            <a:off x="801934" y="3131460"/>
            <a:ext cx="2616200" cy="1296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85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11" name="Google Shape;111;p8"/>
          <p:cNvSpPr txBox="1"/>
          <p:nvPr>
            <p:ph idx="2" type="body"/>
          </p:nvPr>
        </p:nvSpPr>
        <p:spPr>
          <a:xfrm>
            <a:off x="798089" y="5737601"/>
            <a:ext cx="2616200" cy="1296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85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2pPr>
            <a:lvl3pPr indent="-228600" lvl="2" marL="13716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4pPr>
            <a:lvl5pPr indent="-228600" lvl="4" marL="2286000" marR="0" rtl="0" algn="r">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12" name="Google Shape;112;p8"/>
          <p:cNvSpPr txBox="1"/>
          <p:nvPr>
            <p:ph idx="3" type="body"/>
          </p:nvPr>
        </p:nvSpPr>
        <p:spPr>
          <a:xfrm>
            <a:off x="801934" y="2691723"/>
            <a:ext cx="2615737" cy="3965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850"/>
              </a:spcBef>
              <a:spcAft>
                <a:spcPts val="0"/>
              </a:spcAft>
              <a:buClr>
                <a:schemeClr val="dk1"/>
              </a:buClr>
              <a:buSzPts val="2380"/>
              <a:buFont typeface="Arial"/>
              <a:buNone/>
              <a:defRPr b="1" i="0" sz="2380" u="none" cap="none" strike="noStrike">
                <a:solidFill>
                  <a:schemeClr val="dk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13" name="Google Shape;113;p8"/>
          <p:cNvSpPr txBox="1"/>
          <p:nvPr>
            <p:ph idx="4" type="body"/>
          </p:nvPr>
        </p:nvSpPr>
        <p:spPr>
          <a:xfrm>
            <a:off x="797394" y="5297864"/>
            <a:ext cx="2615737" cy="3965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850"/>
              </a:spcBef>
              <a:spcAft>
                <a:spcPts val="0"/>
              </a:spcAft>
              <a:buClr>
                <a:schemeClr val="dk1"/>
              </a:buClr>
              <a:buSzPts val="2380"/>
              <a:buFont typeface="Arial"/>
              <a:buNone/>
              <a:defRPr b="1" i="0" sz="2380" u="none" cap="none" strike="noStrike">
                <a:solidFill>
                  <a:schemeClr val="dk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accent6"/>
              </a:buClr>
              <a:buSzPts val="2040"/>
              <a:buFont typeface="Arial"/>
              <a:buChar char="•"/>
              <a:defRPr b="0" i="0" sz="2040" u="none" cap="none" strike="noStrike">
                <a:solidFill>
                  <a:schemeClr val="accent6"/>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accent6"/>
              </a:buClr>
              <a:buSzPts val="1700"/>
              <a:buFont typeface="Arial"/>
              <a:buChar char="•"/>
              <a:defRPr b="0" i="0" sz="1700" u="none" cap="none" strike="noStrike">
                <a:solidFill>
                  <a:schemeClr val="accent6"/>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accent6"/>
              </a:buClr>
              <a:buSzPts val="1530"/>
              <a:buFont typeface="Arial"/>
              <a:buChar char="•"/>
              <a:defRPr b="0" i="0" sz="1530" u="none" cap="none" strike="noStrike">
                <a:solidFill>
                  <a:schemeClr val="accent6"/>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cxnSp>
        <p:nvCxnSpPr>
          <p:cNvPr id="114" name="Google Shape;114;p8"/>
          <p:cNvCxnSpPr/>
          <p:nvPr/>
        </p:nvCxnSpPr>
        <p:spPr>
          <a:xfrm rot="10800000">
            <a:off x="801934" y="4618245"/>
            <a:ext cx="876259" cy="0"/>
          </a:xfrm>
          <a:prstGeom prst="straightConnector1">
            <a:avLst/>
          </a:prstGeom>
          <a:noFill/>
          <a:ln cap="flat" cmpd="sng" w="28575">
            <a:solidFill>
              <a:schemeClr val="accent3"/>
            </a:solidFill>
            <a:prstDash val="solid"/>
            <a:miter lim="800000"/>
            <a:headEnd len="sm" w="sm" type="none"/>
            <a:tailEnd len="sm" w="sm" type="none"/>
          </a:ln>
        </p:spPr>
      </p:cxnSp>
      <p:cxnSp>
        <p:nvCxnSpPr>
          <p:cNvPr id="115" name="Google Shape;115;p8"/>
          <p:cNvCxnSpPr/>
          <p:nvPr/>
        </p:nvCxnSpPr>
        <p:spPr>
          <a:xfrm rot="10800000">
            <a:off x="801934" y="7088460"/>
            <a:ext cx="876259" cy="0"/>
          </a:xfrm>
          <a:prstGeom prst="straightConnector1">
            <a:avLst/>
          </a:prstGeom>
          <a:noFill/>
          <a:ln cap="flat" cmpd="sng" w="28575">
            <a:solidFill>
              <a:schemeClr val="accent3"/>
            </a:solidFill>
            <a:prstDash val="solid"/>
            <a:miter lim="800000"/>
            <a:headEnd len="sm" w="sm" type="none"/>
            <a:tailEnd len="sm" w="sm" type="none"/>
          </a:ln>
        </p:spPr>
      </p:cxnSp>
      <p:sp>
        <p:nvSpPr>
          <p:cNvPr id="116" name="Google Shape;116;p8"/>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Rockwell"/>
                <a:ea typeface="Rockwell"/>
                <a:cs typeface="Rockwell"/>
                <a:sym typeface="Rockwell"/>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Rockwell"/>
                <a:ea typeface="Rockwell"/>
                <a:cs typeface="Rockwell"/>
                <a:sym typeface="Rockwell"/>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17" name="Google Shape;117;p8"/>
          <p:cNvSpPr txBox="1"/>
          <p:nvPr>
            <p:ph idx="6" type="body"/>
          </p:nvPr>
        </p:nvSpPr>
        <p:spPr>
          <a:xfrm>
            <a:off x="687631" y="506304"/>
            <a:ext cx="6499382" cy="3429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8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425"/>
              </a:spcBef>
              <a:spcAft>
                <a:spcPts val="0"/>
              </a:spcAft>
              <a:buClr>
                <a:schemeClr val="lt1"/>
              </a:buClr>
              <a:buSzPts val="1800"/>
              <a:buFont typeface="Arial"/>
              <a:buNone/>
              <a:defRPr b="0" i="0" sz="1800" u="none" cap="none" strike="noStrike">
                <a:solidFill>
                  <a:schemeClr val="lt1"/>
                </a:solidFill>
                <a:latin typeface="Rockwell"/>
                <a:ea typeface="Rockwell"/>
                <a:cs typeface="Rockwell"/>
                <a:sym typeface="Rockwell"/>
              </a:defRPr>
            </a:lvl2pPr>
            <a:lvl3pPr indent="-228600" lvl="2" marL="1371600" marR="0" rtl="0" algn="l">
              <a:lnSpc>
                <a:spcPct val="90000"/>
              </a:lnSpc>
              <a:spcBef>
                <a:spcPts val="425"/>
              </a:spcBef>
              <a:spcAft>
                <a:spcPts val="0"/>
              </a:spcAft>
              <a:buClr>
                <a:schemeClr val="lt1"/>
              </a:buClr>
              <a:buSzPts val="1400"/>
              <a:buFont typeface="Arial"/>
              <a:buNone/>
              <a:defRPr b="0" i="0" sz="1400" u="none" cap="none" strike="noStrike">
                <a:solidFill>
                  <a:schemeClr val="lt1"/>
                </a:solidFill>
                <a:latin typeface="Rockwell"/>
                <a:ea typeface="Rockwell"/>
                <a:cs typeface="Rockwell"/>
                <a:sym typeface="Rockwell"/>
              </a:defRPr>
            </a:lvl3pPr>
            <a:lvl4pPr indent="-228600" lvl="3" marL="18288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4pPr>
            <a:lvl5pPr indent="-228600" lvl="4" marL="2286000" marR="0" rtl="0" algn="l">
              <a:lnSpc>
                <a:spcPct val="90000"/>
              </a:lnSpc>
              <a:spcBef>
                <a:spcPts val="425"/>
              </a:spcBef>
              <a:spcAft>
                <a:spcPts val="0"/>
              </a:spcAft>
              <a:buClr>
                <a:schemeClr val="lt1"/>
              </a:buClr>
              <a:buSzPts val="1200"/>
              <a:buFont typeface="Arial"/>
              <a:buNone/>
              <a:defRPr b="0" i="0" sz="1200" u="none" cap="none" strike="noStrike">
                <a:solidFill>
                  <a:schemeClr val="lt1"/>
                </a:solidFill>
                <a:latin typeface="Rockwell"/>
                <a:ea typeface="Rockwell"/>
                <a:cs typeface="Rockwell"/>
                <a:sym typeface="Rockwell"/>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Rockwell"/>
                <a:ea typeface="Rockwell"/>
                <a:cs typeface="Rockwell"/>
                <a:sym typeface="Rockwell"/>
              </a:defRPr>
            </a:lvl9pPr>
          </a:lstStyle>
          <a:p/>
        </p:txBody>
      </p:sp>
      <p:sp>
        <p:nvSpPr>
          <p:cNvPr id="118" name="Google Shape;118;p8"/>
          <p:cNvSpPr txBox="1"/>
          <p:nvPr>
            <p:ph type="title"/>
          </p:nvPr>
        </p:nvSpPr>
        <p:spPr>
          <a:xfrm>
            <a:off x="687631" y="963487"/>
            <a:ext cx="6499382" cy="7921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8800"/>
              <a:buFont typeface="Twentieth Century"/>
              <a:buNone/>
              <a:defRPr b="1" i="0" sz="88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9" name="Google Shape;119;p8"/>
          <p:cNvSpPr/>
          <p:nvPr/>
        </p:nvSpPr>
        <p:spPr>
          <a:xfrm flipH="1">
            <a:off x="5903768" y="8189768"/>
            <a:ext cx="1868632" cy="1868632"/>
          </a:xfrm>
          <a:prstGeom prst="rtTriangle">
            <a:avLst/>
          </a:prstGeom>
          <a:gradFill>
            <a:gsLst>
              <a:gs pos="0">
                <a:srgbClr val="FFFFFF"/>
              </a:gs>
              <a:gs pos="35000">
                <a:srgbClr val="FFFFFF"/>
              </a:gs>
              <a:gs pos="100000">
                <a:srgbClr val="4EA6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0" name="Google Shape;120;p8"/>
          <p:cNvSpPr/>
          <p:nvPr/>
        </p:nvSpPr>
        <p:spPr>
          <a:xfrm flipH="1">
            <a:off x="6495011" y="8763000"/>
            <a:ext cx="1295400" cy="1295400"/>
          </a:xfrm>
          <a:prstGeom prst="rtTriangle">
            <a:avLst/>
          </a:prstGeom>
          <a:gradFill>
            <a:gsLst>
              <a:gs pos="0">
                <a:srgbClr val="FFFFFF"/>
              </a:gs>
              <a:gs pos="35000">
                <a:srgbClr val="FFFFFF"/>
              </a:gs>
              <a:gs pos="100000">
                <a:srgbClr val="4EA6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121" name="Google Shape;121;p8"/>
          <p:cNvSpPr/>
          <p:nvPr/>
        </p:nvSpPr>
        <p:spPr>
          <a:xfrm flipH="1">
            <a:off x="7100714" y="9365153"/>
            <a:ext cx="693247" cy="693247"/>
          </a:xfrm>
          <a:prstGeom prst="rtTriangle">
            <a:avLst/>
          </a:prstGeom>
          <a:gradFill>
            <a:gsLst>
              <a:gs pos="0">
                <a:srgbClr val="F5FAFD"/>
              </a:gs>
              <a:gs pos="74000">
                <a:srgbClr val="AED6EF"/>
              </a:gs>
              <a:gs pos="83000">
                <a:srgbClr val="AED6EF"/>
              </a:gs>
              <a:gs pos="100000">
                <a:srgbClr val="C8E3F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22" name="Google Shape;122;p8"/>
          <p:cNvCxnSpPr/>
          <p:nvPr/>
        </p:nvCxnSpPr>
        <p:spPr>
          <a:xfrm rot="10800000">
            <a:off x="683091" y="661156"/>
            <a:ext cx="4509516" cy="0"/>
          </a:xfrm>
          <a:prstGeom prst="straightConnector1">
            <a:avLst/>
          </a:prstGeom>
          <a:noFill/>
          <a:ln cap="flat" cmpd="sng" w="28575">
            <a:solidFill>
              <a:schemeClr val="lt1"/>
            </a:solidFill>
            <a:prstDash val="solid"/>
            <a:miter lim="800000"/>
            <a:headEnd len="sm" w="sm" type="none"/>
            <a:tailEnd len="sm" w="sm" type="none"/>
          </a:ln>
        </p:spPr>
      </p:cxnSp>
      <p:cxnSp>
        <p:nvCxnSpPr>
          <p:cNvPr id="123" name="Google Shape;123;p8"/>
          <p:cNvCxnSpPr/>
          <p:nvPr/>
        </p:nvCxnSpPr>
        <p:spPr>
          <a:xfrm rot="10800000">
            <a:off x="683091" y="2014468"/>
            <a:ext cx="6406218"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92785" y="200234"/>
            <a:ext cx="7136718" cy="143806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8800"/>
              <a:buFont typeface="Twentieth Century"/>
              <a:buNone/>
            </a:pPr>
            <a:r>
              <a:t/>
            </a:r>
            <a:endParaRPr b="0" i="0" sz="8800" u="none" cap="none" strike="noStrike">
              <a:solidFill>
                <a:schemeClr val="lt1"/>
              </a:solidFill>
              <a:latin typeface="Twentieth Century"/>
              <a:ea typeface="Twentieth Century"/>
              <a:cs typeface="Twentieth Century"/>
              <a:sym typeface="Twentieth Century"/>
            </a:endParaRPr>
          </a:p>
        </p:txBody>
      </p:sp>
      <p:sp>
        <p:nvSpPr>
          <p:cNvPr id="7" name="Google Shape;7;p1"/>
          <p:cNvSpPr/>
          <p:nvPr/>
        </p:nvSpPr>
        <p:spPr>
          <a:xfrm flipH="1">
            <a:off x="5903768" y="8189768"/>
            <a:ext cx="1868632" cy="1868632"/>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8" name="Google Shape;8;p1"/>
          <p:cNvSpPr/>
          <p:nvPr/>
        </p:nvSpPr>
        <p:spPr>
          <a:xfrm flipH="1">
            <a:off x="6495011" y="8763000"/>
            <a:ext cx="1295400" cy="1295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sp>
        <p:nvSpPr>
          <p:cNvPr id="9" name="Google Shape;9;p1"/>
          <p:cNvSpPr/>
          <p:nvPr/>
        </p:nvSpPr>
        <p:spPr>
          <a:xfrm flipH="1">
            <a:off x="7100714" y="9365153"/>
            <a:ext cx="693247" cy="693247"/>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Rockwell"/>
              <a:ea typeface="Rockwell"/>
              <a:cs typeface="Rockwell"/>
              <a:sym typeface="Rockwell"/>
            </a:endParaRPr>
          </a:p>
        </p:txBody>
      </p:sp>
      <p:cxnSp>
        <p:nvCxnSpPr>
          <p:cNvPr id="10" name="Google Shape;10;p1"/>
          <p:cNvCxnSpPr/>
          <p:nvPr/>
        </p:nvCxnSpPr>
        <p:spPr>
          <a:xfrm rot="10800000">
            <a:off x="683091" y="661156"/>
            <a:ext cx="4509516" cy="0"/>
          </a:xfrm>
          <a:prstGeom prst="straightConnector1">
            <a:avLst/>
          </a:prstGeom>
          <a:noFill/>
          <a:ln cap="flat" cmpd="sng" w="28575">
            <a:solidFill>
              <a:schemeClr val="accent6"/>
            </a:solidFill>
            <a:prstDash val="solid"/>
            <a:miter lim="800000"/>
            <a:headEnd len="sm" w="sm" type="none"/>
            <a:tailEnd len="sm" w="sm" type="none"/>
          </a:ln>
        </p:spPr>
      </p:cxnSp>
      <p:cxnSp>
        <p:nvCxnSpPr>
          <p:cNvPr id="11" name="Google Shape;11;p1"/>
          <p:cNvCxnSpPr/>
          <p:nvPr/>
        </p:nvCxnSpPr>
        <p:spPr>
          <a:xfrm rot="10800000">
            <a:off x="683091" y="2014468"/>
            <a:ext cx="6406218" cy="0"/>
          </a:xfrm>
          <a:prstGeom prst="straightConnector1">
            <a:avLst/>
          </a:prstGeom>
          <a:noFill/>
          <a:ln cap="flat" cmpd="sng" w="28575">
            <a:solidFill>
              <a:schemeClr val="accent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 type="body"/>
          </p:nvPr>
        </p:nvSpPr>
        <p:spPr>
          <a:xfrm>
            <a:off x="687631" y="2083981"/>
            <a:ext cx="6648834" cy="2197507"/>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0"/>
              </a:spcBef>
              <a:spcAft>
                <a:spcPts val="0"/>
              </a:spcAft>
              <a:buClr>
                <a:schemeClr val="lt1"/>
              </a:buClr>
              <a:buSzPts val="1600"/>
              <a:buNone/>
            </a:pPr>
            <a:r>
              <a:rPr lang="en-US" sz="1600"/>
              <a:t>Movies as a form of entertainment can be a very profitable industry. </a:t>
            </a:r>
            <a:endParaRPr/>
          </a:p>
          <a:p>
            <a:pPr indent="0" lvl="0" marL="0" rtl="0" algn="l">
              <a:lnSpc>
                <a:spcPct val="110000"/>
              </a:lnSpc>
              <a:spcBef>
                <a:spcPts val="850"/>
              </a:spcBef>
              <a:spcAft>
                <a:spcPts val="0"/>
              </a:spcAft>
              <a:buClr>
                <a:schemeClr val="lt1"/>
              </a:buClr>
              <a:buSzPts val="1600"/>
              <a:buNone/>
            </a:pPr>
            <a:r>
              <a:t/>
            </a:r>
            <a:endParaRPr sz="1600"/>
          </a:p>
          <a:p>
            <a:pPr indent="0" lvl="0" marL="0" rtl="0" algn="l">
              <a:lnSpc>
                <a:spcPct val="110000"/>
              </a:lnSpc>
              <a:spcBef>
                <a:spcPts val="850"/>
              </a:spcBef>
              <a:spcAft>
                <a:spcPts val="0"/>
              </a:spcAft>
              <a:buClr>
                <a:schemeClr val="lt1"/>
              </a:buClr>
              <a:buSzPts val="1600"/>
              <a:buNone/>
            </a:pPr>
            <a:r>
              <a:rPr i="1" lang="en-US" sz="1600"/>
              <a:t>What is the recipe for a successful movie?</a:t>
            </a:r>
            <a:endParaRPr/>
          </a:p>
          <a:p>
            <a:pPr indent="0" lvl="0" marL="0" rtl="0" algn="l">
              <a:lnSpc>
                <a:spcPct val="110000"/>
              </a:lnSpc>
              <a:spcBef>
                <a:spcPts val="850"/>
              </a:spcBef>
              <a:spcAft>
                <a:spcPts val="0"/>
              </a:spcAft>
              <a:buClr>
                <a:schemeClr val="lt1"/>
              </a:buClr>
              <a:buSzPts val="1600"/>
              <a:buNone/>
            </a:pPr>
            <a:r>
              <a:t/>
            </a:r>
            <a:endParaRPr i="1" sz="1600"/>
          </a:p>
          <a:p>
            <a:pPr indent="0" lvl="0" marL="0" rtl="0" algn="l">
              <a:lnSpc>
                <a:spcPct val="110000"/>
              </a:lnSpc>
              <a:spcBef>
                <a:spcPts val="850"/>
              </a:spcBef>
              <a:spcAft>
                <a:spcPts val="0"/>
              </a:spcAft>
              <a:buClr>
                <a:schemeClr val="lt1"/>
              </a:buClr>
              <a:buSzPts val="1600"/>
              <a:buNone/>
            </a:pPr>
            <a:r>
              <a:rPr lang="en-US" sz="1600"/>
              <a:t>Hinged on Netflix data from Kaggle, we have cleaned, sorted, and analyzed some of the most highly rated movies based on their IMDB scores to try to answer this question.</a:t>
            </a:r>
            <a:endParaRPr/>
          </a:p>
          <a:p>
            <a:pPr indent="0" lvl="0" marL="0" rtl="0" algn="l">
              <a:lnSpc>
                <a:spcPct val="110000"/>
              </a:lnSpc>
              <a:spcBef>
                <a:spcPts val="850"/>
              </a:spcBef>
              <a:spcAft>
                <a:spcPts val="0"/>
              </a:spcAft>
              <a:buClr>
                <a:schemeClr val="lt1"/>
              </a:buClr>
              <a:buSzPts val="1600"/>
              <a:buNone/>
            </a:pPr>
            <a:r>
              <a:t/>
            </a:r>
            <a:endParaRPr sz="1600"/>
          </a:p>
          <a:p>
            <a:pPr indent="0" lvl="0" marL="0" rtl="0" algn="l">
              <a:lnSpc>
                <a:spcPct val="110000"/>
              </a:lnSpc>
              <a:spcBef>
                <a:spcPts val="850"/>
              </a:spcBef>
              <a:spcAft>
                <a:spcPts val="0"/>
              </a:spcAft>
              <a:buClr>
                <a:schemeClr val="lt1"/>
              </a:buClr>
              <a:buSzPts val="1600"/>
              <a:buNone/>
            </a:pPr>
            <a:r>
              <a:t/>
            </a:r>
            <a:endParaRPr sz="1600"/>
          </a:p>
        </p:txBody>
      </p:sp>
      <p:sp>
        <p:nvSpPr>
          <p:cNvPr id="129" name="Google Shape;129;p9"/>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t>MOVIES</a:t>
            </a:r>
            <a:endParaRPr/>
          </a:p>
        </p:txBody>
      </p:sp>
      <p:sp>
        <p:nvSpPr>
          <p:cNvPr id="130" name="Google Shape;130;p9"/>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lt1"/>
              </a:buClr>
              <a:buSzPts val="1800"/>
              <a:buNone/>
            </a:pPr>
            <a:r>
              <a:rPr lang="en-US"/>
              <a:t>August 2022</a:t>
            </a:r>
            <a:endParaRPr/>
          </a:p>
        </p:txBody>
      </p:sp>
      <p:sp>
        <p:nvSpPr>
          <p:cNvPr id="131" name="Google Shape;131;p9"/>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accent4"/>
              </a:buClr>
              <a:buSzPts val="5400"/>
              <a:buFont typeface="Twentieth Century"/>
              <a:buNone/>
            </a:pPr>
            <a:r>
              <a:rPr lang="en-US" sz="5400"/>
              <a:t>THE NEXT BEST </a:t>
            </a:r>
            <a:br>
              <a:rPr lang="en-US" sz="5400"/>
            </a:br>
            <a:r>
              <a:rPr lang="en-US" sz="5400"/>
              <a:t>	NETFLIX MOVIE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idx="1" type="body"/>
          </p:nvPr>
        </p:nvSpPr>
        <p:spPr>
          <a:xfrm>
            <a:off x="712172" y="2466025"/>
            <a:ext cx="6499382" cy="2010282"/>
          </a:xfrm>
          <a:prstGeom prst="rect">
            <a:avLst/>
          </a:prstGeom>
          <a:noFill/>
          <a:ln>
            <a:noFill/>
          </a:ln>
        </p:spPr>
        <p:txBody>
          <a:bodyPr anchorCtr="0" anchor="t" bIns="45700" lIns="0" spcFirstLastPara="1" rIns="0" wrap="square" tIns="45700">
            <a:noAutofit/>
          </a:bodyPr>
          <a:lstStyle/>
          <a:p>
            <a:pPr indent="0" lvl="0" marL="0" rtl="0" algn="ctr">
              <a:lnSpc>
                <a:spcPct val="110000"/>
              </a:lnSpc>
              <a:spcBef>
                <a:spcPts val="0"/>
              </a:spcBef>
              <a:spcAft>
                <a:spcPts val="0"/>
              </a:spcAft>
              <a:buClr>
                <a:schemeClr val="lt1"/>
              </a:buClr>
              <a:buSzPts val="1600"/>
              <a:buNone/>
            </a:pPr>
            <a:r>
              <a:rPr b="0" i="0" lang="en-US" sz="1600">
                <a:latin typeface="Inter"/>
                <a:ea typeface="Inter"/>
                <a:cs typeface="Inter"/>
                <a:sym typeface="Inter"/>
              </a:rPr>
              <a:t>The dataset has two files containing the titles (</a:t>
            </a:r>
            <a:r>
              <a:rPr b="0" i="0" lang="en-US" sz="1600">
                <a:latin typeface="Arial"/>
                <a:ea typeface="Arial"/>
                <a:cs typeface="Arial"/>
                <a:sym typeface="Arial"/>
              </a:rPr>
              <a:t>titles.csv</a:t>
            </a:r>
            <a:r>
              <a:rPr b="0" i="0" lang="en-US" sz="1600">
                <a:latin typeface="Inter"/>
                <a:ea typeface="Inter"/>
                <a:cs typeface="Inter"/>
                <a:sym typeface="Inter"/>
              </a:rPr>
              <a:t>) and the cast (</a:t>
            </a:r>
            <a:r>
              <a:rPr b="0" i="0" lang="en-US" sz="1600">
                <a:latin typeface="Arial"/>
                <a:ea typeface="Arial"/>
                <a:cs typeface="Arial"/>
                <a:sym typeface="Arial"/>
              </a:rPr>
              <a:t>credits.csv</a:t>
            </a:r>
            <a:r>
              <a:rPr b="0" i="0" lang="en-US" sz="1600">
                <a:latin typeface="Inter"/>
                <a:ea typeface="Inter"/>
                <a:cs typeface="Inter"/>
                <a:sym typeface="Inter"/>
              </a:rPr>
              <a:t>) for the title. The data was acquired in July 2022.</a:t>
            </a:r>
            <a:endParaRPr/>
          </a:p>
          <a:p>
            <a:pPr indent="0" lvl="0" marL="0" rtl="0" algn="ctr">
              <a:lnSpc>
                <a:spcPct val="110000"/>
              </a:lnSpc>
              <a:spcBef>
                <a:spcPts val="850"/>
              </a:spcBef>
              <a:spcAft>
                <a:spcPts val="0"/>
              </a:spcAft>
              <a:buClr>
                <a:schemeClr val="lt1"/>
              </a:buClr>
              <a:buSzPts val="1600"/>
              <a:buNone/>
            </a:pPr>
            <a:r>
              <a:rPr b="0" i="0" lang="en-US" sz="1600">
                <a:latin typeface="Inter"/>
                <a:ea typeface="Inter"/>
                <a:cs typeface="Inter"/>
                <a:sym typeface="Inter"/>
              </a:rPr>
              <a:t>This dataset contains </a:t>
            </a:r>
            <a:r>
              <a:rPr b="0" i="0" lang="en-US" sz="1600">
                <a:latin typeface="Arial"/>
                <a:ea typeface="Arial"/>
                <a:cs typeface="Arial"/>
                <a:sym typeface="Arial"/>
              </a:rPr>
              <a:t>+5k</a:t>
            </a:r>
            <a:r>
              <a:rPr b="0" i="0" lang="en-US" sz="1600">
                <a:latin typeface="Inter"/>
                <a:ea typeface="Inter"/>
                <a:cs typeface="Inter"/>
                <a:sym typeface="Inter"/>
              </a:rPr>
              <a:t> unique </a:t>
            </a:r>
            <a:r>
              <a:rPr b="0" i="0" lang="en-US" sz="1600">
                <a:latin typeface="Arial"/>
                <a:ea typeface="Arial"/>
                <a:cs typeface="Arial"/>
                <a:sym typeface="Arial"/>
              </a:rPr>
              <a:t>titles on Netflix</a:t>
            </a:r>
            <a:r>
              <a:rPr b="0" i="0" lang="en-US" sz="1600">
                <a:latin typeface="Inter"/>
                <a:ea typeface="Inter"/>
                <a:cs typeface="Inter"/>
                <a:sym typeface="Inter"/>
              </a:rPr>
              <a:t> with 15 columns of information,</a:t>
            </a:r>
            <a:endParaRPr b="0" i="0" sz="1600">
              <a:latin typeface="Arial"/>
              <a:ea typeface="Arial"/>
              <a:cs typeface="Arial"/>
              <a:sym typeface="Arial"/>
            </a:endParaRPr>
          </a:p>
          <a:p>
            <a:pPr indent="0" lvl="0" marL="0" rtl="0" algn="ctr">
              <a:lnSpc>
                <a:spcPct val="110000"/>
              </a:lnSpc>
              <a:spcBef>
                <a:spcPts val="850"/>
              </a:spcBef>
              <a:spcAft>
                <a:spcPts val="0"/>
              </a:spcAft>
              <a:buClr>
                <a:schemeClr val="lt1"/>
              </a:buClr>
              <a:buSzPts val="1600"/>
              <a:buNone/>
            </a:pPr>
            <a:r>
              <a:rPr b="0" i="0" lang="en-US" sz="1600">
                <a:latin typeface="Inter"/>
                <a:ea typeface="Inter"/>
                <a:cs typeface="Inter"/>
                <a:sym typeface="Inter"/>
              </a:rPr>
              <a:t>And </a:t>
            </a:r>
            <a:r>
              <a:rPr b="0" i="0" lang="en-US" sz="1600">
                <a:latin typeface="Arial"/>
                <a:ea typeface="Arial"/>
                <a:cs typeface="Arial"/>
                <a:sym typeface="Arial"/>
              </a:rPr>
              <a:t>over +77k</a:t>
            </a:r>
            <a:r>
              <a:rPr b="0" i="0" lang="en-US" sz="1600">
                <a:latin typeface="Inter"/>
                <a:ea typeface="Inter"/>
                <a:cs typeface="Inter"/>
                <a:sym typeface="Inter"/>
              </a:rPr>
              <a:t> credits of </a:t>
            </a:r>
            <a:r>
              <a:rPr b="0" i="0" lang="en-US" sz="1600">
                <a:latin typeface="Arial"/>
                <a:ea typeface="Arial"/>
                <a:cs typeface="Arial"/>
                <a:sym typeface="Arial"/>
              </a:rPr>
              <a:t>actors and directors</a:t>
            </a:r>
            <a:r>
              <a:rPr b="0" i="0" lang="en-US" sz="1600">
                <a:latin typeface="Inter"/>
                <a:ea typeface="Inter"/>
                <a:cs typeface="Inter"/>
                <a:sym typeface="Inter"/>
              </a:rPr>
              <a:t> on Netflix titles with 5 columns.</a:t>
            </a:r>
            <a:endParaRPr sz="1600"/>
          </a:p>
        </p:txBody>
      </p:sp>
      <p:sp>
        <p:nvSpPr>
          <p:cNvPr id="137" name="Google Shape;137;p10"/>
          <p:cNvSpPr txBox="1"/>
          <p:nvPr>
            <p:ph idx="3" type="body"/>
          </p:nvPr>
        </p:nvSpPr>
        <p:spPr>
          <a:xfrm>
            <a:off x="2013127" y="2108117"/>
            <a:ext cx="3746146" cy="396557"/>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800"/>
              <a:buNone/>
            </a:pPr>
            <a:r>
              <a:rPr lang="en-US" sz="1800"/>
              <a:t>Netflix Data from Kaggle</a:t>
            </a:r>
            <a:endParaRPr/>
          </a:p>
        </p:txBody>
      </p:sp>
      <p:sp>
        <p:nvSpPr>
          <p:cNvPr id="138" name="Google Shape;138;p10"/>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t>MOVIES</a:t>
            </a:r>
            <a:endParaRPr/>
          </a:p>
        </p:txBody>
      </p:sp>
      <p:sp>
        <p:nvSpPr>
          <p:cNvPr id="139" name="Google Shape;139;p10"/>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lt1"/>
              </a:buClr>
              <a:buSzPts val="1800"/>
              <a:buNone/>
            </a:pPr>
            <a:r>
              <a:rPr lang="en-US"/>
              <a:t>August 2022</a:t>
            </a:r>
            <a:endParaRPr/>
          </a:p>
        </p:txBody>
      </p:sp>
      <p:sp>
        <p:nvSpPr>
          <p:cNvPr id="140" name="Google Shape;140;p10"/>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8800"/>
              <a:buFont typeface="Twentieth Century"/>
              <a:buNone/>
            </a:pPr>
            <a:r>
              <a:rPr lang="en-US" sz="8600"/>
              <a:t>SOURCE DATA</a:t>
            </a:r>
            <a:endParaRPr sz="8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idx="1" type="body"/>
          </p:nvPr>
        </p:nvSpPr>
        <p:spPr>
          <a:xfrm>
            <a:off x="687631" y="2137144"/>
            <a:ext cx="6499382" cy="2144344"/>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0"/>
              </a:spcBef>
              <a:spcAft>
                <a:spcPts val="0"/>
              </a:spcAft>
              <a:buClr>
                <a:schemeClr val="accent6"/>
              </a:buClr>
              <a:buSzPts val="1600"/>
              <a:buNone/>
            </a:pPr>
            <a:r>
              <a:rPr lang="en-US" sz="1600"/>
              <a:t>With this data, we wanted to know (based on IMDB scores):</a:t>
            </a:r>
            <a:endParaRPr/>
          </a:p>
          <a:p>
            <a:pPr indent="-285750" lvl="0" marL="285750" rtl="0" algn="l">
              <a:lnSpc>
                <a:spcPct val="110000"/>
              </a:lnSpc>
              <a:spcBef>
                <a:spcPts val="850"/>
              </a:spcBef>
              <a:spcAft>
                <a:spcPts val="0"/>
              </a:spcAft>
              <a:buClr>
                <a:schemeClr val="accent6"/>
              </a:buClr>
              <a:buSzPts val="1600"/>
              <a:buFont typeface="Arial"/>
              <a:buChar char="•"/>
            </a:pPr>
            <a:r>
              <a:rPr lang="en-US" sz="1600"/>
              <a:t>What is the most popular movie rating?</a:t>
            </a:r>
            <a:endParaRPr/>
          </a:p>
          <a:p>
            <a:pPr indent="-285750" lvl="0" marL="285750" rtl="0" algn="l">
              <a:lnSpc>
                <a:spcPct val="110000"/>
              </a:lnSpc>
              <a:spcBef>
                <a:spcPts val="850"/>
              </a:spcBef>
              <a:spcAft>
                <a:spcPts val="0"/>
              </a:spcAft>
              <a:buClr>
                <a:schemeClr val="accent6"/>
              </a:buClr>
              <a:buSzPts val="1600"/>
              <a:buFont typeface="Arial"/>
              <a:buChar char="•"/>
            </a:pPr>
            <a:r>
              <a:rPr lang="en-US" sz="1600"/>
              <a:t>What is the best run time?</a:t>
            </a:r>
            <a:endParaRPr/>
          </a:p>
          <a:p>
            <a:pPr indent="-285750" lvl="0" marL="285750" rtl="0" algn="l">
              <a:lnSpc>
                <a:spcPct val="110000"/>
              </a:lnSpc>
              <a:spcBef>
                <a:spcPts val="850"/>
              </a:spcBef>
              <a:spcAft>
                <a:spcPts val="0"/>
              </a:spcAft>
              <a:buClr>
                <a:schemeClr val="accent6"/>
              </a:buClr>
              <a:buSzPts val="1600"/>
              <a:buFont typeface="Arial"/>
              <a:buChar char="•"/>
            </a:pPr>
            <a:r>
              <a:rPr lang="en-US" sz="1600"/>
              <a:t>What is/are the top genre(s)?</a:t>
            </a:r>
            <a:endParaRPr/>
          </a:p>
          <a:p>
            <a:pPr indent="-285750" lvl="0" marL="285750" rtl="0" algn="l">
              <a:lnSpc>
                <a:spcPct val="110000"/>
              </a:lnSpc>
              <a:spcBef>
                <a:spcPts val="850"/>
              </a:spcBef>
              <a:spcAft>
                <a:spcPts val="0"/>
              </a:spcAft>
              <a:buClr>
                <a:schemeClr val="accent6"/>
              </a:buClr>
              <a:buSzPts val="1600"/>
              <a:buFont typeface="Arial"/>
              <a:buChar char="•"/>
            </a:pPr>
            <a:r>
              <a:rPr lang="en-US" sz="1600"/>
              <a:t>Who are the best actors/directors?</a:t>
            </a:r>
            <a:endParaRPr/>
          </a:p>
          <a:p>
            <a:pPr indent="-285750" lvl="0" marL="285750" rtl="0" algn="l">
              <a:lnSpc>
                <a:spcPct val="110000"/>
              </a:lnSpc>
              <a:spcBef>
                <a:spcPts val="850"/>
              </a:spcBef>
              <a:spcAft>
                <a:spcPts val="0"/>
              </a:spcAft>
              <a:buClr>
                <a:schemeClr val="accent6"/>
              </a:buClr>
              <a:buSzPts val="1600"/>
              <a:buFont typeface="Arial"/>
              <a:buChar char="•"/>
            </a:pPr>
            <a:r>
              <a:rPr lang="en-US" sz="1600"/>
              <a:t>What IMDB score will our movie likely garner?</a:t>
            </a:r>
            <a:endParaRPr/>
          </a:p>
        </p:txBody>
      </p:sp>
      <p:sp>
        <p:nvSpPr>
          <p:cNvPr id="146" name="Google Shape;146;p11"/>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t>MOVIES</a:t>
            </a:r>
            <a:endParaRPr/>
          </a:p>
        </p:txBody>
      </p:sp>
      <p:sp>
        <p:nvSpPr>
          <p:cNvPr id="147" name="Google Shape;147;p11"/>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accent6"/>
              </a:buClr>
              <a:buSzPts val="1800"/>
              <a:buNone/>
            </a:pPr>
            <a:r>
              <a:rPr lang="en-US"/>
              <a:t>August 2022</a:t>
            </a:r>
            <a:endParaRPr/>
          </a:p>
        </p:txBody>
      </p:sp>
      <p:sp>
        <p:nvSpPr>
          <p:cNvPr id="148" name="Google Shape;148;p11"/>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accent6"/>
              </a:buClr>
              <a:buSzPts val="5400"/>
              <a:buFont typeface="Twentieth Century"/>
              <a:buNone/>
            </a:pPr>
            <a:r>
              <a:rPr lang="en-US" sz="5400"/>
              <a:t>WHAT DID WE </a:t>
            </a:r>
            <a:br>
              <a:rPr lang="en-US" sz="5400"/>
            </a:br>
            <a:r>
              <a:rPr lang="en-US" sz="5400"/>
              <a:t>	WANT TO LEARN?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idx="1" type="body"/>
          </p:nvPr>
        </p:nvSpPr>
        <p:spPr>
          <a:xfrm>
            <a:off x="687631" y="2127135"/>
            <a:ext cx="6499382" cy="2168418"/>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0"/>
              </a:spcBef>
              <a:spcAft>
                <a:spcPts val="0"/>
              </a:spcAft>
              <a:buClr>
                <a:schemeClr val="lt1"/>
              </a:buClr>
              <a:buSzPts val="1400"/>
              <a:buNone/>
            </a:pPr>
            <a:r>
              <a:rPr lang="en-US"/>
              <a:t>To clean the data, we dropped any information we deemed irrelevant to our analysis. We excluded anything that related to TV shows or movies produced outside of the United States.</a:t>
            </a:r>
            <a:endParaRPr/>
          </a:p>
          <a:p>
            <a:pPr indent="0" lvl="0" marL="0" rtl="0" algn="l">
              <a:lnSpc>
                <a:spcPct val="110000"/>
              </a:lnSpc>
              <a:spcBef>
                <a:spcPts val="850"/>
              </a:spcBef>
              <a:spcAft>
                <a:spcPts val="0"/>
              </a:spcAft>
              <a:buClr>
                <a:schemeClr val="lt1"/>
              </a:buClr>
              <a:buSzPts val="1400"/>
              <a:buNone/>
            </a:pPr>
            <a:r>
              <a:rPr lang="en-US"/>
              <a:t>Then we used postgresql to create cleaned databases (one for movie data and the other for actor/director credits).</a:t>
            </a:r>
            <a:endParaRPr/>
          </a:p>
          <a:p>
            <a:pPr indent="0" lvl="0" marL="0" rtl="0" algn="l">
              <a:lnSpc>
                <a:spcPct val="110000"/>
              </a:lnSpc>
              <a:spcBef>
                <a:spcPts val="850"/>
              </a:spcBef>
              <a:spcAft>
                <a:spcPts val="0"/>
              </a:spcAft>
              <a:buClr>
                <a:schemeClr val="lt1"/>
              </a:buClr>
              <a:buSzPts val="1400"/>
              <a:buNone/>
            </a:pPr>
            <a:r>
              <a:rPr lang="en-US"/>
              <a:t>We used existing IMDB scores and votes to create a machine learning model that can predict what score our movie could get. The model shows that there is a 75% chance our movie would get over an 8.0 score.</a:t>
            </a:r>
            <a:endParaRPr/>
          </a:p>
          <a:p>
            <a:pPr indent="0" lvl="0" marL="0" rtl="0" algn="l">
              <a:lnSpc>
                <a:spcPct val="110000"/>
              </a:lnSpc>
              <a:spcBef>
                <a:spcPts val="850"/>
              </a:spcBef>
              <a:spcAft>
                <a:spcPts val="0"/>
              </a:spcAft>
              <a:buClr>
                <a:schemeClr val="lt1"/>
              </a:buClr>
              <a:buSzPts val="1400"/>
              <a:buNone/>
            </a:pPr>
            <a:r>
              <a:t/>
            </a:r>
            <a:endParaRPr/>
          </a:p>
          <a:p>
            <a:pPr indent="0" lvl="0" marL="0" rtl="0" algn="l">
              <a:lnSpc>
                <a:spcPct val="110000"/>
              </a:lnSpc>
              <a:spcBef>
                <a:spcPts val="850"/>
              </a:spcBef>
              <a:spcAft>
                <a:spcPts val="0"/>
              </a:spcAft>
              <a:buClr>
                <a:schemeClr val="lt1"/>
              </a:buClr>
              <a:buSzPts val="1400"/>
              <a:buNone/>
            </a:pPr>
            <a:r>
              <a:t/>
            </a:r>
            <a:endParaRPr/>
          </a:p>
        </p:txBody>
      </p:sp>
      <p:sp>
        <p:nvSpPr>
          <p:cNvPr id="154" name="Google Shape;154;p12"/>
          <p:cNvSpPr txBox="1"/>
          <p:nvPr>
            <p:ph idx="3" type="body"/>
          </p:nvPr>
        </p:nvSpPr>
        <p:spPr>
          <a:xfrm>
            <a:off x="2436761" y="1671653"/>
            <a:ext cx="2615737" cy="396557"/>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2000"/>
              <a:buNone/>
            </a:pPr>
            <a:r>
              <a:rPr lang="en-US" sz="2000"/>
              <a:t>~Teamwork~</a:t>
            </a:r>
            <a:endParaRPr/>
          </a:p>
        </p:txBody>
      </p:sp>
      <p:sp>
        <p:nvSpPr>
          <p:cNvPr id="155" name="Google Shape;155;p12"/>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t>MOVIES</a:t>
            </a:r>
            <a:endParaRPr/>
          </a:p>
        </p:txBody>
      </p:sp>
      <p:sp>
        <p:nvSpPr>
          <p:cNvPr id="156" name="Google Shape;156;p12"/>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lt1"/>
              </a:buClr>
              <a:buSzPts val="1800"/>
              <a:buNone/>
            </a:pPr>
            <a:r>
              <a:rPr lang="en-US"/>
              <a:t>August 2022</a:t>
            </a:r>
            <a:endParaRPr/>
          </a:p>
        </p:txBody>
      </p:sp>
      <p:sp>
        <p:nvSpPr>
          <p:cNvPr id="157" name="Google Shape;157;p12"/>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00B050"/>
              </a:buClr>
              <a:buSzPts val="8800"/>
              <a:buFont typeface="Twentieth Century"/>
              <a:buNone/>
            </a:pPr>
            <a:r>
              <a:rPr lang="en-US" sz="8400"/>
              <a:t>OUR PROCESS</a:t>
            </a:r>
            <a:endParaRPr sz="8400"/>
          </a:p>
        </p:txBody>
      </p:sp>
      <p:sp>
        <p:nvSpPr>
          <p:cNvPr id="158" name="Google Shape;158;p12"/>
          <p:cNvSpPr txBox="1"/>
          <p:nvPr/>
        </p:nvSpPr>
        <p:spPr>
          <a:xfrm>
            <a:off x="687631" y="4667039"/>
            <a:ext cx="6499382" cy="2168418"/>
          </a:xfrm>
          <a:prstGeom prst="rect">
            <a:avLst/>
          </a:prstGeom>
          <a:noFill/>
          <a:ln>
            <a:noFill/>
          </a:ln>
        </p:spPr>
        <p:txBody>
          <a:bodyPr anchorCtr="0" anchor="t" bIns="45700" lIns="0" spcFirstLastPara="1" rIns="0" wrap="square" tIns="45700">
            <a:noAutofit/>
          </a:bodyPr>
          <a:lstStyle/>
          <a:p>
            <a:pPr indent="0" lvl="0" marL="0" marR="0" rtl="0" algn="l">
              <a:lnSpc>
                <a:spcPct val="110000"/>
              </a:lnSpc>
              <a:spcBef>
                <a:spcPts val="0"/>
              </a:spcBef>
              <a:spcAft>
                <a:spcPts val="0"/>
              </a:spcAft>
              <a:buClr>
                <a:schemeClr val="lt1"/>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59" name="Google Shape;159;p12"/>
          <p:cNvSpPr txBox="1"/>
          <p:nvPr/>
        </p:nvSpPr>
        <p:spPr>
          <a:xfrm>
            <a:off x="687631" y="4555957"/>
            <a:ext cx="6499382" cy="2168418"/>
          </a:xfrm>
          <a:prstGeom prst="rect">
            <a:avLst/>
          </a:prstGeom>
          <a:noFill/>
          <a:ln>
            <a:noFill/>
          </a:ln>
        </p:spPr>
        <p:txBody>
          <a:bodyPr anchorCtr="0" anchor="t" bIns="45700" lIns="0" spcFirstLastPara="1" rIns="0" wrap="square" tIns="45700">
            <a:noAutofit/>
          </a:bodyPr>
          <a:lstStyle/>
          <a:p>
            <a:pPr indent="0" lvl="0" marL="0" marR="0" rtl="0" algn="l">
              <a:lnSpc>
                <a:spcPct val="110000"/>
              </a:lnSpc>
              <a:spcBef>
                <a:spcPts val="0"/>
              </a:spcBef>
              <a:spcAft>
                <a:spcPts val="0"/>
              </a:spcAft>
              <a:buClr>
                <a:schemeClr val="lt1"/>
              </a:buClr>
              <a:buSzPts val="1400"/>
              <a:buFont typeface="Arial"/>
              <a:buNone/>
            </a:pPr>
            <a:r>
              <a:rPr b="0" i="0" lang="en-US" sz="1400" u="none" cap="none" strike="noStrike">
                <a:solidFill>
                  <a:schemeClr val="lt1"/>
                </a:solidFill>
                <a:latin typeface="Century Gothic"/>
                <a:ea typeface="Century Gothic"/>
                <a:cs typeface="Century Gothic"/>
                <a:sym typeface="Century Gothic"/>
              </a:rPr>
              <a:t>Movies under an 8.0 rating were then filtered out. A minimum rating of 8.0 was used because the IMDB score is out of 10, so anything above an 8.0 would give us the most highly rated 20% of movies in our database.</a:t>
            </a:r>
            <a:endParaRPr/>
          </a:p>
          <a:p>
            <a:pPr indent="0" lvl="0" marL="0" marR="0" rtl="0" algn="l">
              <a:lnSpc>
                <a:spcPct val="110000"/>
              </a:lnSpc>
              <a:spcBef>
                <a:spcPts val="850"/>
              </a:spcBef>
              <a:spcAft>
                <a:spcPts val="0"/>
              </a:spcAft>
              <a:buClr>
                <a:schemeClr val="lt1"/>
              </a:buClr>
              <a:buSzPts val="1400"/>
              <a:buFont typeface="Arial"/>
              <a:buNone/>
            </a:pPr>
            <a:r>
              <a:rPr b="0" i="0" lang="en-US" sz="1400" u="none" cap="none" strike="noStrike">
                <a:solidFill>
                  <a:schemeClr val="lt1"/>
                </a:solidFill>
                <a:latin typeface="Century Gothic"/>
                <a:ea typeface="Century Gothic"/>
                <a:cs typeface="Century Gothic"/>
                <a:sym typeface="Century Gothic"/>
              </a:rPr>
              <a:t>Once we had a list of movies with an IMDB score of 8.0 or higher, we calculated “best” age certification, genre, actor, and director based on frequency. The run time is calculated from an average.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idx="1" type="body"/>
          </p:nvPr>
        </p:nvSpPr>
        <p:spPr>
          <a:xfrm>
            <a:off x="682627" y="2062473"/>
            <a:ext cx="6377391" cy="2301739"/>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0"/>
              </a:spcBef>
              <a:spcAft>
                <a:spcPts val="0"/>
              </a:spcAft>
              <a:buClr>
                <a:schemeClr val="lt1"/>
              </a:buClr>
              <a:buSzPts val="1400"/>
              <a:buNone/>
            </a:pPr>
            <a:r>
              <a:rPr lang="en-US"/>
              <a:t>The “Best”:</a:t>
            </a:r>
            <a:endParaRPr/>
          </a:p>
          <a:p>
            <a:pPr indent="0" lvl="0" marL="0" rtl="0" algn="l">
              <a:lnSpc>
                <a:spcPct val="110000"/>
              </a:lnSpc>
              <a:spcBef>
                <a:spcPts val="850"/>
              </a:spcBef>
              <a:spcAft>
                <a:spcPts val="0"/>
              </a:spcAft>
              <a:buClr>
                <a:schemeClr val="lt1"/>
              </a:buClr>
              <a:buSzPts val="1400"/>
              <a:buNone/>
            </a:pPr>
            <a:r>
              <a:rPr lang="en-US"/>
              <a:t>Age Certification: R</a:t>
            </a:r>
            <a:endParaRPr/>
          </a:p>
          <a:p>
            <a:pPr indent="0" lvl="0" marL="0" rtl="0" algn="l">
              <a:lnSpc>
                <a:spcPct val="110000"/>
              </a:lnSpc>
              <a:spcBef>
                <a:spcPts val="850"/>
              </a:spcBef>
              <a:spcAft>
                <a:spcPts val="0"/>
              </a:spcAft>
              <a:buClr>
                <a:schemeClr val="lt1"/>
              </a:buClr>
              <a:buSzPts val="1400"/>
              <a:buNone/>
            </a:pPr>
            <a:r>
              <a:rPr lang="en-US"/>
              <a:t>Genre: Documentary</a:t>
            </a:r>
            <a:endParaRPr/>
          </a:p>
          <a:p>
            <a:pPr indent="0" lvl="0" marL="0" rtl="0" algn="l">
              <a:lnSpc>
                <a:spcPct val="110000"/>
              </a:lnSpc>
              <a:spcBef>
                <a:spcPts val="850"/>
              </a:spcBef>
              <a:spcAft>
                <a:spcPts val="0"/>
              </a:spcAft>
              <a:buClr>
                <a:schemeClr val="lt1"/>
              </a:buClr>
              <a:buSzPts val="1400"/>
              <a:buNone/>
            </a:pPr>
            <a:r>
              <a:rPr lang="en-US"/>
              <a:t>Actors (tied): Bo Burnham, Leonardo DiCaprio, Bill Burr</a:t>
            </a:r>
            <a:endParaRPr/>
          </a:p>
          <a:p>
            <a:pPr indent="0" lvl="0" marL="0" rtl="0" algn="l">
              <a:lnSpc>
                <a:spcPct val="110000"/>
              </a:lnSpc>
              <a:spcBef>
                <a:spcPts val="850"/>
              </a:spcBef>
              <a:spcAft>
                <a:spcPts val="0"/>
              </a:spcAft>
              <a:buClr>
                <a:schemeClr val="lt1"/>
              </a:buClr>
              <a:buSzPts val="1400"/>
              <a:buNone/>
            </a:pPr>
            <a:r>
              <a:rPr lang="en-US"/>
              <a:t>Directors (tied): Christopher Storer, Bo Burnham</a:t>
            </a:r>
            <a:endParaRPr/>
          </a:p>
          <a:p>
            <a:pPr indent="0" lvl="0" marL="0" rtl="0" algn="l">
              <a:lnSpc>
                <a:spcPct val="110000"/>
              </a:lnSpc>
              <a:spcBef>
                <a:spcPts val="850"/>
              </a:spcBef>
              <a:spcAft>
                <a:spcPts val="0"/>
              </a:spcAft>
              <a:buClr>
                <a:schemeClr val="lt1"/>
              </a:buClr>
              <a:buSzPts val="1400"/>
              <a:buNone/>
            </a:pPr>
            <a:r>
              <a:rPr lang="en-US"/>
              <a:t>Run time: 108 minutes</a:t>
            </a:r>
            <a:endParaRPr/>
          </a:p>
          <a:p>
            <a:pPr indent="0" lvl="0" marL="0" rtl="0" algn="l">
              <a:lnSpc>
                <a:spcPct val="110000"/>
              </a:lnSpc>
              <a:spcBef>
                <a:spcPts val="850"/>
              </a:spcBef>
              <a:spcAft>
                <a:spcPts val="0"/>
              </a:spcAft>
              <a:buClr>
                <a:schemeClr val="lt1"/>
              </a:buClr>
              <a:buSzPts val="1400"/>
              <a:buNone/>
            </a:pPr>
            <a:r>
              <a:t/>
            </a:r>
            <a:endParaRPr/>
          </a:p>
          <a:p>
            <a:pPr indent="0" lvl="0" marL="0" rtl="0" algn="l">
              <a:lnSpc>
                <a:spcPct val="110000"/>
              </a:lnSpc>
              <a:spcBef>
                <a:spcPts val="850"/>
              </a:spcBef>
              <a:spcAft>
                <a:spcPts val="0"/>
              </a:spcAft>
              <a:buClr>
                <a:schemeClr val="lt1"/>
              </a:buClr>
              <a:buSzPts val="1400"/>
              <a:buNone/>
            </a:pPr>
            <a:r>
              <a:t/>
            </a:r>
            <a:endParaRPr/>
          </a:p>
        </p:txBody>
      </p:sp>
      <p:sp>
        <p:nvSpPr>
          <p:cNvPr id="165" name="Google Shape;165;p13"/>
          <p:cNvSpPr txBox="1"/>
          <p:nvPr>
            <p:ph idx="2" type="body"/>
          </p:nvPr>
        </p:nvSpPr>
        <p:spPr>
          <a:xfrm>
            <a:off x="687631" y="4622164"/>
            <a:ext cx="6499382" cy="2033818"/>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0"/>
              </a:spcBef>
              <a:spcAft>
                <a:spcPts val="0"/>
              </a:spcAft>
              <a:buClr>
                <a:schemeClr val="lt1"/>
              </a:buClr>
              <a:buSzPts val="1400"/>
              <a:buNone/>
            </a:pPr>
            <a:r>
              <a:rPr lang="en-US"/>
              <a:t>The highest rated movies were Inception and Forrest Gump- tied with an IMDB score of 8.8.</a:t>
            </a:r>
            <a:endParaRPr/>
          </a:p>
          <a:p>
            <a:pPr indent="0" lvl="0" marL="0" rtl="0" algn="l">
              <a:lnSpc>
                <a:spcPct val="110000"/>
              </a:lnSpc>
              <a:spcBef>
                <a:spcPts val="850"/>
              </a:spcBef>
              <a:spcAft>
                <a:spcPts val="0"/>
              </a:spcAft>
              <a:buClr>
                <a:schemeClr val="lt1"/>
              </a:buClr>
              <a:buSzPts val="1400"/>
              <a:buNone/>
            </a:pPr>
            <a:r>
              <a:rPr lang="en-US"/>
              <a:t>There were 61% more “R” rated movies compared to the next highest rating of “G”.</a:t>
            </a:r>
            <a:endParaRPr/>
          </a:p>
          <a:p>
            <a:pPr indent="0" lvl="0" marL="0" rtl="0" algn="l">
              <a:lnSpc>
                <a:spcPct val="110000"/>
              </a:lnSpc>
              <a:spcBef>
                <a:spcPts val="850"/>
              </a:spcBef>
              <a:spcAft>
                <a:spcPts val="0"/>
              </a:spcAft>
              <a:buClr>
                <a:schemeClr val="lt1"/>
              </a:buClr>
              <a:buSzPts val="1400"/>
              <a:buNone/>
            </a:pPr>
            <a:r>
              <a:rPr lang="en-US"/>
              <a:t>The top three genres were: Documentary, Drama, and Comedy.</a:t>
            </a:r>
            <a:endParaRPr/>
          </a:p>
          <a:p>
            <a:pPr indent="0" lvl="0" marL="0" rtl="0" algn="l">
              <a:lnSpc>
                <a:spcPct val="110000"/>
              </a:lnSpc>
              <a:spcBef>
                <a:spcPts val="850"/>
              </a:spcBef>
              <a:spcAft>
                <a:spcPts val="0"/>
              </a:spcAft>
              <a:buClr>
                <a:schemeClr val="lt1"/>
              </a:buClr>
              <a:buSzPts val="1400"/>
              <a:buNone/>
            </a:pPr>
            <a:r>
              <a:rPr lang="en-US"/>
              <a:t>Tom Hanks was second “best” actor.</a:t>
            </a:r>
            <a:endParaRPr/>
          </a:p>
        </p:txBody>
      </p:sp>
      <p:sp>
        <p:nvSpPr>
          <p:cNvPr id="166" name="Google Shape;166;p13"/>
          <p:cNvSpPr txBox="1"/>
          <p:nvPr>
            <p:ph idx="5" type="body"/>
          </p:nvPr>
        </p:nvSpPr>
        <p:spPr>
          <a:xfrm>
            <a:off x="1812925" y="9524683"/>
            <a:ext cx="4146550" cy="3965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t>MOVIES</a:t>
            </a:r>
            <a:endParaRPr/>
          </a:p>
        </p:txBody>
      </p:sp>
      <p:sp>
        <p:nvSpPr>
          <p:cNvPr id="167" name="Google Shape;167;p13"/>
          <p:cNvSpPr txBox="1"/>
          <p:nvPr>
            <p:ph idx="6" type="body"/>
          </p:nvPr>
        </p:nvSpPr>
        <p:spPr>
          <a:xfrm>
            <a:off x="687631" y="506304"/>
            <a:ext cx="6499382" cy="342900"/>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lt1"/>
              </a:buClr>
              <a:buSzPts val="1800"/>
              <a:buNone/>
            </a:pPr>
            <a:r>
              <a:rPr lang="en-US"/>
              <a:t>August 2022</a:t>
            </a:r>
            <a:endParaRPr/>
          </a:p>
        </p:txBody>
      </p:sp>
      <p:sp>
        <p:nvSpPr>
          <p:cNvPr id="168" name="Google Shape;168;p13"/>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accent4"/>
              </a:buClr>
              <a:buSzPts val="8800"/>
              <a:buFont typeface="Twentieth Century"/>
              <a:buNone/>
            </a:pPr>
            <a:r>
              <a:rPr lang="en-US"/>
              <a:t>THE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idx="1" type="body"/>
          </p:nvPr>
        </p:nvSpPr>
        <p:spPr>
          <a:xfrm>
            <a:off x="687625" y="2094658"/>
            <a:ext cx="6499500" cy="7220100"/>
          </a:xfrm>
          <a:prstGeom prst="rect">
            <a:avLst/>
          </a:prstGeom>
          <a:noFill/>
          <a:ln>
            <a:noFill/>
          </a:ln>
        </p:spPr>
        <p:txBody>
          <a:bodyPr anchorCtr="0" anchor="t" bIns="45700" lIns="0" spcFirstLastPara="1" rIns="0" wrap="square" tIns="45700">
            <a:noAutofit/>
          </a:bodyPr>
          <a:lstStyle/>
          <a:p>
            <a:pPr indent="0" lvl="0" marL="0" rtl="0" algn="l">
              <a:lnSpc>
                <a:spcPct val="110000"/>
              </a:lnSpc>
              <a:spcBef>
                <a:spcPts val="850"/>
              </a:spcBef>
              <a:spcAft>
                <a:spcPts val="0"/>
              </a:spcAft>
              <a:buClr>
                <a:schemeClr val="dk1"/>
              </a:buClr>
              <a:buSzPts val="1100"/>
              <a:buFont typeface="Arial"/>
              <a:buNone/>
            </a:pPr>
            <a:r>
              <a:rPr lang="en-US" sz="1700" u="sng"/>
              <a:t>Coding languages:</a:t>
            </a:r>
            <a:endParaRPr sz="1700" u="sng"/>
          </a:p>
          <a:p>
            <a:pPr indent="-336550" lvl="0" marL="457200" rtl="0" algn="l">
              <a:lnSpc>
                <a:spcPct val="110000"/>
              </a:lnSpc>
              <a:spcBef>
                <a:spcPts val="850"/>
              </a:spcBef>
              <a:spcAft>
                <a:spcPts val="0"/>
              </a:spcAft>
              <a:buSzPts val="1700"/>
              <a:buChar char="●"/>
            </a:pPr>
            <a:r>
              <a:rPr lang="en-US" sz="1700"/>
              <a:t>Python</a:t>
            </a:r>
            <a:endParaRPr sz="1700"/>
          </a:p>
          <a:p>
            <a:pPr indent="-336550" lvl="0" marL="457200" rtl="0" algn="l">
              <a:lnSpc>
                <a:spcPct val="110000"/>
              </a:lnSpc>
              <a:spcBef>
                <a:spcPts val="0"/>
              </a:spcBef>
              <a:spcAft>
                <a:spcPts val="0"/>
              </a:spcAft>
              <a:buSzPts val="1700"/>
              <a:buChar char="●"/>
            </a:pPr>
            <a:r>
              <a:rPr lang="en-US" sz="1700"/>
              <a:t>HTML</a:t>
            </a:r>
            <a:endParaRPr sz="1700"/>
          </a:p>
          <a:p>
            <a:pPr indent="-336550" lvl="0" marL="457200" rtl="0" algn="l">
              <a:lnSpc>
                <a:spcPct val="110000"/>
              </a:lnSpc>
              <a:spcBef>
                <a:spcPts val="0"/>
              </a:spcBef>
              <a:spcAft>
                <a:spcPts val="0"/>
              </a:spcAft>
              <a:buSzPts val="1700"/>
              <a:buChar char="●"/>
            </a:pPr>
            <a:r>
              <a:rPr lang="en-US" sz="1700"/>
              <a:t>CSS</a:t>
            </a:r>
            <a:endParaRPr sz="1700"/>
          </a:p>
          <a:p>
            <a:pPr indent="-336550" lvl="0" marL="457200" rtl="0" algn="l">
              <a:lnSpc>
                <a:spcPct val="110000"/>
              </a:lnSpc>
              <a:spcBef>
                <a:spcPts val="0"/>
              </a:spcBef>
              <a:spcAft>
                <a:spcPts val="0"/>
              </a:spcAft>
              <a:buSzPts val="1700"/>
              <a:buChar char="●"/>
            </a:pPr>
            <a:r>
              <a:rPr lang="en-US" sz="1700"/>
              <a:t>JavaScript</a:t>
            </a:r>
            <a:endParaRPr sz="1700"/>
          </a:p>
          <a:p>
            <a:pPr indent="0" lvl="0" marL="0" rtl="0" algn="l">
              <a:lnSpc>
                <a:spcPct val="110000"/>
              </a:lnSpc>
              <a:spcBef>
                <a:spcPts val="850"/>
              </a:spcBef>
              <a:spcAft>
                <a:spcPts val="0"/>
              </a:spcAft>
              <a:buClr>
                <a:schemeClr val="dk1"/>
              </a:buClr>
              <a:buSzPts val="1100"/>
              <a:buFont typeface="Arial"/>
              <a:buNone/>
            </a:pPr>
            <a:r>
              <a:t/>
            </a:r>
            <a:endParaRPr sz="1700"/>
          </a:p>
          <a:p>
            <a:pPr indent="0" lvl="0" marL="0" rtl="0" algn="l">
              <a:lnSpc>
                <a:spcPct val="110000"/>
              </a:lnSpc>
              <a:spcBef>
                <a:spcPts val="850"/>
              </a:spcBef>
              <a:spcAft>
                <a:spcPts val="0"/>
              </a:spcAft>
              <a:buClr>
                <a:schemeClr val="dk1"/>
              </a:buClr>
              <a:buSzPts val="1100"/>
              <a:buFont typeface="Arial"/>
              <a:buNone/>
            </a:pPr>
            <a:r>
              <a:rPr lang="en-US" sz="1700" u="sng"/>
              <a:t>Softwares:</a:t>
            </a:r>
            <a:endParaRPr sz="1700" u="sng"/>
          </a:p>
          <a:p>
            <a:pPr indent="-336550" lvl="0" marL="457200" rtl="0" algn="l">
              <a:lnSpc>
                <a:spcPct val="110000"/>
              </a:lnSpc>
              <a:spcBef>
                <a:spcPts val="850"/>
              </a:spcBef>
              <a:spcAft>
                <a:spcPts val="0"/>
              </a:spcAft>
              <a:buSzPts val="1700"/>
              <a:buChar char="●"/>
            </a:pPr>
            <a:r>
              <a:rPr lang="en-US" sz="1700"/>
              <a:t>Visual Studio Code</a:t>
            </a:r>
            <a:endParaRPr sz="1700"/>
          </a:p>
          <a:p>
            <a:pPr indent="-336550" lvl="0" marL="457200" rtl="0" algn="l">
              <a:lnSpc>
                <a:spcPct val="110000"/>
              </a:lnSpc>
              <a:spcBef>
                <a:spcPts val="0"/>
              </a:spcBef>
              <a:spcAft>
                <a:spcPts val="0"/>
              </a:spcAft>
              <a:buSzPts val="1700"/>
              <a:buChar char="●"/>
            </a:pPr>
            <a:r>
              <a:rPr lang="en-US" sz="1700"/>
              <a:t>Microsoft Excel</a:t>
            </a:r>
            <a:endParaRPr sz="1700"/>
          </a:p>
          <a:p>
            <a:pPr indent="-336550" lvl="0" marL="457200" rtl="0" algn="l">
              <a:lnSpc>
                <a:spcPct val="110000"/>
              </a:lnSpc>
              <a:spcBef>
                <a:spcPts val="0"/>
              </a:spcBef>
              <a:spcAft>
                <a:spcPts val="0"/>
              </a:spcAft>
              <a:buSzPts val="1700"/>
              <a:buChar char="●"/>
            </a:pPr>
            <a:r>
              <a:rPr lang="en-US" sz="1700"/>
              <a:t>PostgreSQL</a:t>
            </a:r>
            <a:endParaRPr sz="1700"/>
          </a:p>
          <a:p>
            <a:pPr indent="-336550" lvl="0" marL="457200" rtl="0" algn="l">
              <a:lnSpc>
                <a:spcPct val="110000"/>
              </a:lnSpc>
              <a:spcBef>
                <a:spcPts val="0"/>
              </a:spcBef>
              <a:spcAft>
                <a:spcPts val="0"/>
              </a:spcAft>
              <a:buSzPts val="1700"/>
              <a:buChar char="●"/>
            </a:pPr>
            <a:r>
              <a:rPr lang="en-US" sz="1700"/>
              <a:t>DBDiagram</a:t>
            </a:r>
            <a:endParaRPr sz="1700"/>
          </a:p>
          <a:p>
            <a:pPr indent="0" lvl="0" marL="0" rtl="0" algn="l">
              <a:lnSpc>
                <a:spcPct val="110000"/>
              </a:lnSpc>
              <a:spcBef>
                <a:spcPts val="850"/>
              </a:spcBef>
              <a:spcAft>
                <a:spcPts val="0"/>
              </a:spcAft>
              <a:buNone/>
            </a:pPr>
            <a:r>
              <a:rPr lang="en-US" sz="1700" u="sng"/>
              <a:t>Libraries:</a:t>
            </a:r>
            <a:endParaRPr sz="1700" u="sng"/>
          </a:p>
          <a:p>
            <a:pPr indent="-336550" lvl="0" marL="457200" rtl="0" algn="l">
              <a:lnSpc>
                <a:spcPct val="110000"/>
              </a:lnSpc>
              <a:spcBef>
                <a:spcPts val="850"/>
              </a:spcBef>
              <a:spcAft>
                <a:spcPts val="0"/>
              </a:spcAft>
              <a:buSzPts val="1700"/>
              <a:buChar char="●"/>
            </a:pPr>
            <a:r>
              <a:rPr lang="en-US" sz="1700"/>
              <a:t>Pandas</a:t>
            </a:r>
            <a:endParaRPr sz="1700"/>
          </a:p>
          <a:p>
            <a:pPr indent="-336550" lvl="0" marL="457200" rtl="0" algn="l">
              <a:lnSpc>
                <a:spcPct val="110000"/>
              </a:lnSpc>
              <a:spcBef>
                <a:spcPts val="0"/>
              </a:spcBef>
              <a:spcAft>
                <a:spcPts val="0"/>
              </a:spcAft>
              <a:buSzPts val="1700"/>
              <a:buChar char="●"/>
            </a:pPr>
            <a:r>
              <a:rPr lang="en-US" sz="1700"/>
              <a:t>json</a:t>
            </a:r>
            <a:endParaRPr sz="1700"/>
          </a:p>
          <a:p>
            <a:pPr indent="-336550" lvl="0" marL="457200" rtl="0" algn="l">
              <a:lnSpc>
                <a:spcPct val="110000"/>
              </a:lnSpc>
              <a:spcBef>
                <a:spcPts val="0"/>
              </a:spcBef>
              <a:spcAft>
                <a:spcPts val="0"/>
              </a:spcAft>
              <a:buSzPts val="1700"/>
              <a:buChar char="●"/>
            </a:pPr>
            <a:r>
              <a:rPr lang="en-US" sz="1700"/>
              <a:t>sqlalchemy</a:t>
            </a:r>
            <a:endParaRPr sz="1700"/>
          </a:p>
          <a:p>
            <a:pPr indent="-336550" lvl="0" marL="457200" rtl="0" algn="l">
              <a:lnSpc>
                <a:spcPct val="110000"/>
              </a:lnSpc>
              <a:spcBef>
                <a:spcPts val="0"/>
              </a:spcBef>
              <a:spcAft>
                <a:spcPts val="0"/>
              </a:spcAft>
              <a:buSzPts val="1700"/>
              <a:buChar char="●"/>
            </a:pPr>
            <a:r>
              <a:rPr lang="en-US" sz="1700"/>
              <a:t>config</a:t>
            </a:r>
            <a:endParaRPr sz="1700"/>
          </a:p>
          <a:p>
            <a:pPr indent="-336550" lvl="0" marL="457200" rtl="0" algn="l">
              <a:lnSpc>
                <a:spcPct val="110000"/>
              </a:lnSpc>
              <a:spcBef>
                <a:spcPts val="0"/>
              </a:spcBef>
              <a:spcAft>
                <a:spcPts val="0"/>
              </a:spcAft>
              <a:buSzPts val="1700"/>
              <a:buChar char="●"/>
            </a:pPr>
            <a:r>
              <a:rPr lang="en-US" sz="1700"/>
              <a:t>time</a:t>
            </a:r>
            <a:endParaRPr sz="1700"/>
          </a:p>
          <a:p>
            <a:pPr indent="-336550" lvl="0" marL="457200" rtl="0" algn="l">
              <a:lnSpc>
                <a:spcPct val="110000"/>
              </a:lnSpc>
              <a:spcBef>
                <a:spcPts val="0"/>
              </a:spcBef>
              <a:spcAft>
                <a:spcPts val="0"/>
              </a:spcAft>
              <a:buSzPts val="1700"/>
              <a:buChar char="●"/>
            </a:pPr>
            <a:r>
              <a:rPr lang="en-US" sz="1700"/>
              <a:t>Pathlib</a:t>
            </a:r>
            <a:endParaRPr sz="1700"/>
          </a:p>
          <a:p>
            <a:pPr indent="-336550" lvl="0" marL="457200" rtl="0" algn="l">
              <a:lnSpc>
                <a:spcPct val="110000"/>
              </a:lnSpc>
              <a:spcBef>
                <a:spcPts val="0"/>
              </a:spcBef>
              <a:spcAft>
                <a:spcPts val="0"/>
              </a:spcAft>
              <a:buSzPts val="1700"/>
              <a:buChar char="●"/>
            </a:pPr>
            <a:r>
              <a:rPr lang="en-US" sz="1700"/>
              <a:t>Matplotlib</a:t>
            </a:r>
            <a:endParaRPr sz="1700"/>
          </a:p>
          <a:p>
            <a:pPr indent="-336550" lvl="0" marL="457200" rtl="0" algn="l">
              <a:lnSpc>
                <a:spcPct val="110000"/>
              </a:lnSpc>
              <a:spcBef>
                <a:spcPts val="0"/>
              </a:spcBef>
              <a:spcAft>
                <a:spcPts val="0"/>
              </a:spcAft>
              <a:buSzPts val="1700"/>
              <a:buChar char="●"/>
            </a:pPr>
            <a:r>
              <a:rPr lang="en-US" sz="1700"/>
              <a:t>sklearn</a:t>
            </a:r>
            <a:endParaRPr sz="1700"/>
          </a:p>
          <a:p>
            <a:pPr indent="-336550" lvl="0" marL="457200" rtl="0" algn="l">
              <a:lnSpc>
                <a:spcPct val="110000"/>
              </a:lnSpc>
              <a:spcBef>
                <a:spcPts val="0"/>
              </a:spcBef>
              <a:spcAft>
                <a:spcPts val="0"/>
              </a:spcAft>
              <a:buSzPts val="1700"/>
              <a:buChar char="●"/>
            </a:pPr>
            <a:r>
              <a:rPr lang="en-US" sz="1700"/>
              <a:t>tensorflow</a:t>
            </a:r>
            <a:endParaRPr sz="1700"/>
          </a:p>
          <a:p>
            <a:pPr indent="-336550" lvl="0" marL="457200" rtl="0" algn="l">
              <a:lnSpc>
                <a:spcPct val="110000"/>
              </a:lnSpc>
              <a:spcBef>
                <a:spcPts val="0"/>
              </a:spcBef>
              <a:spcAft>
                <a:spcPts val="0"/>
              </a:spcAft>
              <a:buSzPts val="1700"/>
              <a:buChar char="●"/>
            </a:pPr>
            <a:r>
              <a:rPr lang="en-US" sz="1700"/>
              <a:t>numpy</a:t>
            </a:r>
            <a:endParaRPr sz="1700"/>
          </a:p>
          <a:p>
            <a:pPr indent="0" lvl="0" marL="0" rtl="0" algn="l">
              <a:lnSpc>
                <a:spcPct val="110000"/>
              </a:lnSpc>
              <a:spcBef>
                <a:spcPts val="850"/>
              </a:spcBef>
              <a:spcAft>
                <a:spcPts val="0"/>
              </a:spcAft>
              <a:buNone/>
            </a:pPr>
            <a:r>
              <a:t/>
            </a:r>
            <a:endParaRPr sz="1700"/>
          </a:p>
          <a:p>
            <a:pPr indent="0" lvl="0" marL="0" rtl="0" algn="l">
              <a:lnSpc>
                <a:spcPct val="110000"/>
              </a:lnSpc>
              <a:spcBef>
                <a:spcPts val="850"/>
              </a:spcBef>
              <a:spcAft>
                <a:spcPts val="0"/>
              </a:spcAft>
              <a:buClr>
                <a:schemeClr val="lt1"/>
              </a:buClr>
              <a:buSzPts val="1400"/>
              <a:buNone/>
            </a:pPr>
            <a:r>
              <a:t/>
            </a:r>
            <a:endParaRPr sz="1700"/>
          </a:p>
        </p:txBody>
      </p:sp>
      <p:sp>
        <p:nvSpPr>
          <p:cNvPr id="174" name="Google Shape;174;p14"/>
          <p:cNvSpPr txBox="1"/>
          <p:nvPr>
            <p:ph idx="6" type="body"/>
          </p:nvPr>
        </p:nvSpPr>
        <p:spPr>
          <a:xfrm>
            <a:off x="687631" y="506304"/>
            <a:ext cx="6499382" cy="342900"/>
          </a:xfrm>
          <a:prstGeom prst="rect">
            <a:avLst/>
          </a:prstGeom>
          <a:noFill/>
          <a:ln>
            <a:noFill/>
          </a:ln>
        </p:spPr>
        <p:txBody>
          <a:bodyPr anchorCtr="0" anchor="t" bIns="45700" lIns="91425" spcFirstLastPara="1" rIns="0" wrap="square" tIns="45700">
            <a:noAutofit/>
          </a:bodyPr>
          <a:lstStyle/>
          <a:p>
            <a:pPr indent="0" lvl="0" marL="0" rtl="0" algn="r">
              <a:lnSpc>
                <a:spcPct val="90000"/>
              </a:lnSpc>
              <a:spcBef>
                <a:spcPts val="0"/>
              </a:spcBef>
              <a:spcAft>
                <a:spcPts val="0"/>
              </a:spcAft>
              <a:buClr>
                <a:schemeClr val="lt1"/>
              </a:buClr>
              <a:buSzPts val="1800"/>
              <a:buNone/>
            </a:pPr>
            <a:r>
              <a:rPr lang="en-US"/>
              <a:t>August 2022</a:t>
            </a:r>
            <a:endParaRPr/>
          </a:p>
        </p:txBody>
      </p:sp>
      <p:sp>
        <p:nvSpPr>
          <p:cNvPr id="175" name="Google Shape;175;p14"/>
          <p:cNvSpPr txBox="1"/>
          <p:nvPr>
            <p:ph type="title"/>
          </p:nvPr>
        </p:nvSpPr>
        <p:spPr>
          <a:xfrm>
            <a:off x="687631" y="963487"/>
            <a:ext cx="6499382" cy="792162"/>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8800"/>
              <a:buFont typeface="Twentieth Century"/>
              <a:buNone/>
            </a:pPr>
            <a:r>
              <a:rPr lang="en-US"/>
              <a:t>OUR TECH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