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56"/>
  </p:notesMasterIdLst>
  <p:handoutMasterIdLst>
    <p:handoutMasterId r:id="rId57"/>
  </p:handoutMasterIdLst>
  <p:sldIdLst>
    <p:sldId id="256" r:id="rId2"/>
    <p:sldId id="877" r:id="rId3"/>
    <p:sldId id="878" r:id="rId4"/>
    <p:sldId id="879" r:id="rId5"/>
    <p:sldId id="881" r:id="rId6"/>
    <p:sldId id="882" r:id="rId7"/>
    <p:sldId id="883" r:id="rId8"/>
    <p:sldId id="884" r:id="rId9"/>
    <p:sldId id="885" r:id="rId10"/>
    <p:sldId id="887" r:id="rId11"/>
    <p:sldId id="888" r:id="rId12"/>
    <p:sldId id="889" r:id="rId13"/>
    <p:sldId id="890" r:id="rId14"/>
    <p:sldId id="891" r:id="rId15"/>
    <p:sldId id="892" r:id="rId16"/>
    <p:sldId id="894" r:id="rId17"/>
    <p:sldId id="895" r:id="rId18"/>
    <p:sldId id="896" r:id="rId19"/>
    <p:sldId id="897" r:id="rId20"/>
    <p:sldId id="898" r:id="rId21"/>
    <p:sldId id="899" r:id="rId22"/>
    <p:sldId id="901" r:id="rId23"/>
    <p:sldId id="902" r:id="rId24"/>
    <p:sldId id="903" r:id="rId25"/>
    <p:sldId id="904" r:id="rId26"/>
    <p:sldId id="905" r:id="rId27"/>
    <p:sldId id="906" r:id="rId28"/>
    <p:sldId id="907" r:id="rId29"/>
    <p:sldId id="908" r:id="rId30"/>
    <p:sldId id="909" r:id="rId31"/>
    <p:sldId id="910" r:id="rId32"/>
    <p:sldId id="911" r:id="rId33"/>
    <p:sldId id="912" r:id="rId34"/>
    <p:sldId id="913" r:id="rId35"/>
    <p:sldId id="914" r:id="rId36"/>
    <p:sldId id="915" r:id="rId37"/>
    <p:sldId id="916" r:id="rId38"/>
    <p:sldId id="917" r:id="rId39"/>
    <p:sldId id="918" r:id="rId40"/>
    <p:sldId id="919" r:id="rId41"/>
    <p:sldId id="920" r:id="rId42"/>
    <p:sldId id="921" r:id="rId43"/>
    <p:sldId id="922" r:id="rId44"/>
    <p:sldId id="924" r:id="rId45"/>
    <p:sldId id="925" r:id="rId46"/>
    <p:sldId id="926" r:id="rId47"/>
    <p:sldId id="927" r:id="rId48"/>
    <p:sldId id="928" r:id="rId49"/>
    <p:sldId id="929" r:id="rId50"/>
    <p:sldId id="930" r:id="rId51"/>
    <p:sldId id="931" r:id="rId52"/>
    <p:sldId id="932" r:id="rId53"/>
    <p:sldId id="933" r:id="rId54"/>
    <p:sldId id="275" r:id="rId55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109" d="100"/>
          <a:sy n="109" d="100"/>
        </p:scale>
        <p:origin x="-1902" y="-78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2019-09-27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2019-09-27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  <p:pic>
        <p:nvPicPr>
          <p:cNvPr id="11" name="Picture 2" descr="D:\workspace\한국아이티테크\dev\koreate.net\홈페이지디자인\20160716-before\main\작업이미지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6453336"/>
            <a:ext cx="1501806" cy="3161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=""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=""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 cstate="print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/53</a:t>
            </a:r>
            <a:endParaRPr lang="en-US" altLang="ko-KR" sz="12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1" name="Picture 2" descr="D:\workspace\한국아이티테크\dev\koreate.net\홈페이지디자인\20160716-before\main\작업이미지\logo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56376" y="476672"/>
            <a:ext cx="966927" cy="2035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4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액션 태그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en-US" altLang="ko-KR" dirty="0"/>
              <a:t>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태그처럼 현재 </a:t>
            </a:r>
            <a:r>
              <a:rPr lang="en-US" altLang="ko-KR" dirty="0"/>
              <a:t>JSP </a:t>
            </a:r>
            <a:r>
              <a:rPr lang="ko-KR" altLang="en-US" dirty="0"/>
              <a:t>페이지의 특정 영역에 외부 파일의</a:t>
            </a:r>
          </a:p>
          <a:p>
            <a:pPr marL="609585" lvl="1" indent="0">
              <a:buNone/>
            </a:pPr>
            <a:r>
              <a:rPr lang="ko-KR" altLang="en-US" dirty="0"/>
              <a:t>    내용을 포함하는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포함할 수 있는 외부 파일은 </a:t>
            </a:r>
            <a:r>
              <a:rPr lang="en-US" altLang="ko-KR" dirty="0"/>
              <a:t>HTML, JSP, </a:t>
            </a:r>
            <a:r>
              <a:rPr lang="ko-KR" altLang="en-US" dirty="0" err="1"/>
              <a:t>서블릿</a:t>
            </a:r>
            <a:r>
              <a:rPr lang="ko-KR" altLang="en-US" dirty="0"/>
              <a:t> 페이지 등</a:t>
            </a:r>
            <a:endParaRPr lang="en-US" altLang="ko-KR" dirty="0"/>
          </a:p>
          <a:p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page </a:t>
            </a:r>
            <a:r>
              <a:rPr lang="ko-KR" altLang="en-US" dirty="0"/>
              <a:t>속성 값</a:t>
            </a:r>
            <a:endParaRPr lang="en-US" altLang="ko-KR" dirty="0"/>
          </a:p>
          <a:p>
            <a:pPr lvl="2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 내에 포함할 내용을 가진 외부 파일명</a:t>
            </a:r>
            <a:endParaRPr lang="en-US" altLang="ko-KR" dirty="0"/>
          </a:p>
          <a:p>
            <a:pPr lvl="2"/>
            <a:r>
              <a:rPr lang="ko-KR" altLang="en-US" dirty="0"/>
              <a:t>외부 파일은 현재 </a:t>
            </a:r>
            <a:r>
              <a:rPr lang="en-US" altLang="ko-KR" dirty="0"/>
              <a:t>JSP </a:t>
            </a:r>
            <a:r>
              <a:rPr lang="ko-KR" altLang="en-US" dirty="0"/>
              <a:t>페이지와 같은 디렉터리에 있으면 파일명만 설정하고</a:t>
            </a:r>
            <a:r>
              <a:rPr lang="en-US" altLang="ko-KR" dirty="0"/>
              <a:t>, </a:t>
            </a:r>
            <a:r>
              <a:rPr lang="ko-KR" altLang="en-US" dirty="0"/>
              <a:t>그렇지 않으면 전체 </a:t>
            </a:r>
            <a:r>
              <a:rPr lang="en-US" altLang="ko-KR" dirty="0"/>
              <a:t>URL(</a:t>
            </a:r>
            <a:r>
              <a:rPr lang="ko-KR" altLang="en-US" dirty="0"/>
              <a:t>또는 상대 경로</a:t>
            </a:r>
            <a:r>
              <a:rPr lang="en-US" altLang="ko-KR" dirty="0"/>
              <a:t>)</a:t>
            </a:r>
            <a:r>
              <a:rPr lang="ko-KR" altLang="en-US" dirty="0"/>
              <a:t>을 설정해야 함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flush </a:t>
            </a:r>
            <a:r>
              <a:rPr lang="ko-KR" altLang="en-US" dirty="0"/>
              <a:t>속성 값</a:t>
            </a:r>
            <a:endParaRPr lang="en-US" altLang="ko-KR" dirty="0"/>
          </a:p>
          <a:p>
            <a:pPr lvl="2"/>
            <a:r>
              <a:rPr lang="ko-KR" altLang="en-US" dirty="0"/>
              <a:t>설정한 외부 파일로 제어가 이동할 때 현재 </a:t>
            </a:r>
            <a:r>
              <a:rPr lang="en-US" altLang="ko-KR" dirty="0"/>
              <a:t>JSP </a:t>
            </a:r>
            <a:r>
              <a:rPr lang="ko-KR" altLang="en-US" dirty="0"/>
              <a:t>페이지가 지금까지 출력 버퍼에 저장한 결과를 처리</a:t>
            </a:r>
            <a:r>
              <a:rPr lang="en-US" altLang="ko-KR" dirty="0"/>
              <a:t>, </a:t>
            </a:r>
            <a:r>
              <a:rPr lang="ko-KR" altLang="en-US" dirty="0"/>
              <a:t>기본 값은 </a:t>
            </a:r>
            <a:r>
              <a:rPr lang="en-US" altLang="ko-KR" dirty="0"/>
              <a:t>false</a:t>
            </a:r>
          </a:p>
          <a:p>
            <a:pPr lvl="2"/>
            <a:r>
              <a:rPr lang="en-US" altLang="ko-KR" dirty="0"/>
              <a:t>true </a:t>
            </a:r>
            <a:r>
              <a:rPr lang="ko-KR" altLang="en-US" dirty="0"/>
              <a:t>로 설정하면 외부 파일로 제어가 이동할 때 현재 </a:t>
            </a:r>
            <a:r>
              <a:rPr lang="en-US" altLang="ko-KR" dirty="0"/>
              <a:t>JSP </a:t>
            </a:r>
            <a:r>
              <a:rPr lang="ko-KR" altLang="en-US" dirty="0"/>
              <a:t>페이지가 지금까지 출력 버퍼에 저장된 내용을 웹 브라우저에 출력하고 출력 버퍼를 비움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316D1D6-2175-491E-B12E-4D6487A1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2492896"/>
            <a:ext cx="7504187" cy="7143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62420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="" xmlns:a16="http://schemas.microsoft.com/office/drawing/2014/main" id="{09AFC266-64AC-4C9A-B735-F9668674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378" y="1000977"/>
            <a:ext cx="5309369" cy="28083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5856" y="3426920"/>
            <a:ext cx="5404751" cy="29057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60232" y="2919388"/>
            <a:ext cx="2053084" cy="99967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11422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/>
              <a:t>액션 태그의 처리 과정 </a:t>
            </a:r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B3E1AED8-AEC3-4E87-9F18-40875D48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CEB0DBB7-7945-4913-8AE4-BA7C419A52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16832"/>
            <a:ext cx="8064896" cy="24395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92779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AC64949A-07BB-4E1F-948F-4E482DDA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916832"/>
            <a:ext cx="7743825" cy="28289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90379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A09B3E70-4573-4848-BD84-D95B08DC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013" y="916991"/>
            <a:ext cx="8201025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1141" y="1853593"/>
            <a:ext cx="8277225" cy="4191000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idx="4294967295"/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847" y="2492896"/>
            <a:ext cx="2552594" cy="1800200"/>
          </a:xfrm>
        </p:spPr>
      </p:pic>
    </p:spTree>
    <p:extLst>
      <p:ext uri="{BB962C8B-B14F-4D97-AF65-F5344CB8AC3E}">
        <p14:creationId xmlns="" xmlns:p14="http://schemas.microsoft.com/office/powerpoint/2010/main" val="3445122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BBB90B0F-A850-44B3-B941-71AD64378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3862" y="1700808"/>
            <a:ext cx="8296275" cy="38385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24463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페이지에서 다른 페이지에 정보를 전달하는 태그</a:t>
            </a:r>
            <a:endParaRPr lang="en-US" altLang="ko-KR" dirty="0"/>
          </a:p>
          <a:p>
            <a:pPr lvl="1"/>
            <a:r>
              <a:rPr lang="ko-KR" altLang="en-US" dirty="0"/>
              <a:t>이 태그는 단독으로 사용되지 못하며 </a:t>
            </a:r>
            <a:r>
              <a:rPr lang="en-US" altLang="ko-KR" dirty="0"/>
              <a:t>&lt;</a:t>
            </a:r>
            <a:r>
              <a:rPr lang="en-US" altLang="ko-KR" dirty="0" err="1"/>
              <a:t>jsp:forward</a:t>
            </a:r>
            <a:r>
              <a:rPr lang="en-US" altLang="ko-KR" dirty="0"/>
              <a:t>&gt;</a:t>
            </a:r>
            <a:r>
              <a:rPr lang="ko-KR" altLang="en-US" dirty="0"/>
              <a:t>나 </a:t>
            </a:r>
            <a:r>
              <a:rPr lang="en-US" altLang="ko-KR" dirty="0"/>
              <a:t>&lt;</a:t>
            </a:r>
            <a:r>
              <a:rPr lang="en-US" altLang="ko-KR" dirty="0" err="1"/>
              <a:t>jsp:include</a:t>
            </a:r>
            <a:r>
              <a:rPr lang="en-US" altLang="ko-KR" dirty="0"/>
              <a:t>&gt; </a:t>
            </a:r>
            <a:r>
              <a:rPr lang="ko-KR" altLang="en-US" dirty="0"/>
              <a:t>태그의 내부에 사용</a:t>
            </a:r>
            <a:endParaRPr lang="en-US" altLang="ko-KR" dirty="0"/>
          </a:p>
          <a:p>
            <a:pPr lvl="1"/>
            <a:r>
              <a:rPr lang="ko-KR" altLang="en-US" dirty="0"/>
              <a:t>다른 페이지에 여러 개의 정보를 전송해야 할 때는 다중의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태그를 사용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D12EAC-22A8-4684-AE25-3A62CEAC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2357" y="3429000"/>
            <a:ext cx="8220075" cy="1800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05675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제목 8">
            <a:extLst>
              <a:ext uri="{FF2B5EF4-FFF2-40B4-BE49-F238E27FC236}">
                <a16:creationId xmlns="" xmlns:a16="http://schemas.microsoft.com/office/drawing/2014/main" id="{3C65BA2D-5FD5-4C2B-BFD1-F5096CBC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23642" y="931818"/>
            <a:ext cx="5736637" cy="3528392"/>
            <a:chOff x="347531" y="1196752"/>
            <a:chExt cx="8248650" cy="488932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531" y="1196752"/>
              <a:ext cx="8248650" cy="34861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056" y="4581128"/>
              <a:ext cx="8239125" cy="1504950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98076" y="3869382"/>
            <a:ext cx="5114694" cy="25649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55320" y="3341643"/>
            <a:ext cx="2457450" cy="8953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09308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40A848F0-4F03-49E6-A5C0-2AAA7E24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013" y="908385"/>
            <a:ext cx="8172450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7531" y="1791069"/>
            <a:ext cx="8305800" cy="4714875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idx="4294967295"/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812" y="2310561"/>
            <a:ext cx="2838450" cy="1428750"/>
          </a:xfrm>
        </p:spPr>
      </p:pic>
    </p:spTree>
    <p:extLst>
      <p:ext uri="{BB962C8B-B14F-4D97-AF65-F5344CB8AC3E}">
        <p14:creationId xmlns="" xmlns:p14="http://schemas.microsoft.com/office/powerpoint/2010/main" val="816714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A129B54F-4081-405A-9F19-58CABD41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1131" y="1268760"/>
            <a:ext cx="8267700" cy="45529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9811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15179EC9-C880-4310-8BB5-61D6DEA36D93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="" xmlns:a16="http://schemas.microsoft.com/office/drawing/2014/main" id="{0C793EB3-440C-4247-96D7-06FEFF4152E4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액션 태그의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5174CD31-BF8A-404E-B363-1815188385BA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B635BFB-0E90-4908-8D89-928DE4D56A3C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7" name="Rectangle 31">
            <a:extLst>
              <a:ext uri="{FF2B5EF4-FFF2-40B4-BE49-F238E27FC236}">
                <a16:creationId xmlns="" xmlns:a16="http://schemas.microsoft.com/office/drawing/2014/main" id="{0607668C-84D6-4A78-8A81-16F0A5C1BD5E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C0A8F129-DFB5-41CC-A1A3-36627220DCD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forward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액션 태그의 기능과 사용법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val 33">
            <a:extLst>
              <a:ext uri="{FF2B5EF4-FFF2-40B4-BE49-F238E27FC236}">
                <a16:creationId xmlns="" xmlns:a16="http://schemas.microsoft.com/office/drawing/2014/main" id="{8EA7DCCE-EAAA-4A91-8FCD-B6647EED91CE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853CBAF-0D9A-48E8-8B23-5E54A35CD307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1" name="Rectangle 36">
            <a:extLst>
              <a:ext uri="{FF2B5EF4-FFF2-40B4-BE49-F238E27FC236}">
                <a16:creationId xmlns="" xmlns:a16="http://schemas.microsoft.com/office/drawing/2014/main" id="{B0D84BDB-03E5-48FA-A8D3-DCFD39CB59D0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="" xmlns:a16="http://schemas.microsoft.com/office/drawing/2014/main" id="{616A9CE2-7A18-4FC0-9ECA-F1EFF4FFDF86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include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액션 태그의 기능과 사용법</a:t>
            </a:r>
          </a:p>
        </p:txBody>
      </p:sp>
      <p:sp>
        <p:nvSpPr>
          <p:cNvPr id="13" name="Oval 38">
            <a:extLst>
              <a:ext uri="{FF2B5EF4-FFF2-40B4-BE49-F238E27FC236}">
                <a16:creationId xmlns="" xmlns:a16="http://schemas.microsoft.com/office/drawing/2014/main" id="{C4B585F2-7552-4961-8664-08AE6D46097C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5C8F98B-CB44-4C5B-B3F9-5C6BDBB51677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7" name="Rectangle 36">
            <a:extLst>
              <a:ext uri="{FF2B5EF4-FFF2-40B4-BE49-F238E27FC236}">
                <a16:creationId xmlns="" xmlns:a16="http://schemas.microsoft.com/office/drawing/2014/main" id="{7ECB5E6D-DEB6-4D5E-8831-1E16B9B12D8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="" xmlns:a16="http://schemas.microsoft.com/office/drawing/2014/main" id="{B01A02FD-44FF-4B0A-997B-853D53D1FC62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Param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액션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태그의 기능과 사용법</a:t>
            </a:r>
          </a:p>
        </p:txBody>
      </p:sp>
      <p:sp>
        <p:nvSpPr>
          <p:cNvPr id="19" name="Oval 38">
            <a:extLst>
              <a:ext uri="{FF2B5EF4-FFF2-40B4-BE49-F238E27FC236}">
                <a16:creationId xmlns="" xmlns:a16="http://schemas.microsoft.com/office/drawing/2014/main" id="{2082DF2E-498D-4102-BA37-83963426BBCF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C28F001-B2AC-4833-B0B7-0C12D832F22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1" name="Rectangle 36">
            <a:extLst>
              <a:ext uri="{FF2B5EF4-FFF2-40B4-BE49-F238E27FC236}">
                <a16:creationId xmlns="" xmlns:a16="http://schemas.microsoft.com/office/drawing/2014/main" id="{E762FE22-35B9-49C0-BD23-162768A54A3D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2" name="TextBox 12">
            <a:extLst>
              <a:ext uri="{FF2B5EF4-FFF2-40B4-BE49-F238E27FC236}">
                <a16:creationId xmlns="" xmlns:a16="http://schemas.microsoft.com/office/drawing/2014/main" id="{F561489B-1B5D-4CD6-9812-DB4B135851D0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자바빈즈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액션 태그의 기능과 사용법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Oval 38">
            <a:extLst>
              <a:ext uri="{FF2B5EF4-FFF2-40B4-BE49-F238E27FC236}">
                <a16:creationId xmlns="" xmlns:a16="http://schemas.microsoft.com/office/drawing/2014/main" id="{37E4633B-FEF2-463E-A370-99CBC1AA2B6C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D725D7C-D471-4CCF-BF8D-8A9080BF1D24}"/>
              </a:ext>
            </a:extLst>
          </p:cNvPr>
          <p:cNvSpPr txBox="1"/>
          <p:nvPr/>
        </p:nvSpPr>
        <p:spPr>
          <a:xfrm>
            <a:off x="879457" y="3767653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1686A71B-E14A-4627-953E-43ADFC2227D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5001708"/>
            <a:ext cx="7435882" cy="1443571"/>
          </a:xfrm>
          <a:prstGeom prst="rect">
            <a:avLst/>
          </a:prstGeom>
        </p:spPr>
      </p:pic>
      <p:sp>
        <p:nvSpPr>
          <p:cNvPr id="25" name="Rectangle 36">
            <a:extLst>
              <a:ext uri="{FF2B5EF4-FFF2-40B4-BE49-F238E27FC236}">
                <a16:creationId xmlns="" xmlns:a16="http://schemas.microsoft.com/office/drawing/2014/main" id="{E762FE22-35B9-49C0-BD23-162768A54A3D}"/>
              </a:ext>
            </a:extLst>
          </p:cNvPr>
          <p:cNvSpPr/>
          <p:nvPr/>
        </p:nvSpPr>
        <p:spPr>
          <a:xfrm>
            <a:off x="1087060" y="437557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7" name="TextBox 12">
            <a:extLst>
              <a:ext uri="{FF2B5EF4-FFF2-40B4-BE49-F238E27FC236}">
                <a16:creationId xmlns="" xmlns:a16="http://schemas.microsoft.com/office/drawing/2014/main" id="{F561489B-1B5D-4CD6-9812-DB4B135851D0}"/>
              </a:ext>
            </a:extLst>
          </p:cNvPr>
          <p:cNvSpPr txBox="1"/>
          <p:nvPr/>
        </p:nvSpPr>
        <p:spPr bwMode="auto">
          <a:xfrm>
            <a:off x="1683837" y="447039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목록 표시하기</a:t>
            </a:r>
          </a:p>
        </p:txBody>
      </p:sp>
      <p:sp>
        <p:nvSpPr>
          <p:cNvPr id="28" name="Oval 38">
            <a:extLst>
              <a:ext uri="{FF2B5EF4-FFF2-40B4-BE49-F238E27FC236}">
                <a16:creationId xmlns="" xmlns:a16="http://schemas.microsoft.com/office/drawing/2014/main" id="{37E4633B-FEF2-463E-A370-99CBC1AA2B6C}"/>
              </a:ext>
            </a:extLst>
          </p:cNvPr>
          <p:cNvSpPr/>
          <p:nvPr/>
        </p:nvSpPr>
        <p:spPr>
          <a:xfrm>
            <a:off x="755576" y="434526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2D725D7C-D471-4CCF-BF8D-8A9080BF1D24}"/>
              </a:ext>
            </a:extLst>
          </p:cNvPr>
          <p:cNvSpPr txBox="1"/>
          <p:nvPr/>
        </p:nvSpPr>
        <p:spPr>
          <a:xfrm>
            <a:off x="879457" y="4425919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448DF14F-D7A8-4233-AAA5-76471C3C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013" y="935809"/>
            <a:ext cx="8201025" cy="52387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49449" y="1628800"/>
            <a:ext cx="8337962" cy="5153025"/>
            <a:chOff x="347531" y="1884804"/>
            <a:chExt cx="8337962" cy="51530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7531" y="1884804"/>
              <a:ext cx="8267700" cy="14382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1618" y="3323079"/>
              <a:ext cx="8143875" cy="3714750"/>
            </a:xfrm>
            <a:prstGeom prst="rect">
              <a:avLst/>
            </a:prstGeom>
          </p:spPr>
        </p:pic>
      </p:grpSp>
      <p:pic>
        <p:nvPicPr>
          <p:cNvPr id="10" name="내용 개체 틀 9"/>
          <p:cNvPicPr>
            <a:picLocks noGrp="1" noChangeAspect="1"/>
          </p:cNvPicPr>
          <p:nvPr>
            <p:ph idx="4294967295"/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454" y="3025321"/>
            <a:ext cx="2836862" cy="1905000"/>
          </a:xfrm>
        </p:spPr>
      </p:pic>
    </p:spTree>
    <p:extLst>
      <p:ext uri="{BB962C8B-B14F-4D97-AF65-F5344CB8AC3E}">
        <p14:creationId xmlns="" xmlns:p14="http://schemas.microsoft.com/office/powerpoint/2010/main" val="2040390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3A252D1E-7507-4594-8EA6-90907F09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9154" y="1484784"/>
            <a:ext cx="8286750" cy="44767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91122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자바빈즈</a:t>
            </a:r>
            <a:endParaRPr lang="en-US" altLang="ko-KR" dirty="0"/>
          </a:p>
          <a:p>
            <a:pPr lvl="1"/>
            <a:r>
              <a:rPr lang="ko-KR" altLang="en-US" dirty="0"/>
              <a:t>동적 콘텐츠 개발을 위해 자바 코드를 사용하여 자바 클래스로 로직을 작성하는 방법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페이지에서 화면을 표현하기 위한 계산식이나 자료의 처리를 담당하는 자바코드를 따로 분리하여 작성하는 것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페이지가 </a:t>
            </a:r>
            <a:r>
              <a:rPr lang="en-US" altLang="ko-KR" dirty="0"/>
              <a:t>HTML</a:t>
            </a:r>
            <a:r>
              <a:rPr lang="ko-KR" altLang="en-US" dirty="0"/>
              <a:t>과 같이 쉽고 간단한 코드만으로 구성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46430EC-F2DD-4A94-828C-08A09DC8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8E34C2BF-A8E0-426D-950D-301A27A60B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573016"/>
            <a:ext cx="7560840" cy="1800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77696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자바빈즈를</a:t>
            </a:r>
            <a:r>
              <a:rPr lang="ko-KR" altLang="en-US" dirty="0"/>
              <a:t> 작성할 때는 다음 규칙을 따라야 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❶ 자바 클래스는 </a:t>
            </a:r>
            <a:r>
              <a:rPr lang="en-US" altLang="ko-KR" dirty="0" err="1"/>
              <a:t>java.io.Serializable</a:t>
            </a:r>
            <a:r>
              <a:rPr lang="en-US" altLang="ko-KR" dirty="0"/>
              <a:t> </a:t>
            </a:r>
            <a:r>
              <a:rPr lang="ko-KR" altLang="en-US" dirty="0"/>
              <a:t>인터페이스를 구현해야 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❷ 인수가 없는 기본 생성자가 있어야 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❸ 모든 멤버 변수인 프로퍼티는 </a:t>
            </a:r>
            <a:r>
              <a:rPr lang="en-US" altLang="ko-KR" dirty="0"/>
              <a:t>private </a:t>
            </a:r>
            <a:r>
              <a:rPr lang="ko-KR" altLang="en-US" dirty="0"/>
              <a:t>접근 지정자로 설정해야 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❹ 모든 멤버 변수인 프로퍼티는 </a:t>
            </a:r>
            <a:r>
              <a:rPr lang="en-US" altLang="ko-KR" dirty="0"/>
              <a:t>getter/setter( ) </a:t>
            </a:r>
            <a:r>
              <a:rPr lang="ko-KR" altLang="en-US" dirty="0"/>
              <a:t>메소드가 존재해야 합니다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getter( ) </a:t>
            </a:r>
            <a:r>
              <a:rPr lang="ko-KR" altLang="en-US" dirty="0"/>
              <a:t>메소드는 멤버 변수에 저장된 값을 가져올 수 있는 메소드이고</a:t>
            </a:r>
            <a:r>
              <a:rPr lang="en-US" altLang="ko-KR" dirty="0"/>
              <a:t>, </a:t>
            </a:r>
          </a:p>
          <a:p>
            <a:pPr lvl="2"/>
            <a:r>
              <a:rPr lang="en-US" altLang="ko-KR" dirty="0"/>
              <a:t>setter( ) </a:t>
            </a:r>
            <a:r>
              <a:rPr lang="ko-KR" altLang="en-US" dirty="0"/>
              <a:t>메소드는 멤버 변수에 값을 저 장할 수 있는 메소드입니다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A5A1777-65D8-4B5A-81B7-2493F619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</p:spTree>
    <p:extLst>
      <p:ext uri="{BB962C8B-B14F-4D97-AF65-F5344CB8AC3E}">
        <p14:creationId xmlns="" xmlns:p14="http://schemas.microsoft.com/office/powerpoint/2010/main" val="3622995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4D25C874-DE28-4853-906E-9856F68A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1718" y="931818"/>
            <a:ext cx="8220563" cy="55935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03680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페이지에서 </a:t>
            </a:r>
            <a:r>
              <a:rPr lang="ko-KR" altLang="en-US" dirty="0" err="1"/>
              <a:t>자바빈즈를</a:t>
            </a:r>
            <a:r>
              <a:rPr lang="ko-KR" altLang="en-US" dirty="0"/>
              <a:t> 사용하기 위해 실제 자바 클래스를 선언하고 초기화하는 태그</a:t>
            </a:r>
            <a:endParaRPr lang="en-US" altLang="ko-KR" dirty="0"/>
          </a:p>
          <a:p>
            <a:pPr lvl="1"/>
            <a:r>
              <a:rPr lang="en-US" altLang="ko-KR" dirty="0"/>
              <a:t>id </a:t>
            </a:r>
            <a:r>
              <a:rPr lang="ko-KR" altLang="en-US" dirty="0"/>
              <a:t>속성과 </a:t>
            </a:r>
            <a:r>
              <a:rPr lang="en-US" altLang="ko-KR" dirty="0"/>
              <a:t>scope </a:t>
            </a:r>
            <a:r>
              <a:rPr lang="ko-KR" altLang="en-US" dirty="0"/>
              <a:t>속성을 바탕으로 </a:t>
            </a:r>
            <a:r>
              <a:rPr lang="ko-KR" altLang="en-US" dirty="0" err="1"/>
              <a:t>자바빈즈의</a:t>
            </a:r>
            <a:r>
              <a:rPr lang="ko-KR" altLang="en-US" dirty="0"/>
              <a:t> 객체를 검색하고</a:t>
            </a:r>
            <a:r>
              <a:rPr lang="en-US" altLang="ko-KR" dirty="0"/>
              <a:t>, </a:t>
            </a:r>
            <a:r>
              <a:rPr lang="ko-KR" altLang="en-US" dirty="0"/>
              <a:t>객체가 발견되지 않으면 빈 객체를 생성</a:t>
            </a:r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CCAA6F89-D220-4C52-BD3F-B2034639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924944"/>
            <a:ext cx="7488832" cy="10081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3951" y="4140926"/>
            <a:ext cx="7646481" cy="20963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81967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6BE92507-2410-4531-8031-7834226F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606" y="1556792"/>
            <a:ext cx="8286750" cy="1133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2081" y="3068960"/>
            <a:ext cx="8305800" cy="18764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21831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488E2314-B84C-4EB2-A5EC-CC9171B1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806" y="916276"/>
            <a:ext cx="8201025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3386" y="1863297"/>
            <a:ext cx="8277225" cy="4800600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idx="4294967295"/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306" y="2421504"/>
            <a:ext cx="2933700" cy="1428750"/>
          </a:xfrm>
        </p:spPr>
      </p:pic>
    </p:spTree>
    <p:extLst>
      <p:ext uri="{BB962C8B-B14F-4D97-AF65-F5344CB8AC3E}">
        <p14:creationId xmlns="" xmlns:p14="http://schemas.microsoft.com/office/powerpoint/2010/main" val="2037148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B93E4251-9AD2-4580-98F8-E34F4540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013" y="931818"/>
            <a:ext cx="8220075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456" y="1896248"/>
            <a:ext cx="8239125" cy="29146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9107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54F1C281-6E75-4D6B-BB4C-829FE7F5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3862" y="1407979"/>
            <a:ext cx="8296275" cy="4810125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576" y="1988840"/>
            <a:ext cx="2933700" cy="1143000"/>
          </a:xfrm>
        </p:spPr>
      </p:pic>
    </p:spTree>
    <p:extLst>
      <p:ext uri="{BB962C8B-B14F-4D97-AF65-F5344CB8AC3E}">
        <p14:creationId xmlns="" xmlns:p14="http://schemas.microsoft.com/office/powerpoint/2010/main" val="358902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ko-KR" altLang="en-US" dirty="0"/>
              <a:t>서버나 클라이언트에게 어떤 행동을 하도록 명령하는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페이지에서 페이지와 페이지 사이를 제어하거나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다른 페이지의 실행 결과 내용을 현재 페이지에 포함하거나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자바 </a:t>
            </a:r>
            <a:r>
              <a:rPr lang="ko-KR" altLang="en-US" dirty="0" err="1"/>
              <a:t>빈즈</a:t>
            </a:r>
            <a:r>
              <a:rPr lang="en-US" altLang="ko-KR" dirty="0"/>
              <a:t>(JavaBeans) </a:t>
            </a:r>
            <a:r>
              <a:rPr lang="ko-KR" altLang="en-US" dirty="0"/>
              <a:t>등의 다양한 기능을 제공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XML </a:t>
            </a:r>
            <a:r>
              <a:rPr lang="ko-KR" altLang="en-US" dirty="0"/>
              <a:t>형식 </a:t>
            </a:r>
            <a:r>
              <a:rPr lang="en-US" altLang="ko-KR" dirty="0"/>
              <a:t>&lt;</a:t>
            </a:r>
            <a:r>
              <a:rPr lang="en-US" altLang="ko-KR" dirty="0" err="1"/>
              <a:t>jsp</a:t>
            </a:r>
            <a:r>
              <a:rPr lang="en-US" altLang="ko-KR" dirty="0"/>
              <a:t>: … /&gt;</a:t>
            </a:r>
            <a:r>
              <a:rPr lang="ko-KR" altLang="en-US" dirty="0"/>
              <a:t>를 사용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CB23323-C950-4E35-BE7C-339485137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액션 태그의 개요</a:t>
            </a:r>
          </a:p>
        </p:txBody>
      </p:sp>
    </p:spTree>
    <p:extLst>
      <p:ext uri="{BB962C8B-B14F-4D97-AF65-F5344CB8AC3E}">
        <p14:creationId xmlns="" xmlns:p14="http://schemas.microsoft.com/office/powerpoint/2010/main" val="1826061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C84B1CB3-D1EE-48F5-85A3-5DC0A724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808" y="903178"/>
            <a:ext cx="8191500" cy="552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1500607"/>
            <a:ext cx="6943725" cy="51012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6866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9AFED78-FF3F-4E8C-BF19-16EC63AA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5556" y="1484784"/>
            <a:ext cx="7992888" cy="43924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132856"/>
            <a:ext cx="2933333" cy="14285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10301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C677E22B-26AE-4A5F-8710-0E3D3E0A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013" y="931818"/>
            <a:ext cx="8201025" cy="523875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09574" y="1631041"/>
            <a:ext cx="8324850" cy="5026499"/>
            <a:chOff x="501133" y="1402924"/>
            <a:chExt cx="8324850" cy="561241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1133" y="1402924"/>
              <a:ext cx="8324850" cy="204787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5420" y="3414889"/>
              <a:ext cx="8296275" cy="3600450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378" y="4437112"/>
            <a:ext cx="2933333" cy="20952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2551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setProperty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ko-KR" altLang="en-US" dirty="0"/>
              <a:t>프로퍼티의 값 저장하기</a:t>
            </a:r>
            <a:endParaRPr lang="en-US" altLang="ko-KR" dirty="0"/>
          </a:p>
          <a:p>
            <a:pPr lvl="1"/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태그와 함께 </a:t>
            </a:r>
            <a:r>
              <a:rPr lang="ko-KR" altLang="en-US" dirty="0" err="1"/>
              <a:t>자바빈즈의</a:t>
            </a:r>
            <a:r>
              <a:rPr lang="ko-KR" altLang="en-US" dirty="0"/>
              <a:t> </a:t>
            </a:r>
            <a:r>
              <a:rPr lang="en-US" altLang="ko-KR" dirty="0"/>
              <a:t>setter( ) </a:t>
            </a:r>
            <a:r>
              <a:rPr lang="ko-KR" altLang="en-US" dirty="0"/>
              <a:t>메소드에 접근하여 </a:t>
            </a:r>
            <a:r>
              <a:rPr lang="ko-KR" altLang="en-US" dirty="0" err="1"/>
              <a:t>자바빈즈의</a:t>
            </a:r>
            <a:r>
              <a:rPr lang="ko-KR" altLang="en-US" dirty="0"/>
              <a:t> 멤버 변수인 프로퍼티의 값을 저장하는 태그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폼 페이지로부터 전달되는 요청 파라미터의 값을 직접 저장하거나 </a:t>
            </a:r>
            <a:r>
              <a:rPr lang="ko-KR" altLang="en-US" dirty="0" err="1"/>
              <a:t>자바빈즈의</a:t>
            </a:r>
            <a:r>
              <a:rPr lang="ko-KR" altLang="en-US" dirty="0"/>
              <a:t> 프로퍼티로 변경하여 값을 저장할 수 있습니다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또는 모든 </a:t>
            </a:r>
            <a:r>
              <a:rPr lang="ko-KR" altLang="en-US" dirty="0" err="1"/>
              <a:t>자바빈즈</a:t>
            </a:r>
            <a:r>
              <a:rPr lang="ko-KR" altLang="en-US" dirty="0"/>
              <a:t> 프로퍼티 이름과 동일하게 요청 파라미터를 설정할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154FE767-C243-4F0D-9D26-3DC7984B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708920"/>
            <a:ext cx="7632848" cy="7200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17104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6C905302-D4DC-48B8-B3FD-C810D504D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9706" y="1498902"/>
            <a:ext cx="8277225" cy="1104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3043" y="2924944"/>
            <a:ext cx="8210550" cy="26384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23602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F9AD9EFE-45FB-4E3D-A761-4E70933C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9231" y="3140968"/>
            <a:ext cx="8343900" cy="1085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9231" y="1988840"/>
            <a:ext cx="8267700" cy="7334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37811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요청 파라미터 이름과 </a:t>
            </a:r>
            <a:r>
              <a:rPr lang="ko-KR" altLang="en-US" dirty="0" err="1"/>
              <a:t>자바빈즈의</a:t>
            </a:r>
            <a:r>
              <a:rPr lang="ko-KR" altLang="en-US" dirty="0"/>
              <a:t> 프로퍼티 이름이 일치하는 경우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35C1823E-8C55-4B23-A0DD-45F7A31B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606" y="1887695"/>
            <a:ext cx="8286750" cy="1666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9231" y="3933056"/>
            <a:ext cx="8239125" cy="942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60274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요청 파라미터 이름과 </a:t>
            </a:r>
            <a:r>
              <a:rPr lang="ko-KR" altLang="en-US" b="0" dirty="0" err="1"/>
              <a:t>자바빈즈의</a:t>
            </a:r>
            <a:r>
              <a:rPr lang="ko-KR" altLang="en-US" b="0" dirty="0"/>
              <a:t> 프로퍼티 이름이 일치하지 않는 경우</a:t>
            </a:r>
            <a:r>
              <a:rPr lang="en-US" altLang="ko-KR" b="0" dirty="0"/>
              <a:t>: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792FFD76-9727-4ED5-8942-11AECE09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5872" y="1844824"/>
            <a:ext cx="8305800" cy="2705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41030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요청 파라미터 이름과 </a:t>
            </a:r>
            <a:r>
              <a:rPr lang="ko-KR" altLang="en-US" dirty="0" err="1"/>
              <a:t>자바빈즈의</a:t>
            </a:r>
            <a:r>
              <a:rPr lang="ko-KR" altLang="en-US" dirty="0"/>
              <a:t> 프로퍼티 이름이 모두 일치하는 경우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A4CB4AD2-4C9C-4238-849B-2EFD2D09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0181" y="1700808"/>
            <a:ext cx="8229600" cy="29908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98544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97E98F69-F82B-4CD7-AB5A-5639DCB2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2653" y="928121"/>
            <a:ext cx="8210550" cy="552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6752" y="1753576"/>
            <a:ext cx="8305800" cy="1162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3387" y="2931630"/>
            <a:ext cx="8277225" cy="3752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171" y="2915626"/>
            <a:ext cx="2952381" cy="14285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7958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액션 태그의 종류</a:t>
            </a:r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785BA174-9544-42CF-8955-891C67FB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액션 태그의 개요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461059"/>
            <a:ext cx="7704856" cy="49202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548003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getProperty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ko-KR" altLang="en-US" dirty="0"/>
              <a:t>프로퍼티의 값 가져오기</a:t>
            </a:r>
            <a:endParaRPr lang="en-US" altLang="ko-KR" dirty="0"/>
          </a:p>
          <a:p>
            <a:pPr lvl="1"/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태그와 함께 </a:t>
            </a:r>
            <a:r>
              <a:rPr lang="ko-KR" altLang="en-US" dirty="0" err="1"/>
              <a:t>자바빈즈의</a:t>
            </a:r>
            <a:r>
              <a:rPr lang="ko-KR" altLang="en-US" dirty="0"/>
              <a:t> </a:t>
            </a:r>
            <a:r>
              <a:rPr lang="en-US" altLang="ko-KR" dirty="0"/>
              <a:t>getter( ) </a:t>
            </a:r>
            <a:r>
              <a:rPr lang="ko-KR" altLang="en-US" dirty="0"/>
              <a:t>메소드에 접근하여 </a:t>
            </a:r>
            <a:r>
              <a:rPr lang="ko-KR" altLang="en-US" dirty="0" err="1"/>
              <a:t>자바빈즈의</a:t>
            </a:r>
            <a:r>
              <a:rPr lang="ko-KR" altLang="en-US" dirty="0"/>
              <a:t> 멤버 변수인 프로퍼티의 값을 가져오는 태그</a:t>
            </a:r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D8C71513-311E-4F95-AE05-8D612C31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4257" y="2865504"/>
            <a:ext cx="8258175" cy="685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745" y="3901414"/>
            <a:ext cx="8239125" cy="13906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50245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6C051A2D-F354-44CC-98F7-FD508D888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3641" y="1772816"/>
            <a:ext cx="8277225" cy="1085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6368" y="3236779"/>
            <a:ext cx="8277225" cy="11525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178286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7F98B1D8-CB0C-4AAC-8D09-C306284A6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013" y="926971"/>
            <a:ext cx="8191500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4337" y="2204864"/>
            <a:ext cx="8315325" cy="4133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507" y="2714367"/>
            <a:ext cx="3104762" cy="14285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6423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105D22FD-8AD1-4DAC-B5FE-DEF4457E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013" y="931818"/>
            <a:ext cx="8153400" cy="790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901" y="1973322"/>
            <a:ext cx="8305800" cy="4791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041" y="2492896"/>
            <a:ext cx="3104762" cy="14285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37387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78A23A3-5FA6-47E0-9052-176E7526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4943" y="1765167"/>
            <a:ext cx="8220075" cy="40957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084903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F930FB9F-9C16-4E04-9BC8-42F8EA8D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69" y="1556792"/>
            <a:ext cx="8474075" cy="4144962"/>
          </a:xfrm>
        </p:spPr>
      </p:pic>
    </p:spTree>
    <p:extLst>
      <p:ext uri="{BB962C8B-B14F-4D97-AF65-F5344CB8AC3E}">
        <p14:creationId xmlns="" xmlns:p14="http://schemas.microsoft.com/office/powerpoint/2010/main" val="17853161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상품 클래스 생성하기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멤버 변수 선언하기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56D73F12-03F5-4D56-A45F-FB6E18EE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013" y="931818"/>
            <a:ext cx="8248650" cy="571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912" y="2420888"/>
            <a:ext cx="8258175" cy="4432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75723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기본 생성자 작성하기</a:t>
            </a:r>
          </a:p>
        </p:txBody>
      </p:sp>
      <p:sp>
        <p:nvSpPr>
          <p:cNvPr id="7" name="제목 6">
            <a:extLst>
              <a:ext uri="{FF2B5EF4-FFF2-40B4-BE49-F238E27FC236}">
                <a16:creationId xmlns="" xmlns:a16="http://schemas.microsoft.com/office/drawing/2014/main" id="{BA46BCFC-414D-4EE5-BDE4-F8C5CA5D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13915" y="1556791"/>
            <a:ext cx="8315325" cy="4944549"/>
            <a:chOff x="552120" y="1820154"/>
            <a:chExt cx="8315325" cy="564325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2120" y="1820154"/>
              <a:ext cx="8286750" cy="18002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120" y="3501008"/>
              <a:ext cx="8315325" cy="3962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9284796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모든 멤버 변수의 </a:t>
            </a:r>
            <a:r>
              <a:rPr lang="en-US" altLang="ko-KR" dirty="0"/>
              <a:t>Setter/Getter( ) </a:t>
            </a:r>
            <a:r>
              <a:rPr lang="ko-KR" altLang="en-US" dirty="0"/>
              <a:t>메소드 작성하기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="" xmlns:a16="http://schemas.microsoft.com/office/drawing/2014/main" id="{DCA08689-DBDB-453E-85DD-D1564277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484784"/>
            <a:ext cx="6953250" cy="47525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94693" y="3208630"/>
            <a:ext cx="4487361" cy="34621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88960741-D319-4BA8-A1AB-CF488047C10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3377" y="1726729"/>
            <a:ext cx="3372712" cy="14819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517598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0" dirty="0"/>
              <a:t>[</a:t>
            </a:r>
            <a:r>
              <a:rPr lang="ko-KR" altLang="en-US" b="0" dirty="0" err="1"/>
              <a:t>자바빈즈로</a:t>
            </a:r>
            <a:r>
              <a:rPr lang="ko-KR" altLang="en-US" b="0" dirty="0"/>
              <a:t> 사용할 상품 데이터 접근 클래스 만들기</a:t>
            </a:r>
            <a:r>
              <a:rPr lang="en-US" altLang="ko-KR" b="0" dirty="0"/>
              <a:t>]</a:t>
            </a:r>
          </a:p>
          <a:p>
            <a:pPr lvl="1"/>
            <a:r>
              <a:rPr lang="ko-KR" altLang="en-US" dirty="0" err="1"/>
              <a:t>자바빈즈로</a:t>
            </a:r>
            <a:r>
              <a:rPr lang="ko-KR" altLang="en-US" dirty="0"/>
              <a:t> 사용할 클래스 만들기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멤버 변수와 기본 생성자 만들기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0BD4A289-BEE2-43F4-ABD8-EA45B484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0359" y="2276872"/>
            <a:ext cx="8334375" cy="34575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2183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forward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페이지에서 다른 페이지로 이동하는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컨테이너는 현재 </a:t>
            </a:r>
            <a:r>
              <a:rPr lang="en-US" altLang="ko-KR" dirty="0"/>
              <a:t>JSP </a:t>
            </a:r>
            <a:r>
              <a:rPr lang="ko-KR" altLang="en-US" dirty="0"/>
              <a:t>페이지에서 </a:t>
            </a:r>
            <a:r>
              <a:rPr lang="en-US" altLang="ko-KR" dirty="0"/>
              <a:t>forward </a:t>
            </a:r>
            <a:r>
              <a:rPr lang="ko-KR" altLang="en-US" dirty="0"/>
              <a:t>액션 태그를 만나면 </a:t>
            </a:r>
            <a:endParaRPr lang="en-US" altLang="ko-KR" dirty="0"/>
          </a:p>
          <a:p>
            <a:pPr lvl="2"/>
            <a:r>
              <a:rPr lang="ko-KR" altLang="en-US" dirty="0"/>
              <a:t>그 전까지 출력 버퍼에 저장되어 있던 내용을 모두 삭제하고</a:t>
            </a:r>
            <a:endParaRPr lang="en-US" altLang="ko-KR" dirty="0"/>
          </a:p>
          <a:p>
            <a:pPr lvl="2"/>
            <a:r>
              <a:rPr lang="en-US" altLang="ko-KR" dirty="0"/>
              <a:t>forward </a:t>
            </a:r>
            <a:r>
              <a:rPr lang="ko-KR" altLang="en-US" dirty="0"/>
              <a:t>액션 태그에 설정된 페이지로 프로그램의 제어가 이동</a:t>
            </a:r>
            <a:endParaRPr lang="en-US" altLang="ko-KR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page </a:t>
            </a:r>
            <a:r>
              <a:rPr lang="ko-KR" altLang="en-US" dirty="0"/>
              <a:t>속성 값</a:t>
            </a:r>
            <a:endParaRPr lang="en-US" altLang="ko-KR" dirty="0"/>
          </a:p>
          <a:p>
            <a:pPr lvl="2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페이지에서 이동할 페이지의 외부 파일명</a:t>
            </a:r>
            <a:endParaRPr lang="en-US" altLang="ko-KR" dirty="0"/>
          </a:p>
          <a:p>
            <a:pPr lvl="2"/>
            <a:r>
              <a:rPr lang="ko-KR" altLang="en-US" dirty="0"/>
              <a:t>외부 파일은 현재 </a:t>
            </a:r>
            <a:r>
              <a:rPr lang="en-US" altLang="ko-KR" dirty="0"/>
              <a:t>JSP </a:t>
            </a:r>
            <a:r>
              <a:rPr lang="ko-KR" altLang="en-US" dirty="0"/>
              <a:t>페이지와 같은 디렉터리에 있으면 파일명만 설정하고</a:t>
            </a:r>
            <a:r>
              <a:rPr lang="en-US" altLang="ko-KR" dirty="0"/>
              <a:t>, </a:t>
            </a:r>
            <a:r>
              <a:rPr lang="ko-KR" altLang="en-US" dirty="0"/>
              <a:t>그렇지 않으면 전체 </a:t>
            </a:r>
            <a:r>
              <a:rPr lang="en-US" altLang="ko-KR" dirty="0"/>
              <a:t>URL(</a:t>
            </a:r>
            <a:r>
              <a:rPr lang="ko-KR" altLang="en-US" dirty="0"/>
              <a:t>또는 상대 경로</a:t>
            </a:r>
            <a:r>
              <a:rPr lang="en-US" altLang="ko-KR" dirty="0"/>
              <a:t>)</a:t>
            </a:r>
            <a:r>
              <a:rPr lang="ko-KR" altLang="en-US" dirty="0"/>
              <a:t>을 설정해야 함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E98E0A-3422-47AD-8976-3FA06FF9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forward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7406" y="2924944"/>
            <a:ext cx="6915150" cy="13681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454548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EE48CFCA-FB89-4A78-A43E-05FE54E4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124744"/>
            <a:ext cx="8354888" cy="5733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136780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상품 목록을 가져오는 메소드 만들기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EA980E2E-F962-4817-9B4B-55FB9D57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700808"/>
            <a:ext cx="7776864" cy="33123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505154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0" dirty="0"/>
              <a:t>[</a:t>
            </a:r>
            <a:r>
              <a:rPr lang="ko-KR" altLang="en-US" b="0" dirty="0"/>
              <a:t>상품 목록 표시하기</a:t>
            </a:r>
            <a:r>
              <a:rPr lang="en-US" altLang="ko-KR" b="0" dirty="0"/>
              <a:t>]</a:t>
            </a:r>
          </a:p>
          <a:p>
            <a:pPr lvl="1"/>
            <a:r>
              <a:rPr lang="ko-KR" altLang="en-US" dirty="0"/>
              <a:t>상품 목록 출력 웹 페이지 만들기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46893F39-4830-4DE1-BA0C-834AA235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916832"/>
            <a:ext cx="7848872" cy="47765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166413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1851F731-07AB-4589-ABE2-9427F46FA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113171"/>
            <a:ext cx="7968885" cy="55544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933955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제목 8">
            <a:extLst>
              <a:ext uri="{FF2B5EF4-FFF2-40B4-BE49-F238E27FC236}">
                <a16:creationId xmlns="" xmlns:a16="http://schemas.microsoft.com/office/drawing/2014/main" id="{A066A933-765D-4AD7-A5EC-5D25209D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forward </a:t>
            </a:r>
            <a:r>
              <a:rPr lang="ko-KR" altLang="en-US" dirty="0"/>
              <a:t>액션 태그의 기능과 사용법 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339362" y="952361"/>
            <a:ext cx="5748348" cy="3830355"/>
            <a:chOff x="1146456" y="1846547"/>
            <a:chExt cx="6880664" cy="383035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9120" y="4543427"/>
              <a:ext cx="6858000" cy="113347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6456" y="1846547"/>
              <a:ext cx="6877050" cy="2828925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07125" y="3541668"/>
            <a:ext cx="5186536" cy="3105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48463" y="3353966"/>
            <a:ext cx="2076450" cy="5905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87852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forward </a:t>
            </a:r>
            <a:r>
              <a:rPr lang="ko-KR" altLang="en-US" dirty="0"/>
              <a:t>액션 태그의 페이지 흐름 처리 과정</a:t>
            </a:r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66EC46A8-398B-4DA8-9B6D-F2804B05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forward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4E336E3D-227F-4BF0-924D-7C73A43AA3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7560840" cy="31447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4032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="" xmlns:a16="http://schemas.microsoft.com/office/drawing/2014/main" id="{8C711663-AAD9-44AD-965A-716188C6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forward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013" y="931818"/>
            <a:ext cx="8201025" cy="495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217" y="1916832"/>
            <a:ext cx="8391525" cy="3495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7527" y="5274404"/>
            <a:ext cx="8334375" cy="9715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51877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2709E591-7EE9-4F30-8442-60422169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forward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793" y="1484784"/>
            <a:ext cx="8334375" cy="4000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546829"/>
            <a:ext cx="2771429" cy="14285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221426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17</TotalTime>
  <Words>990</Words>
  <Application>Microsoft Office PowerPoint</Application>
  <PresentationFormat>화면 슬라이드 쇼(4:3)</PresentationFormat>
  <Paragraphs>145</Paragraphs>
  <Slides>54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5" baseType="lpstr">
      <vt:lpstr>1_마스터</vt:lpstr>
      <vt:lpstr>액션 태그</vt:lpstr>
      <vt:lpstr>슬라이드 2</vt:lpstr>
      <vt:lpstr>1. 액션 태그의 개요</vt:lpstr>
      <vt:lpstr>1. 액션 태그의 개요</vt:lpstr>
      <vt:lpstr>2. forward 액션 태그의 기능과 사용법 </vt:lpstr>
      <vt:lpstr>2. forward 액션 태그의 기능과 사용법 </vt:lpstr>
      <vt:lpstr>2. forward 액션 태그의 기능과 사용법 </vt:lpstr>
      <vt:lpstr>2. forward 액션 태그의 기능과 사용법 </vt:lpstr>
      <vt:lpstr>2. forward 액션 태그의 기능과 사용법 </vt:lpstr>
      <vt:lpstr>3. include 액션 태그의 기능과 사용법 </vt:lpstr>
      <vt:lpstr>3. include 액션 태그의 기능과 사용법 </vt:lpstr>
      <vt:lpstr>3. include 액션 태그의 기능과 사용법 </vt:lpstr>
      <vt:lpstr>3. include 액션 태그의 기능과 사용법 </vt:lpstr>
      <vt:lpstr>3. include 액션 태그의 기능과 사용법 </vt:lpstr>
      <vt:lpstr>3. include 액션 태그의 기능과 사용법 </vt:lpstr>
      <vt:lpstr>4. param 액션 태그의 기능과 사용법 </vt:lpstr>
      <vt:lpstr>4. param 액션 태그의 기능과 사용법 </vt:lpstr>
      <vt:lpstr>4. param 액션 태그의 기능과 사용법 </vt:lpstr>
      <vt:lpstr>4. param 액션 태그의 기능과 사용법 </vt:lpstr>
      <vt:lpstr>4. param 액션 태그의 기능과 사용법 </vt:lpstr>
      <vt:lpstr>4. param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슬라이드 54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ki-guen choi</cp:lastModifiedBy>
  <cp:revision>278</cp:revision>
  <dcterms:created xsi:type="dcterms:W3CDTF">2011-01-05T15:14:06Z</dcterms:created>
  <dcterms:modified xsi:type="dcterms:W3CDTF">2019-09-27T01:34:54Z</dcterms:modified>
</cp:coreProperties>
</file>