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23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0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914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2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3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003B6-1ABD-4ABB-B856-AA5A9ECE3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E462-893D-F44D-A883-3EC1A07B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VN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42E49-3BD9-2E41-A019-54185C6A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VN">
                <a:solidFill>
                  <a:schemeClr val="bg1"/>
                </a:solidFill>
              </a:rPr>
              <a:t>Mì AI Blog</a:t>
            </a:r>
          </a:p>
        </p:txBody>
      </p:sp>
    </p:spTree>
    <p:extLst>
      <p:ext uri="{BB962C8B-B14F-4D97-AF65-F5344CB8AC3E}">
        <p14:creationId xmlns:p14="http://schemas.microsoft.com/office/powerpoint/2010/main" val="211074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8B46-4F9C-EE4E-B777-004E471E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13DE-0F67-6941-B8C6-ABCF4D3D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Khởi tạo môi trường và quan sát các thông số</a:t>
            </a:r>
          </a:p>
        </p:txBody>
      </p:sp>
    </p:spTree>
    <p:extLst>
      <p:ext uri="{BB962C8B-B14F-4D97-AF65-F5344CB8AC3E}">
        <p14:creationId xmlns:p14="http://schemas.microsoft.com/office/powerpoint/2010/main" val="279279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8B46-4F9C-EE4E-B777-004E471E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13DE-0F67-6941-B8C6-ABCF4D3D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Các bước cơ bản</a:t>
            </a:r>
          </a:p>
        </p:txBody>
      </p:sp>
    </p:spTree>
    <p:extLst>
      <p:ext uri="{BB962C8B-B14F-4D97-AF65-F5344CB8AC3E}">
        <p14:creationId xmlns:p14="http://schemas.microsoft.com/office/powerpoint/2010/main" val="103053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212A-60DD-854C-AFBD-3382C8C3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6A79-E9D7-3C4C-BCB5-4F0A5226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Thêm Epsilon</a:t>
            </a:r>
          </a:p>
        </p:txBody>
      </p:sp>
    </p:spTree>
    <p:extLst>
      <p:ext uri="{BB962C8B-B14F-4D97-AF65-F5344CB8AC3E}">
        <p14:creationId xmlns:p14="http://schemas.microsoft.com/office/powerpoint/2010/main" val="3089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212A-60DD-854C-AFBD-3382C8C3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6A79-E9D7-3C4C-BCB5-4F0A5226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Thêm các thông số đánh giá Agent</a:t>
            </a:r>
          </a:p>
        </p:txBody>
      </p:sp>
    </p:spTree>
    <p:extLst>
      <p:ext uri="{BB962C8B-B14F-4D97-AF65-F5344CB8AC3E}">
        <p14:creationId xmlns:p14="http://schemas.microsoft.com/office/powerpoint/2010/main" val="428482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D26AA-4289-1A4D-A5DD-08B624CC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VN" dirty="0"/>
              <a:t>RL là gì?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9F63-BAE7-2D43-8349-A865A6E3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VN" sz="2400" dirty="0"/>
              <a:t>Tạm dịch là “Học tăng cường”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Nó là một thuật toán học máy Machine Learning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Dạy cho máy tính học cách tương tác với môi trường thông qua các hành động và nhận được các phần thưởng.</a:t>
            </a:r>
          </a:p>
        </p:txBody>
      </p:sp>
    </p:spTree>
    <p:extLst>
      <p:ext uri="{BB962C8B-B14F-4D97-AF65-F5344CB8AC3E}">
        <p14:creationId xmlns:p14="http://schemas.microsoft.com/office/powerpoint/2010/main" val="408202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D26AA-4289-1A4D-A5DD-08B624CC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VN" dirty="0"/>
              <a:t>RL là gì?</a:t>
            </a:r>
            <a:endParaRPr lang="en-V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Machine learning: A strategy to learn and understand (Chapter 5)🤖 Part 5: Reinforcement  Learning. | by Hamza Abdullah | THE 21st CENTURY | Medium">
            <a:extLst>
              <a:ext uri="{FF2B5EF4-FFF2-40B4-BE49-F238E27FC236}">
                <a16:creationId xmlns:a16="http://schemas.microsoft.com/office/drawing/2014/main" id="{8FF211E2-D2FB-0247-B03F-2715C219C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33" y="0"/>
            <a:ext cx="1246293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Qrash Course: Reinforcement Learning 101 &amp; Deep Q Networks in 10 Minutes |  by Shaked Zychlinski | Towards Data Science">
            <a:extLst>
              <a:ext uri="{FF2B5EF4-FFF2-40B4-BE49-F238E27FC236}">
                <a16:creationId xmlns:a16="http://schemas.microsoft.com/office/drawing/2014/main" id="{7F00FDCA-C82F-1441-B7B1-F4CA1E05D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 r="14402" b="-1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5C500-F6F1-F84E-8CA7-B68B3B4B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n-VN" dirty="0"/>
              <a:t>Các 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D992-763F-A64A-ABFA-69087D12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Goal (mục đích)</a:t>
            </a:r>
          </a:p>
          <a:p>
            <a:pPr marL="285750" indent="-285750">
              <a:buFontTx/>
              <a:buChar char="-"/>
            </a:pPr>
            <a:r>
              <a:rPr lang="en-VN" dirty="0"/>
              <a:t>Environment</a:t>
            </a:r>
            <a:r>
              <a:rPr lang="en-VN" dirty="0">
                <a:sym typeface="Wingdings" pitchFamily="2" charset="2"/>
              </a:rPr>
              <a:t> (môi trường)</a:t>
            </a:r>
          </a:p>
          <a:p>
            <a:pPr marL="285750" indent="-285750">
              <a:buFontTx/>
              <a:buChar char="-"/>
            </a:pPr>
            <a:r>
              <a:rPr lang="en-VN" dirty="0">
                <a:sym typeface="Wingdings" pitchFamily="2" charset="2"/>
              </a:rPr>
              <a:t>Agent (máy)</a:t>
            </a:r>
          </a:p>
          <a:p>
            <a:pPr marL="285750" indent="-285750">
              <a:buFontTx/>
              <a:buChar char="-"/>
            </a:pPr>
            <a:r>
              <a:rPr lang="en-VN" dirty="0">
                <a:sym typeface="Wingdings" pitchFamily="2" charset="2"/>
              </a:rPr>
              <a:t>State (trạng thái)</a:t>
            </a:r>
          </a:p>
          <a:p>
            <a:pPr marL="285750" indent="-285750">
              <a:buFontTx/>
              <a:buChar char="-"/>
            </a:pPr>
            <a:r>
              <a:rPr lang="en-VN" dirty="0">
                <a:sym typeface="Wingdings" pitchFamily="2" charset="2"/>
              </a:rPr>
              <a:t>Action (hành động)</a:t>
            </a:r>
          </a:p>
          <a:p>
            <a:pPr marL="285750" indent="-285750">
              <a:buFontTx/>
              <a:buChar char="-"/>
            </a:pPr>
            <a:r>
              <a:rPr lang="en-VN" dirty="0"/>
              <a:t>Reward (Phần thưởng)</a:t>
            </a:r>
          </a:p>
        </p:txBody>
      </p:sp>
    </p:spTree>
    <p:extLst>
      <p:ext uri="{BB962C8B-B14F-4D97-AF65-F5344CB8AC3E}">
        <p14:creationId xmlns:p14="http://schemas.microsoft.com/office/powerpoint/2010/main" val="308610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hape&#10;&#10;Description automatically generated">
            <a:extLst>
              <a:ext uri="{FF2B5EF4-FFF2-40B4-BE49-F238E27FC236}">
                <a16:creationId xmlns:a16="http://schemas.microsoft.com/office/drawing/2014/main" id="{FEFF1F16-BAF9-DC45-A836-C45B7788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199" y="1834641"/>
            <a:ext cx="4788670" cy="31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C6BF-1C59-EA40-8AD7-9241B858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64" y="841595"/>
            <a:ext cx="5424603" cy="5174808"/>
          </a:xfr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i="1" dirty="0"/>
              <a:t>Goal</a:t>
            </a:r>
            <a:r>
              <a:rPr lang="vi-VN" dirty="0"/>
              <a:t>: Đến được chỗ cắm cờ.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i="1" dirty="0"/>
              <a:t>Environment</a:t>
            </a:r>
            <a:r>
              <a:rPr lang="vi-VN" dirty="0"/>
              <a:t>: con dốc và xe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i="1" dirty="0"/>
              <a:t>State</a:t>
            </a:r>
            <a:r>
              <a:rPr lang="vi-VN" dirty="0"/>
              <a:t>: trạng thái của xe có 2 thông tin: tọa độ của xe theo trục x và vận tốc xe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i="1" dirty="0"/>
              <a:t>Action</a:t>
            </a:r>
            <a:r>
              <a:rPr lang="vi-VN" dirty="0"/>
              <a:t>: có 3 loại: đẩy sang phải, đẩy sang trái và không tác động gì.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i="1" dirty="0"/>
              <a:t>Reward</a:t>
            </a:r>
            <a:r>
              <a:rPr lang="vi-VN" dirty="0"/>
              <a:t>: Mỗi bước di chuyển không đến cờ sẽ bị trừ reward 1 số điểm, đến cờ thưởng reward 100 điểm.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i="1" dirty="0"/>
              <a:t>Terminal state</a:t>
            </a:r>
            <a:r>
              <a:rPr lang="vi-VN" dirty="0"/>
              <a:t>: trạng thái dừng (khi đến được cờ hoặc quá số bước limit)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166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009DF-87FB-3B43-AACA-12B9D9F3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VN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AEA9-DD24-4F4D-AFF6-9F8A0601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VN" sz="1600" dirty="0"/>
              <a:t>Q-Learning là một thuật toán RL có thể áp dụng cho nhiều môi trường khác nhau.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vi-VN" sz="1600" dirty="0"/>
              <a:t>Q-learning thực hiện bằng cách lặp đi lặp lại các action và nhận được reward để xây dựng look-up table gọi là Q-table.</a:t>
            </a:r>
            <a:endParaRPr lang="en-VN" sz="16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46" name="Picture 2" descr="Tic-Tac-Toe with Tabular Q-Learning">
            <a:extLst>
              <a:ext uri="{FF2B5EF4-FFF2-40B4-BE49-F238E27FC236}">
                <a16:creationId xmlns:a16="http://schemas.microsoft.com/office/drawing/2014/main" id="{63E68F20-E0E2-6B4E-A1DE-FF96FABF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2851" y="1073827"/>
            <a:ext cx="3535531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4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45745-CD32-E246-87E4-0578D7ED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n-VN" dirty="0"/>
              <a:t>Hands-on</a:t>
            </a:r>
          </a:p>
        </p:txBody>
      </p:sp>
      <p:pic>
        <p:nvPicPr>
          <p:cNvPr id="7170" name="Picture 2" descr="Deep Reinforcement Learning. In a series of continuous improvement… | by  Navin Manaswi | DataDrivenInvestor">
            <a:extLst>
              <a:ext uri="{FF2B5EF4-FFF2-40B4-BE49-F238E27FC236}">
                <a16:creationId xmlns:a16="http://schemas.microsoft.com/office/drawing/2014/main" id="{74FB8F85-EF23-C340-9FBB-2DD50DDC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493" y="965200"/>
            <a:ext cx="3812082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41F9-C301-A549-ACBF-ACB20DF3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67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45745-CD32-E246-87E4-0578D7ED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n-VN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41F9-C301-A549-ACBF-ACB20DF3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endParaRPr lang="en-VN"/>
          </a:p>
        </p:txBody>
      </p:sp>
      <p:pic>
        <p:nvPicPr>
          <p:cNvPr id="9218" name="Picture 2" descr="python tutorials">
            <a:extLst>
              <a:ext uri="{FF2B5EF4-FFF2-40B4-BE49-F238E27FC236}">
                <a16:creationId xmlns:a16="http://schemas.microsoft.com/office/drawing/2014/main" id="{F917A10F-41E2-5840-BFD9-A7A9D2369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8" y="3429000"/>
            <a:ext cx="11574483" cy="1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8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46AD58-B337-B64D-B772-EC0577B57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68" y="620715"/>
            <a:ext cx="10918464" cy="393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D8185-50C8-944B-A4D8-3AD857A9508D}"/>
              </a:ext>
            </a:extLst>
          </p:cNvPr>
          <p:cNvSpPr txBox="1"/>
          <p:nvPr/>
        </p:nvSpPr>
        <p:spPr>
          <a:xfrm>
            <a:off x="636768" y="5381515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pip install gym</a:t>
            </a:r>
            <a:endParaRPr lang="en-VN" sz="3600" dirty="0"/>
          </a:p>
        </p:txBody>
      </p:sp>
    </p:spTree>
    <p:extLst>
      <p:ext uri="{BB962C8B-B14F-4D97-AF65-F5344CB8AC3E}">
        <p14:creationId xmlns:p14="http://schemas.microsoft.com/office/powerpoint/2010/main" val="28588746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21C1D"/>
      </a:dk2>
      <a:lt2>
        <a:srgbClr val="F3F1F0"/>
      </a:lt2>
      <a:accent1>
        <a:srgbClr val="25AED2"/>
      </a:accent1>
      <a:accent2>
        <a:srgbClr val="175ED5"/>
      </a:accent2>
      <a:accent3>
        <a:srgbClr val="332BE7"/>
      </a:accent3>
      <a:accent4>
        <a:srgbClr val="6F17D5"/>
      </a:accent4>
      <a:accent5>
        <a:srgbClr val="D029E7"/>
      </a:accent5>
      <a:accent6>
        <a:srgbClr val="D5179D"/>
      </a:accent6>
      <a:hlink>
        <a:srgbClr val="BF5A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253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Arial</vt:lpstr>
      <vt:lpstr>Corbel</vt:lpstr>
      <vt:lpstr>SketchLinesVTI</vt:lpstr>
      <vt:lpstr>Reinforcement Learning</vt:lpstr>
      <vt:lpstr>RL là gì?</vt:lpstr>
      <vt:lpstr>RL là gì?</vt:lpstr>
      <vt:lpstr>Các khái niệm</vt:lpstr>
      <vt:lpstr>PowerPoint Presentation</vt:lpstr>
      <vt:lpstr>Q-Learning</vt:lpstr>
      <vt:lpstr>Hands-on</vt:lpstr>
      <vt:lpstr>Hands-on</vt:lpstr>
      <vt:lpstr>PowerPoint Presentation</vt:lpstr>
      <vt:lpstr>Hands-on</vt:lpstr>
      <vt:lpstr>Hands-on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318</dc:creator>
  <cp:lastModifiedBy>318</cp:lastModifiedBy>
  <cp:revision>17</cp:revision>
  <dcterms:created xsi:type="dcterms:W3CDTF">2021-05-17T01:25:30Z</dcterms:created>
  <dcterms:modified xsi:type="dcterms:W3CDTF">2021-05-17T11:36:52Z</dcterms:modified>
</cp:coreProperties>
</file>